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8" r:id="rId1"/>
  </p:sldMasterIdLst>
  <p:notesMasterIdLst>
    <p:notesMasterId r:id="rId46"/>
  </p:notesMasterIdLst>
  <p:handoutMasterIdLst>
    <p:handoutMasterId r:id="rId47"/>
  </p:handoutMasterIdLst>
  <p:sldIdLst>
    <p:sldId id="451" r:id="rId2"/>
    <p:sldId id="325" r:id="rId3"/>
    <p:sldId id="326" r:id="rId4"/>
    <p:sldId id="444" r:id="rId5"/>
    <p:sldId id="445" r:id="rId6"/>
    <p:sldId id="446" r:id="rId7"/>
    <p:sldId id="334" r:id="rId8"/>
    <p:sldId id="335" r:id="rId9"/>
    <p:sldId id="447" r:id="rId10"/>
    <p:sldId id="338" r:id="rId11"/>
    <p:sldId id="339" r:id="rId12"/>
    <p:sldId id="340" r:id="rId13"/>
    <p:sldId id="341" r:id="rId14"/>
    <p:sldId id="343" r:id="rId15"/>
    <p:sldId id="433" r:id="rId16"/>
    <p:sldId id="434" r:id="rId17"/>
    <p:sldId id="352" r:id="rId18"/>
    <p:sldId id="421" r:id="rId19"/>
    <p:sldId id="435" r:id="rId20"/>
    <p:sldId id="438" r:id="rId21"/>
    <p:sldId id="437" r:id="rId22"/>
    <p:sldId id="436" r:id="rId23"/>
    <p:sldId id="439" r:id="rId24"/>
    <p:sldId id="448" r:id="rId25"/>
    <p:sldId id="449" r:id="rId26"/>
    <p:sldId id="450" r:id="rId27"/>
    <p:sldId id="368" r:id="rId28"/>
    <p:sldId id="370" r:id="rId29"/>
    <p:sldId id="371" r:id="rId30"/>
    <p:sldId id="372" r:id="rId31"/>
    <p:sldId id="373" r:id="rId32"/>
    <p:sldId id="409" r:id="rId33"/>
    <p:sldId id="376" r:id="rId34"/>
    <p:sldId id="378" r:id="rId35"/>
    <p:sldId id="379" r:id="rId36"/>
    <p:sldId id="380" r:id="rId37"/>
    <p:sldId id="410" r:id="rId38"/>
    <p:sldId id="411" r:id="rId39"/>
    <p:sldId id="441" r:id="rId40"/>
    <p:sldId id="413" r:id="rId41"/>
    <p:sldId id="443" r:id="rId42"/>
    <p:sldId id="395" r:id="rId43"/>
    <p:sldId id="399" r:id="rId44"/>
    <p:sldId id="40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9C123-325F-4EC6-8EDB-BC14D05CCE92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05E17EAE-2DB7-4436-AE5B-163DDFCA29DD}">
      <dgm:prSet custT="1"/>
      <dgm:spPr/>
      <dgm:t>
        <a:bodyPr/>
        <a:lstStyle/>
        <a:p>
          <a:pPr rtl="0"/>
          <a:r>
            <a:rPr lang="en-US" sz="2600" smtClean="0"/>
            <a:t>Numeric</a:t>
          </a:r>
          <a:endParaRPr lang="en-CA" sz="2600"/>
        </a:p>
      </dgm:t>
    </dgm:pt>
    <dgm:pt modelId="{A975F3FF-05BE-475E-A0F0-75A583538B26}" type="parTrans" cxnId="{53E7CA57-D86B-48A5-BC45-01CAEF95CB35}">
      <dgm:prSet/>
      <dgm:spPr/>
      <dgm:t>
        <a:bodyPr/>
        <a:lstStyle/>
        <a:p>
          <a:endParaRPr lang="en-US"/>
        </a:p>
      </dgm:t>
    </dgm:pt>
    <dgm:pt modelId="{CC650C07-5B85-4697-8090-EF4C6B426A05}" type="sibTrans" cxnId="{53E7CA57-D86B-48A5-BC45-01CAEF95CB35}">
      <dgm:prSet/>
      <dgm:spPr/>
      <dgm:t>
        <a:bodyPr/>
        <a:lstStyle/>
        <a:p>
          <a:endParaRPr lang="en-US"/>
        </a:p>
      </dgm:t>
    </dgm:pt>
    <dgm:pt modelId="{89E3D209-F958-44CD-8546-BF0DE6423379}">
      <dgm:prSet/>
      <dgm:spPr/>
      <dgm:t>
        <a:bodyPr/>
        <a:lstStyle/>
        <a:p>
          <a:pPr rtl="0"/>
          <a:r>
            <a:rPr lang="en-US" dirty="0" smtClean="0"/>
            <a:t>NUMBER(L,D) or NUMERIC(L,D)</a:t>
          </a:r>
          <a:endParaRPr lang="en-CA" dirty="0"/>
        </a:p>
      </dgm:t>
    </dgm:pt>
    <dgm:pt modelId="{CF16708D-6175-4B95-AFB6-439E42A50C9A}" type="parTrans" cxnId="{58A9F4D0-F2DC-47A5-B7FC-E87442B6E7D8}">
      <dgm:prSet/>
      <dgm:spPr/>
      <dgm:t>
        <a:bodyPr/>
        <a:lstStyle/>
        <a:p>
          <a:endParaRPr lang="en-US"/>
        </a:p>
      </dgm:t>
    </dgm:pt>
    <dgm:pt modelId="{7CFEA970-C9BA-491B-B132-48354F76675F}" type="sibTrans" cxnId="{58A9F4D0-F2DC-47A5-B7FC-E87442B6E7D8}">
      <dgm:prSet/>
      <dgm:spPr/>
      <dgm:t>
        <a:bodyPr/>
        <a:lstStyle/>
        <a:p>
          <a:endParaRPr lang="en-US"/>
        </a:p>
      </dgm:t>
    </dgm:pt>
    <dgm:pt modelId="{E4424736-17B8-4C92-95E6-6DD4D901D56F}">
      <dgm:prSet custT="1"/>
      <dgm:spPr/>
      <dgm:t>
        <a:bodyPr/>
        <a:lstStyle/>
        <a:p>
          <a:pPr rtl="0"/>
          <a:r>
            <a:rPr lang="en-US" sz="2600" smtClean="0"/>
            <a:t>Character</a:t>
          </a:r>
          <a:endParaRPr lang="en-CA" sz="2600"/>
        </a:p>
      </dgm:t>
    </dgm:pt>
    <dgm:pt modelId="{641362F6-DD81-4407-8D9A-61C785DC73A0}" type="parTrans" cxnId="{0D6DB1BA-73D9-43A0-B928-555B31F23142}">
      <dgm:prSet/>
      <dgm:spPr/>
      <dgm:t>
        <a:bodyPr/>
        <a:lstStyle/>
        <a:p>
          <a:endParaRPr lang="en-US"/>
        </a:p>
      </dgm:t>
    </dgm:pt>
    <dgm:pt modelId="{C8476417-1B5E-4E48-BCFC-0A3C3318EA08}" type="sibTrans" cxnId="{0D6DB1BA-73D9-43A0-B928-555B31F23142}">
      <dgm:prSet/>
      <dgm:spPr/>
      <dgm:t>
        <a:bodyPr/>
        <a:lstStyle/>
        <a:p>
          <a:endParaRPr lang="en-US"/>
        </a:p>
      </dgm:t>
    </dgm:pt>
    <dgm:pt modelId="{3FE09CD2-86B9-4A9D-9CAF-B0518AEDECB9}">
      <dgm:prSet/>
      <dgm:spPr/>
      <dgm:t>
        <a:bodyPr/>
        <a:lstStyle/>
        <a:p>
          <a:pPr rtl="0"/>
          <a:r>
            <a:rPr lang="en-US" smtClean="0"/>
            <a:t>CHAR(L)</a:t>
          </a:r>
          <a:endParaRPr lang="en-CA"/>
        </a:p>
      </dgm:t>
    </dgm:pt>
    <dgm:pt modelId="{D685F3F9-669A-4885-A389-3BA07AA33166}" type="parTrans" cxnId="{CE3EEBD7-2766-43DF-AF5B-9F7207C8329A}">
      <dgm:prSet/>
      <dgm:spPr/>
      <dgm:t>
        <a:bodyPr/>
        <a:lstStyle/>
        <a:p>
          <a:endParaRPr lang="en-US"/>
        </a:p>
      </dgm:t>
    </dgm:pt>
    <dgm:pt modelId="{B14B2EC1-4847-49AC-9F37-4D00A4ECFBC6}" type="sibTrans" cxnId="{CE3EEBD7-2766-43DF-AF5B-9F7207C8329A}">
      <dgm:prSet/>
      <dgm:spPr/>
      <dgm:t>
        <a:bodyPr/>
        <a:lstStyle/>
        <a:p>
          <a:endParaRPr lang="en-US"/>
        </a:p>
      </dgm:t>
    </dgm:pt>
    <dgm:pt modelId="{66302657-DAFE-4640-B400-5EE3447BC5E5}">
      <dgm:prSet/>
      <dgm:spPr/>
      <dgm:t>
        <a:bodyPr/>
        <a:lstStyle/>
        <a:p>
          <a:pPr rtl="0"/>
          <a:r>
            <a:rPr lang="en-US" smtClean="0"/>
            <a:t>VARCHAR(L) or VARCHAR2(L)</a:t>
          </a:r>
          <a:endParaRPr lang="en-CA"/>
        </a:p>
      </dgm:t>
    </dgm:pt>
    <dgm:pt modelId="{04E622B7-1D90-4070-AB47-6B1C47134745}" type="parTrans" cxnId="{F8CD264A-C984-4E23-96C0-2C39D86C597C}">
      <dgm:prSet/>
      <dgm:spPr/>
      <dgm:t>
        <a:bodyPr/>
        <a:lstStyle/>
        <a:p>
          <a:endParaRPr lang="en-US"/>
        </a:p>
      </dgm:t>
    </dgm:pt>
    <dgm:pt modelId="{16BB9947-7CED-42A8-8830-C30E053F67D4}" type="sibTrans" cxnId="{F8CD264A-C984-4E23-96C0-2C39D86C597C}">
      <dgm:prSet/>
      <dgm:spPr/>
      <dgm:t>
        <a:bodyPr/>
        <a:lstStyle/>
        <a:p>
          <a:endParaRPr lang="en-US"/>
        </a:p>
      </dgm:t>
    </dgm:pt>
    <dgm:pt modelId="{B0BDD638-F76D-4174-95BB-02D1873DC6DB}">
      <dgm:prSet custT="1"/>
      <dgm:spPr/>
      <dgm:t>
        <a:bodyPr/>
        <a:lstStyle/>
        <a:p>
          <a:pPr rtl="0"/>
          <a:r>
            <a:rPr lang="en-US" sz="2600" smtClean="0"/>
            <a:t>Date</a:t>
          </a:r>
          <a:endParaRPr lang="en-CA" sz="2600"/>
        </a:p>
      </dgm:t>
    </dgm:pt>
    <dgm:pt modelId="{BA811B6A-E5C2-4906-BEDE-F72C037B9E8E}" type="parTrans" cxnId="{B12CA9AD-1FA1-4F80-B36F-55AFDA7A7BBC}">
      <dgm:prSet/>
      <dgm:spPr/>
      <dgm:t>
        <a:bodyPr/>
        <a:lstStyle/>
        <a:p>
          <a:endParaRPr lang="en-US"/>
        </a:p>
      </dgm:t>
    </dgm:pt>
    <dgm:pt modelId="{F52DE3B2-381B-4FBE-89ED-0C73A1B19F7C}" type="sibTrans" cxnId="{B12CA9AD-1FA1-4F80-B36F-55AFDA7A7BBC}">
      <dgm:prSet/>
      <dgm:spPr/>
      <dgm:t>
        <a:bodyPr/>
        <a:lstStyle/>
        <a:p>
          <a:endParaRPr lang="en-US"/>
        </a:p>
      </dgm:t>
    </dgm:pt>
    <dgm:pt modelId="{8D408AB4-B38D-40AD-B6EC-63A02C5D4106}">
      <dgm:prSet/>
      <dgm:spPr/>
      <dgm:t>
        <a:bodyPr/>
        <a:lstStyle/>
        <a:p>
          <a:pPr rtl="0"/>
          <a:r>
            <a:rPr lang="en-US" smtClean="0"/>
            <a:t>DATE</a:t>
          </a:r>
          <a:endParaRPr lang="en-CA"/>
        </a:p>
      </dgm:t>
    </dgm:pt>
    <dgm:pt modelId="{D0997D51-4FF2-4545-BE84-5247AFCCA244}" type="parTrans" cxnId="{EA86029F-D095-487D-A335-B957B500B868}">
      <dgm:prSet/>
      <dgm:spPr/>
      <dgm:t>
        <a:bodyPr/>
        <a:lstStyle/>
        <a:p>
          <a:endParaRPr lang="en-US"/>
        </a:p>
      </dgm:t>
    </dgm:pt>
    <dgm:pt modelId="{ABBFA868-4019-4A05-8B6C-81432BF62ECF}" type="sibTrans" cxnId="{EA86029F-D095-487D-A335-B957B500B868}">
      <dgm:prSet/>
      <dgm:spPr/>
      <dgm:t>
        <a:bodyPr/>
        <a:lstStyle/>
        <a:p>
          <a:endParaRPr lang="en-US"/>
        </a:p>
      </dgm:t>
    </dgm:pt>
    <dgm:pt modelId="{C5EF1B8B-ACA2-41BF-93CD-CD436A0457D7}" type="pres">
      <dgm:prSet presAssocID="{A109C123-325F-4EC6-8EDB-BC14D05CCE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397B88-BED7-4905-8B7F-B80455667FDC}" type="pres">
      <dgm:prSet presAssocID="{05E17EAE-2DB7-4436-AE5B-163DDFCA29DD}" presName="parentLin" presStyleCnt="0"/>
      <dgm:spPr/>
    </dgm:pt>
    <dgm:pt modelId="{73B1E6AE-DCCC-4D39-A0D8-25DC4A523271}" type="pres">
      <dgm:prSet presAssocID="{05E17EAE-2DB7-4436-AE5B-163DDFCA29D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EC3F4C6-A831-4AF7-A8BA-62A9C9EEC7D5}" type="pres">
      <dgm:prSet presAssocID="{05E17EAE-2DB7-4436-AE5B-163DDFCA29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D693C-2A79-4B5B-8E4C-738F54FC40DB}" type="pres">
      <dgm:prSet presAssocID="{05E17EAE-2DB7-4436-AE5B-163DDFCA29DD}" presName="negativeSpace" presStyleCnt="0"/>
      <dgm:spPr/>
    </dgm:pt>
    <dgm:pt modelId="{6E2F5B52-CDA3-40EA-8D17-26A40A60ACC8}" type="pres">
      <dgm:prSet presAssocID="{05E17EAE-2DB7-4436-AE5B-163DDFCA29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01549-BCA1-4F26-B6AB-09B3D7CEAB96}" type="pres">
      <dgm:prSet presAssocID="{CC650C07-5B85-4697-8090-EF4C6B426A05}" presName="spaceBetweenRectangles" presStyleCnt="0"/>
      <dgm:spPr/>
    </dgm:pt>
    <dgm:pt modelId="{CDD981BD-B6DF-4B39-8DD4-468491E00E73}" type="pres">
      <dgm:prSet presAssocID="{E4424736-17B8-4C92-95E6-6DD4D901D56F}" presName="parentLin" presStyleCnt="0"/>
      <dgm:spPr/>
    </dgm:pt>
    <dgm:pt modelId="{E984D7F0-072B-49F7-AA61-1F2B67CED977}" type="pres">
      <dgm:prSet presAssocID="{E4424736-17B8-4C92-95E6-6DD4D901D56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01287D4-4ABD-428C-AA91-829675433796}" type="pres">
      <dgm:prSet presAssocID="{E4424736-17B8-4C92-95E6-6DD4D901D56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3ED0D-EBAF-413B-8A4F-1F7A537389E2}" type="pres">
      <dgm:prSet presAssocID="{E4424736-17B8-4C92-95E6-6DD4D901D56F}" presName="negativeSpace" presStyleCnt="0"/>
      <dgm:spPr/>
    </dgm:pt>
    <dgm:pt modelId="{47659735-EF0A-4E50-8064-79A50585F545}" type="pres">
      <dgm:prSet presAssocID="{E4424736-17B8-4C92-95E6-6DD4D901D56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11DF7-DD0C-451E-98A1-C66BCD5FFCCF}" type="pres">
      <dgm:prSet presAssocID="{C8476417-1B5E-4E48-BCFC-0A3C3318EA08}" presName="spaceBetweenRectangles" presStyleCnt="0"/>
      <dgm:spPr/>
    </dgm:pt>
    <dgm:pt modelId="{191AB14B-135E-418E-B7AE-3DC3606EA817}" type="pres">
      <dgm:prSet presAssocID="{B0BDD638-F76D-4174-95BB-02D1873DC6DB}" presName="parentLin" presStyleCnt="0"/>
      <dgm:spPr/>
    </dgm:pt>
    <dgm:pt modelId="{0E50A69B-6BCD-4F0B-9795-06F0A6908D47}" type="pres">
      <dgm:prSet presAssocID="{B0BDD638-F76D-4174-95BB-02D1873DC6D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5A7212-29CF-4716-8094-99ABB63307D0}" type="pres">
      <dgm:prSet presAssocID="{B0BDD638-F76D-4174-95BB-02D1873DC6D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4A877-2178-460D-A9DD-D1BF936DC210}" type="pres">
      <dgm:prSet presAssocID="{B0BDD638-F76D-4174-95BB-02D1873DC6DB}" presName="negativeSpace" presStyleCnt="0"/>
      <dgm:spPr/>
    </dgm:pt>
    <dgm:pt modelId="{551D385B-227A-4D96-8038-93EA7B603BD8}" type="pres">
      <dgm:prSet presAssocID="{B0BDD638-F76D-4174-95BB-02D1873DC6D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96D2F-8D66-4526-879E-18124008B65A}" type="presOf" srcId="{8D408AB4-B38D-40AD-B6EC-63A02C5D4106}" destId="{551D385B-227A-4D96-8038-93EA7B603BD8}" srcOrd="0" destOrd="0" presId="urn:microsoft.com/office/officeart/2005/8/layout/list1"/>
    <dgm:cxn modelId="{825C8DBC-15D9-4345-ABBF-F36C0CA0501F}" type="presOf" srcId="{05E17EAE-2DB7-4436-AE5B-163DDFCA29DD}" destId="{9EC3F4C6-A831-4AF7-A8BA-62A9C9EEC7D5}" srcOrd="1" destOrd="0" presId="urn:microsoft.com/office/officeart/2005/8/layout/list1"/>
    <dgm:cxn modelId="{FFD24438-7A35-40CD-A20A-2F6886583D7C}" type="presOf" srcId="{05E17EAE-2DB7-4436-AE5B-163DDFCA29DD}" destId="{73B1E6AE-DCCC-4D39-A0D8-25DC4A523271}" srcOrd="0" destOrd="0" presId="urn:microsoft.com/office/officeart/2005/8/layout/list1"/>
    <dgm:cxn modelId="{D121185D-31CE-41B0-9FDE-2EBBD5E119AF}" type="presOf" srcId="{B0BDD638-F76D-4174-95BB-02D1873DC6DB}" destId="{0E50A69B-6BCD-4F0B-9795-06F0A6908D47}" srcOrd="0" destOrd="0" presId="urn:microsoft.com/office/officeart/2005/8/layout/list1"/>
    <dgm:cxn modelId="{B12CA9AD-1FA1-4F80-B36F-55AFDA7A7BBC}" srcId="{A109C123-325F-4EC6-8EDB-BC14D05CCE92}" destId="{B0BDD638-F76D-4174-95BB-02D1873DC6DB}" srcOrd="2" destOrd="0" parTransId="{BA811B6A-E5C2-4906-BEDE-F72C037B9E8E}" sibTransId="{F52DE3B2-381B-4FBE-89ED-0C73A1B19F7C}"/>
    <dgm:cxn modelId="{5608B050-2FAE-4EF4-91FA-9D4026E84B6F}" type="presOf" srcId="{66302657-DAFE-4640-B400-5EE3447BC5E5}" destId="{47659735-EF0A-4E50-8064-79A50585F545}" srcOrd="0" destOrd="1" presId="urn:microsoft.com/office/officeart/2005/8/layout/list1"/>
    <dgm:cxn modelId="{CE3EEBD7-2766-43DF-AF5B-9F7207C8329A}" srcId="{E4424736-17B8-4C92-95E6-6DD4D901D56F}" destId="{3FE09CD2-86B9-4A9D-9CAF-B0518AEDECB9}" srcOrd="0" destOrd="0" parTransId="{D685F3F9-669A-4885-A389-3BA07AA33166}" sibTransId="{B14B2EC1-4847-49AC-9F37-4D00A4ECFBC6}"/>
    <dgm:cxn modelId="{EA86029F-D095-487D-A335-B957B500B868}" srcId="{B0BDD638-F76D-4174-95BB-02D1873DC6DB}" destId="{8D408AB4-B38D-40AD-B6EC-63A02C5D4106}" srcOrd="0" destOrd="0" parTransId="{D0997D51-4FF2-4545-BE84-5247AFCCA244}" sibTransId="{ABBFA868-4019-4A05-8B6C-81432BF62ECF}"/>
    <dgm:cxn modelId="{3C3B486F-16ED-46EE-9AAB-383EB551B247}" type="presOf" srcId="{E4424736-17B8-4C92-95E6-6DD4D901D56F}" destId="{701287D4-4ABD-428C-AA91-829675433796}" srcOrd="1" destOrd="0" presId="urn:microsoft.com/office/officeart/2005/8/layout/list1"/>
    <dgm:cxn modelId="{752B9309-63FC-460A-ABDC-32161F6E0ABB}" type="presOf" srcId="{E4424736-17B8-4C92-95E6-6DD4D901D56F}" destId="{E984D7F0-072B-49F7-AA61-1F2B67CED977}" srcOrd="0" destOrd="0" presId="urn:microsoft.com/office/officeart/2005/8/layout/list1"/>
    <dgm:cxn modelId="{D55F143B-F909-47DA-841C-6BF29F9832A7}" type="presOf" srcId="{3FE09CD2-86B9-4A9D-9CAF-B0518AEDECB9}" destId="{47659735-EF0A-4E50-8064-79A50585F545}" srcOrd="0" destOrd="0" presId="urn:microsoft.com/office/officeart/2005/8/layout/list1"/>
    <dgm:cxn modelId="{53E7CA57-D86B-48A5-BC45-01CAEF95CB35}" srcId="{A109C123-325F-4EC6-8EDB-BC14D05CCE92}" destId="{05E17EAE-2DB7-4436-AE5B-163DDFCA29DD}" srcOrd="0" destOrd="0" parTransId="{A975F3FF-05BE-475E-A0F0-75A583538B26}" sibTransId="{CC650C07-5B85-4697-8090-EF4C6B426A05}"/>
    <dgm:cxn modelId="{B4079799-26D9-49A6-80C7-41102F6713DF}" type="presOf" srcId="{A109C123-325F-4EC6-8EDB-BC14D05CCE92}" destId="{C5EF1B8B-ACA2-41BF-93CD-CD436A0457D7}" srcOrd="0" destOrd="0" presId="urn:microsoft.com/office/officeart/2005/8/layout/list1"/>
    <dgm:cxn modelId="{0D6DB1BA-73D9-43A0-B928-555B31F23142}" srcId="{A109C123-325F-4EC6-8EDB-BC14D05CCE92}" destId="{E4424736-17B8-4C92-95E6-6DD4D901D56F}" srcOrd="1" destOrd="0" parTransId="{641362F6-DD81-4407-8D9A-61C785DC73A0}" sibTransId="{C8476417-1B5E-4E48-BCFC-0A3C3318EA08}"/>
    <dgm:cxn modelId="{58A9F4D0-F2DC-47A5-B7FC-E87442B6E7D8}" srcId="{05E17EAE-2DB7-4436-AE5B-163DDFCA29DD}" destId="{89E3D209-F958-44CD-8546-BF0DE6423379}" srcOrd="0" destOrd="0" parTransId="{CF16708D-6175-4B95-AFB6-439E42A50C9A}" sibTransId="{7CFEA970-C9BA-491B-B132-48354F76675F}"/>
    <dgm:cxn modelId="{986717F2-4FEF-4FA0-A159-270080F523EC}" type="presOf" srcId="{B0BDD638-F76D-4174-95BB-02D1873DC6DB}" destId="{645A7212-29CF-4716-8094-99ABB63307D0}" srcOrd="1" destOrd="0" presId="urn:microsoft.com/office/officeart/2005/8/layout/list1"/>
    <dgm:cxn modelId="{F8CD264A-C984-4E23-96C0-2C39D86C597C}" srcId="{E4424736-17B8-4C92-95E6-6DD4D901D56F}" destId="{66302657-DAFE-4640-B400-5EE3447BC5E5}" srcOrd="1" destOrd="0" parTransId="{04E622B7-1D90-4070-AB47-6B1C47134745}" sibTransId="{16BB9947-7CED-42A8-8830-C30E053F67D4}"/>
    <dgm:cxn modelId="{40E82807-737B-4595-8A2A-9748AACB8854}" type="presOf" srcId="{89E3D209-F958-44CD-8546-BF0DE6423379}" destId="{6E2F5B52-CDA3-40EA-8D17-26A40A60ACC8}" srcOrd="0" destOrd="0" presId="urn:microsoft.com/office/officeart/2005/8/layout/list1"/>
    <dgm:cxn modelId="{50BD75FC-5582-4288-9C86-960FE2B2E38F}" type="presParOf" srcId="{C5EF1B8B-ACA2-41BF-93CD-CD436A0457D7}" destId="{09397B88-BED7-4905-8B7F-B80455667FDC}" srcOrd="0" destOrd="0" presId="urn:microsoft.com/office/officeart/2005/8/layout/list1"/>
    <dgm:cxn modelId="{39563B0D-3856-4CDA-ABDC-1C69AEE6DFC0}" type="presParOf" srcId="{09397B88-BED7-4905-8B7F-B80455667FDC}" destId="{73B1E6AE-DCCC-4D39-A0D8-25DC4A523271}" srcOrd="0" destOrd="0" presId="urn:microsoft.com/office/officeart/2005/8/layout/list1"/>
    <dgm:cxn modelId="{E69D0D99-F239-470C-8B24-F61BC9A0C4E4}" type="presParOf" srcId="{09397B88-BED7-4905-8B7F-B80455667FDC}" destId="{9EC3F4C6-A831-4AF7-A8BA-62A9C9EEC7D5}" srcOrd="1" destOrd="0" presId="urn:microsoft.com/office/officeart/2005/8/layout/list1"/>
    <dgm:cxn modelId="{ECEFD8FB-5FE9-4FFA-88B8-5FFB7A7E24C5}" type="presParOf" srcId="{C5EF1B8B-ACA2-41BF-93CD-CD436A0457D7}" destId="{5A7D693C-2A79-4B5B-8E4C-738F54FC40DB}" srcOrd="1" destOrd="0" presId="urn:microsoft.com/office/officeart/2005/8/layout/list1"/>
    <dgm:cxn modelId="{FFA946C4-0180-4090-AB9D-77317C5DDEED}" type="presParOf" srcId="{C5EF1B8B-ACA2-41BF-93CD-CD436A0457D7}" destId="{6E2F5B52-CDA3-40EA-8D17-26A40A60ACC8}" srcOrd="2" destOrd="0" presId="urn:microsoft.com/office/officeart/2005/8/layout/list1"/>
    <dgm:cxn modelId="{E476668E-6DF9-48B9-A95B-70EB0A76830F}" type="presParOf" srcId="{C5EF1B8B-ACA2-41BF-93CD-CD436A0457D7}" destId="{6C101549-BCA1-4F26-B6AB-09B3D7CEAB96}" srcOrd="3" destOrd="0" presId="urn:microsoft.com/office/officeart/2005/8/layout/list1"/>
    <dgm:cxn modelId="{00DC10F9-AFDB-4348-A76F-1B2EE9716815}" type="presParOf" srcId="{C5EF1B8B-ACA2-41BF-93CD-CD436A0457D7}" destId="{CDD981BD-B6DF-4B39-8DD4-468491E00E73}" srcOrd="4" destOrd="0" presId="urn:microsoft.com/office/officeart/2005/8/layout/list1"/>
    <dgm:cxn modelId="{D188C70D-4BF5-40A7-9D7C-569AB5B25165}" type="presParOf" srcId="{CDD981BD-B6DF-4B39-8DD4-468491E00E73}" destId="{E984D7F0-072B-49F7-AA61-1F2B67CED977}" srcOrd="0" destOrd="0" presId="urn:microsoft.com/office/officeart/2005/8/layout/list1"/>
    <dgm:cxn modelId="{C77CACCC-4DD9-42B3-B6A5-79C34A885E89}" type="presParOf" srcId="{CDD981BD-B6DF-4B39-8DD4-468491E00E73}" destId="{701287D4-4ABD-428C-AA91-829675433796}" srcOrd="1" destOrd="0" presId="urn:microsoft.com/office/officeart/2005/8/layout/list1"/>
    <dgm:cxn modelId="{5EB7DB96-3D3B-416A-B7D4-CCD6643BD612}" type="presParOf" srcId="{C5EF1B8B-ACA2-41BF-93CD-CD436A0457D7}" destId="{72F3ED0D-EBAF-413B-8A4F-1F7A537389E2}" srcOrd="5" destOrd="0" presId="urn:microsoft.com/office/officeart/2005/8/layout/list1"/>
    <dgm:cxn modelId="{9C8BDE69-A9AE-4251-B4F6-71834E62AD4F}" type="presParOf" srcId="{C5EF1B8B-ACA2-41BF-93CD-CD436A0457D7}" destId="{47659735-EF0A-4E50-8064-79A50585F545}" srcOrd="6" destOrd="0" presId="urn:microsoft.com/office/officeart/2005/8/layout/list1"/>
    <dgm:cxn modelId="{7603DC2F-4825-434E-96E4-C617D1AE9A53}" type="presParOf" srcId="{C5EF1B8B-ACA2-41BF-93CD-CD436A0457D7}" destId="{58A11DF7-DD0C-451E-98A1-C66BCD5FFCCF}" srcOrd="7" destOrd="0" presId="urn:microsoft.com/office/officeart/2005/8/layout/list1"/>
    <dgm:cxn modelId="{EE638CB4-F659-425F-B795-4D22ABA4EE4F}" type="presParOf" srcId="{C5EF1B8B-ACA2-41BF-93CD-CD436A0457D7}" destId="{191AB14B-135E-418E-B7AE-3DC3606EA817}" srcOrd="8" destOrd="0" presId="urn:microsoft.com/office/officeart/2005/8/layout/list1"/>
    <dgm:cxn modelId="{20BD0152-4817-435A-B235-22F6B96E62A0}" type="presParOf" srcId="{191AB14B-135E-418E-B7AE-3DC3606EA817}" destId="{0E50A69B-6BCD-4F0B-9795-06F0A6908D47}" srcOrd="0" destOrd="0" presId="urn:microsoft.com/office/officeart/2005/8/layout/list1"/>
    <dgm:cxn modelId="{27A09B89-0D43-4D7D-B167-19F4E9CF9BFE}" type="presParOf" srcId="{191AB14B-135E-418E-B7AE-3DC3606EA817}" destId="{645A7212-29CF-4716-8094-99ABB63307D0}" srcOrd="1" destOrd="0" presId="urn:microsoft.com/office/officeart/2005/8/layout/list1"/>
    <dgm:cxn modelId="{76D71749-78D4-4DCB-B7B3-84896DBBEA8B}" type="presParOf" srcId="{C5EF1B8B-ACA2-41BF-93CD-CD436A0457D7}" destId="{8204A877-2178-460D-A9DD-D1BF936DC210}" srcOrd="9" destOrd="0" presId="urn:microsoft.com/office/officeart/2005/8/layout/list1"/>
    <dgm:cxn modelId="{4B16FFD2-A3B3-4A87-802D-68ADBCC9FB2A}" type="presParOf" srcId="{C5EF1B8B-ACA2-41BF-93CD-CD436A0457D7}" destId="{551D385B-227A-4D96-8038-93EA7B603B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E9775-0993-4D46-8C72-D3B9EA9BE96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266905-FB46-4B7D-A3B8-8BEB37E23234}">
      <dgm:prSet custT="1"/>
      <dgm:spPr/>
      <dgm:t>
        <a:bodyPr/>
        <a:lstStyle/>
        <a:p>
          <a:pPr rtl="0"/>
          <a:r>
            <a:rPr lang="en-US" sz="2800" b="0" dirty="0" smtClean="0"/>
            <a:t>INSERT: Command to insert data into table</a:t>
          </a:r>
          <a:endParaRPr lang="en-CA" sz="2800" b="0" dirty="0"/>
        </a:p>
      </dgm:t>
    </dgm:pt>
    <dgm:pt modelId="{83FE6720-1318-4CCF-A978-7C72A9696B17}" type="parTrans" cxnId="{6A117BCF-C32C-4F10-9CBB-DB1596AE401C}">
      <dgm:prSet/>
      <dgm:spPr/>
      <dgm:t>
        <a:bodyPr/>
        <a:lstStyle/>
        <a:p>
          <a:endParaRPr lang="en-US"/>
        </a:p>
      </dgm:t>
    </dgm:pt>
    <dgm:pt modelId="{38DE8072-74CC-47A6-89CA-1257D5C187CA}" type="sibTrans" cxnId="{6A117BCF-C32C-4F10-9CBB-DB1596AE401C}">
      <dgm:prSet/>
      <dgm:spPr/>
      <dgm:t>
        <a:bodyPr/>
        <a:lstStyle/>
        <a:p>
          <a:endParaRPr lang="en-US"/>
        </a:p>
      </dgm:t>
    </dgm:pt>
    <dgm:pt modelId="{D97613B3-F789-4CB5-B128-14E152CF5614}">
      <dgm:prSet custT="1"/>
      <dgm:spPr/>
      <dgm:t>
        <a:bodyPr/>
        <a:lstStyle/>
        <a:p>
          <a:pPr rtl="0"/>
          <a:r>
            <a:rPr lang="en-US" sz="2400" dirty="0" smtClean="0"/>
            <a:t>Syntax - INSERT INTO </a:t>
          </a:r>
          <a:r>
            <a:rPr lang="en-US" sz="2400" dirty="0" err="1" smtClean="0"/>
            <a:t>tablename</a:t>
          </a:r>
          <a:r>
            <a:rPr lang="en-US" sz="2400" dirty="0" smtClean="0"/>
            <a:t> VALUES();</a:t>
          </a:r>
          <a:endParaRPr lang="en-CA" sz="2400" dirty="0"/>
        </a:p>
      </dgm:t>
    </dgm:pt>
    <dgm:pt modelId="{EE29CE37-5A85-468D-A95A-AC70102E16EA}" type="parTrans" cxnId="{CC1B2C89-2616-4F48-8851-5E35028E6DEC}">
      <dgm:prSet/>
      <dgm:spPr/>
      <dgm:t>
        <a:bodyPr/>
        <a:lstStyle/>
        <a:p>
          <a:endParaRPr lang="en-US"/>
        </a:p>
      </dgm:t>
    </dgm:pt>
    <dgm:pt modelId="{75A4BBEB-DB4C-48C6-A3FE-21D5D5D4C587}" type="sibTrans" cxnId="{CC1B2C89-2616-4F48-8851-5E35028E6DEC}">
      <dgm:prSet/>
      <dgm:spPr/>
      <dgm:t>
        <a:bodyPr/>
        <a:lstStyle/>
        <a:p>
          <a:endParaRPr lang="en-US"/>
        </a:p>
      </dgm:t>
    </dgm:pt>
    <dgm:pt modelId="{236DB651-686E-402A-A5E0-A55AD5C6615D}">
      <dgm:prSet custT="1"/>
      <dgm:spPr/>
      <dgm:t>
        <a:bodyPr/>
        <a:lstStyle/>
        <a:p>
          <a:pPr rtl="0"/>
          <a:r>
            <a:rPr lang="en-US" sz="2400" smtClean="0"/>
            <a:t>Used to add table rows with NULL and NOT NULL attributes</a:t>
          </a:r>
          <a:endParaRPr lang="en-CA" sz="2400"/>
        </a:p>
      </dgm:t>
    </dgm:pt>
    <dgm:pt modelId="{364865EF-3DA3-47F2-8199-59E98B903721}" type="parTrans" cxnId="{D87A8BEE-57F9-4F62-B7F6-A8770CA3796A}">
      <dgm:prSet/>
      <dgm:spPr/>
      <dgm:t>
        <a:bodyPr/>
        <a:lstStyle/>
        <a:p>
          <a:endParaRPr lang="en-US"/>
        </a:p>
      </dgm:t>
    </dgm:pt>
    <dgm:pt modelId="{2B80FA5D-A382-40C4-A575-BB1A18D094D9}" type="sibTrans" cxnId="{D87A8BEE-57F9-4F62-B7F6-A8770CA3796A}">
      <dgm:prSet/>
      <dgm:spPr/>
      <dgm:t>
        <a:bodyPr/>
        <a:lstStyle/>
        <a:p>
          <a:endParaRPr lang="en-US"/>
        </a:p>
      </dgm:t>
    </dgm:pt>
    <dgm:pt modelId="{CCD6C1B3-D0AE-4AC8-B50E-EE2B1D9D68E7}">
      <dgm:prSet custT="1"/>
      <dgm:spPr/>
      <dgm:t>
        <a:bodyPr/>
        <a:lstStyle/>
        <a:p>
          <a:pPr rtl="0"/>
          <a:r>
            <a:rPr lang="en-US" sz="2800" b="0" smtClean="0"/>
            <a:t>COMMIT: Command to save changes</a:t>
          </a:r>
          <a:endParaRPr lang="en-CA" sz="2800" b="0"/>
        </a:p>
      </dgm:t>
    </dgm:pt>
    <dgm:pt modelId="{6FF51544-647B-461A-B63B-DD766C41F680}" type="parTrans" cxnId="{864EB666-C66E-4695-B2BF-95A315BA6847}">
      <dgm:prSet/>
      <dgm:spPr/>
      <dgm:t>
        <a:bodyPr/>
        <a:lstStyle/>
        <a:p>
          <a:endParaRPr lang="en-US"/>
        </a:p>
      </dgm:t>
    </dgm:pt>
    <dgm:pt modelId="{6827079A-63AB-4DC1-B6D6-F7A5A1C69DD7}" type="sibTrans" cxnId="{864EB666-C66E-4695-B2BF-95A315BA6847}">
      <dgm:prSet/>
      <dgm:spPr/>
      <dgm:t>
        <a:bodyPr/>
        <a:lstStyle/>
        <a:p>
          <a:endParaRPr lang="en-US"/>
        </a:p>
      </dgm:t>
    </dgm:pt>
    <dgm:pt modelId="{0B4898C9-25B9-4EAB-B820-04CA24DBE9A0}">
      <dgm:prSet custT="1"/>
      <dgm:spPr/>
      <dgm:t>
        <a:bodyPr/>
        <a:lstStyle/>
        <a:p>
          <a:pPr rtl="0"/>
          <a:r>
            <a:rPr lang="en-US" sz="2400" dirty="0" smtClean="0"/>
            <a:t>Syntax - COMMIT [WORK];</a:t>
          </a:r>
          <a:endParaRPr lang="en-CA" sz="2400" dirty="0"/>
        </a:p>
      </dgm:t>
    </dgm:pt>
    <dgm:pt modelId="{FB5DD906-8D32-4F36-A562-49F50AE18C6C}" type="parTrans" cxnId="{1F5FB8D3-D800-4902-832E-67F24C98A317}">
      <dgm:prSet/>
      <dgm:spPr/>
      <dgm:t>
        <a:bodyPr/>
        <a:lstStyle/>
        <a:p>
          <a:endParaRPr lang="en-US"/>
        </a:p>
      </dgm:t>
    </dgm:pt>
    <dgm:pt modelId="{0BDB639B-184A-46AF-AFB0-EE25D711A972}" type="sibTrans" cxnId="{1F5FB8D3-D800-4902-832E-67F24C98A317}">
      <dgm:prSet/>
      <dgm:spPr/>
      <dgm:t>
        <a:bodyPr/>
        <a:lstStyle/>
        <a:p>
          <a:endParaRPr lang="en-US"/>
        </a:p>
      </dgm:t>
    </dgm:pt>
    <dgm:pt modelId="{B8F91A9E-87FD-4C62-8D1A-9BA37AE2D0DC}">
      <dgm:prSet custT="1"/>
      <dgm:spPr/>
      <dgm:t>
        <a:bodyPr/>
        <a:lstStyle/>
        <a:p>
          <a:pPr rtl="0"/>
          <a:r>
            <a:rPr lang="en-US" sz="2400" smtClean="0"/>
            <a:t>Ensures database update integrity</a:t>
          </a:r>
          <a:endParaRPr lang="en-CA" sz="2400"/>
        </a:p>
      </dgm:t>
    </dgm:pt>
    <dgm:pt modelId="{414C8530-7676-4AEA-BC7B-700341FCDED2}" type="parTrans" cxnId="{CB9F140D-CE57-495D-B0C5-F01EFF73C4E2}">
      <dgm:prSet/>
      <dgm:spPr/>
      <dgm:t>
        <a:bodyPr/>
        <a:lstStyle/>
        <a:p>
          <a:endParaRPr lang="en-US"/>
        </a:p>
      </dgm:t>
    </dgm:pt>
    <dgm:pt modelId="{ACB52925-30EF-4A50-A204-F21A9A8A28B2}" type="sibTrans" cxnId="{CB9F140D-CE57-495D-B0C5-F01EFF73C4E2}">
      <dgm:prSet/>
      <dgm:spPr/>
      <dgm:t>
        <a:bodyPr/>
        <a:lstStyle/>
        <a:p>
          <a:endParaRPr lang="en-US"/>
        </a:p>
      </dgm:t>
    </dgm:pt>
    <dgm:pt modelId="{5CA7AE45-7647-4B83-A075-2E30029CEBCA}" type="pres">
      <dgm:prSet presAssocID="{A20E9775-0993-4D46-8C72-D3B9EA9BE9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DEC74-45AE-4A37-8C15-04E001343AB7}" type="pres">
      <dgm:prSet presAssocID="{FE266905-FB46-4B7D-A3B8-8BEB37E23234}" presName="parentText" presStyleLbl="node1" presStyleIdx="0" presStyleCnt="2" custScaleX="98214" custScaleY="76162" custLinFactNeighborY="-17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8F4ED-B0BE-4CFE-BE2E-0EB67DE95103}" type="pres">
      <dgm:prSet presAssocID="{FE266905-FB46-4B7D-A3B8-8BEB37E23234}" presName="childText" presStyleLbl="revTx" presStyleIdx="0" presStyleCnt="2" custLinFactNeighborY="-10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FC90B-0CDE-4805-8EFF-329A1AFA44B4}" type="pres">
      <dgm:prSet presAssocID="{CCD6C1B3-D0AE-4AC8-B50E-EE2B1D9D68E7}" presName="parentText" presStyleLbl="node1" presStyleIdx="1" presStyleCnt="2" custScaleX="98214" custScaleY="761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DB0CD-EFA7-456C-8C2F-1AAFE31E4748}" type="pres">
      <dgm:prSet presAssocID="{CCD6C1B3-D0AE-4AC8-B50E-EE2B1D9D68E7}" presName="childText" presStyleLbl="revTx" presStyleIdx="1" presStyleCnt="2" custLinFactNeighborY="9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8469E-1A9B-4D50-B010-3655FAEF1458}" type="presOf" srcId="{FE266905-FB46-4B7D-A3B8-8BEB37E23234}" destId="{4B9DEC74-45AE-4A37-8C15-04E001343AB7}" srcOrd="0" destOrd="0" presId="urn:microsoft.com/office/officeart/2005/8/layout/vList2"/>
    <dgm:cxn modelId="{CB9F140D-CE57-495D-B0C5-F01EFF73C4E2}" srcId="{CCD6C1B3-D0AE-4AC8-B50E-EE2B1D9D68E7}" destId="{B8F91A9E-87FD-4C62-8D1A-9BA37AE2D0DC}" srcOrd="1" destOrd="0" parTransId="{414C8530-7676-4AEA-BC7B-700341FCDED2}" sibTransId="{ACB52925-30EF-4A50-A204-F21A9A8A28B2}"/>
    <dgm:cxn modelId="{336B1C66-BDAE-496B-AEF8-3271DF7C202B}" type="presOf" srcId="{0B4898C9-25B9-4EAB-B820-04CA24DBE9A0}" destId="{6F9DB0CD-EFA7-456C-8C2F-1AAFE31E4748}" srcOrd="0" destOrd="0" presId="urn:microsoft.com/office/officeart/2005/8/layout/vList2"/>
    <dgm:cxn modelId="{B4A4466A-D395-4D0E-8581-B67071007926}" type="presOf" srcId="{D97613B3-F789-4CB5-B128-14E152CF5614}" destId="{2DE8F4ED-B0BE-4CFE-BE2E-0EB67DE95103}" srcOrd="0" destOrd="0" presId="urn:microsoft.com/office/officeart/2005/8/layout/vList2"/>
    <dgm:cxn modelId="{CC1B2C89-2616-4F48-8851-5E35028E6DEC}" srcId="{FE266905-FB46-4B7D-A3B8-8BEB37E23234}" destId="{D97613B3-F789-4CB5-B128-14E152CF5614}" srcOrd="0" destOrd="0" parTransId="{EE29CE37-5A85-468D-A95A-AC70102E16EA}" sibTransId="{75A4BBEB-DB4C-48C6-A3FE-21D5D5D4C587}"/>
    <dgm:cxn modelId="{830310C9-3FC7-4837-9CDF-1E92C2FFA6FC}" type="presOf" srcId="{236DB651-686E-402A-A5E0-A55AD5C6615D}" destId="{2DE8F4ED-B0BE-4CFE-BE2E-0EB67DE95103}" srcOrd="0" destOrd="1" presId="urn:microsoft.com/office/officeart/2005/8/layout/vList2"/>
    <dgm:cxn modelId="{D87A8BEE-57F9-4F62-B7F6-A8770CA3796A}" srcId="{FE266905-FB46-4B7D-A3B8-8BEB37E23234}" destId="{236DB651-686E-402A-A5E0-A55AD5C6615D}" srcOrd="1" destOrd="0" parTransId="{364865EF-3DA3-47F2-8199-59E98B903721}" sibTransId="{2B80FA5D-A382-40C4-A575-BB1A18D094D9}"/>
    <dgm:cxn modelId="{DB320498-048F-44CB-A388-097E999E115A}" type="presOf" srcId="{A20E9775-0993-4D46-8C72-D3B9EA9BE96A}" destId="{5CA7AE45-7647-4B83-A075-2E30029CEBCA}" srcOrd="0" destOrd="0" presId="urn:microsoft.com/office/officeart/2005/8/layout/vList2"/>
    <dgm:cxn modelId="{6A117BCF-C32C-4F10-9CBB-DB1596AE401C}" srcId="{A20E9775-0993-4D46-8C72-D3B9EA9BE96A}" destId="{FE266905-FB46-4B7D-A3B8-8BEB37E23234}" srcOrd="0" destOrd="0" parTransId="{83FE6720-1318-4CCF-A978-7C72A9696B17}" sibTransId="{38DE8072-74CC-47A6-89CA-1257D5C187CA}"/>
    <dgm:cxn modelId="{7913415B-4BD9-4C57-A54B-EC5F72702E3A}" type="presOf" srcId="{CCD6C1B3-D0AE-4AC8-B50E-EE2B1D9D68E7}" destId="{8CBFC90B-0CDE-4805-8EFF-329A1AFA44B4}" srcOrd="0" destOrd="0" presId="urn:microsoft.com/office/officeart/2005/8/layout/vList2"/>
    <dgm:cxn modelId="{2B8170B4-AFCA-47D2-995F-E8AE0C7C2C47}" type="presOf" srcId="{B8F91A9E-87FD-4C62-8D1A-9BA37AE2D0DC}" destId="{6F9DB0CD-EFA7-456C-8C2F-1AAFE31E4748}" srcOrd="0" destOrd="1" presId="urn:microsoft.com/office/officeart/2005/8/layout/vList2"/>
    <dgm:cxn modelId="{864EB666-C66E-4695-B2BF-95A315BA6847}" srcId="{A20E9775-0993-4D46-8C72-D3B9EA9BE96A}" destId="{CCD6C1B3-D0AE-4AC8-B50E-EE2B1D9D68E7}" srcOrd="1" destOrd="0" parTransId="{6FF51544-647B-461A-B63B-DD766C41F680}" sibTransId="{6827079A-63AB-4DC1-B6D6-F7A5A1C69DD7}"/>
    <dgm:cxn modelId="{1F5FB8D3-D800-4902-832E-67F24C98A317}" srcId="{CCD6C1B3-D0AE-4AC8-B50E-EE2B1D9D68E7}" destId="{0B4898C9-25B9-4EAB-B820-04CA24DBE9A0}" srcOrd="0" destOrd="0" parTransId="{FB5DD906-8D32-4F36-A562-49F50AE18C6C}" sibTransId="{0BDB639B-184A-46AF-AFB0-EE25D711A972}"/>
    <dgm:cxn modelId="{FF89CD3D-EC7C-4E45-8B1D-2D0540577371}" type="presParOf" srcId="{5CA7AE45-7647-4B83-A075-2E30029CEBCA}" destId="{4B9DEC74-45AE-4A37-8C15-04E001343AB7}" srcOrd="0" destOrd="0" presId="urn:microsoft.com/office/officeart/2005/8/layout/vList2"/>
    <dgm:cxn modelId="{A2B6E175-44B9-4EB0-BFBD-64C7F5FF3386}" type="presParOf" srcId="{5CA7AE45-7647-4B83-A075-2E30029CEBCA}" destId="{2DE8F4ED-B0BE-4CFE-BE2E-0EB67DE95103}" srcOrd="1" destOrd="0" presId="urn:microsoft.com/office/officeart/2005/8/layout/vList2"/>
    <dgm:cxn modelId="{EEF71EE5-E47E-4F2D-A1A1-5F2CB4675900}" type="presParOf" srcId="{5CA7AE45-7647-4B83-A075-2E30029CEBCA}" destId="{8CBFC90B-0CDE-4805-8EFF-329A1AFA44B4}" srcOrd="2" destOrd="0" presId="urn:microsoft.com/office/officeart/2005/8/layout/vList2"/>
    <dgm:cxn modelId="{1AA7E141-7EBA-4A30-BF1F-85EBA3AFA62C}" type="presParOf" srcId="{5CA7AE45-7647-4B83-A075-2E30029CEBCA}" destId="{6F9DB0CD-EFA7-456C-8C2F-1AAFE31E47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1434A-8B4F-42E6-9574-AEBE2061F25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7B86E6-27A4-4601-A5CA-015FE7BE04E5}">
      <dgm:prSet custT="1"/>
      <dgm:spPr/>
      <dgm:t>
        <a:bodyPr/>
        <a:lstStyle/>
        <a:p>
          <a:pPr rtl="0"/>
          <a:r>
            <a:rPr lang="en-US" sz="2800" b="0" smtClean="0"/>
            <a:t>SELECT: Command to list the contents</a:t>
          </a:r>
          <a:endParaRPr lang="en-CA" sz="2800" b="0"/>
        </a:p>
      </dgm:t>
    </dgm:pt>
    <dgm:pt modelId="{DBC8328E-3945-4791-9D9F-2645636CB348}" type="parTrans" cxnId="{037108BA-480F-4FBB-827B-303F2FA66954}">
      <dgm:prSet/>
      <dgm:spPr/>
      <dgm:t>
        <a:bodyPr/>
        <a:lstStyle/>
        <a:p>
          <a:endParaRPr lang="en-US"/>
        </a:p>
      </dgm:t>
    </dgm:pt>
    <dgm:pt modelId="{2843D2A4-790C-4786-BC74-9D16348F2410}" type="sibTrans" cxnId="{037108BA-480F-4FBB-827B-303F2FA66954}">
      <dgm:prSet/>
      <dgm:spPr/>
      <dgm:t>
        <a:bodyPr/>
        <a:lstStyle/>
        <a:p>
          <a:endParaRPr lang="en-US"/>
        </a:p>
      </dgm:t>
    </dgm:pt>
    <dgm:pt modelId="{70EF2BFA-B98D-406A-9A76-DA70F0A6C67C}">
      <dgm:prSet custT="1"/>
      <dgm:spPr/>
      <dgm:t>
        <a:bodyPr/>
        <a:lstStyle/>
        <a:p>
          <a:pPr rtl="0"/>
          <a:r>
            <a:rPr lang="en-US" sz="2400" dirty="0" smtClean="0"/>
            <a:t>Syntax - SELECT </a:t>
          </a:r>
          <a:r>
            <a:rPr lang="en-US" sz="2400" i="1" dirty="0" err="1" smtClean="0"/>
            <a:t>columnlist</a:t>
          </a:r>
          <a:r>
            <a:rPr lang="en-US" sz="2400" dirty="0" smtClean="0"/>
            <a:t> FROM </a:t>
          </a:r>
          <a:r>
            <a:rPr lang="en-US" sz="2400" i="1" dirty="0" err="1" smtClean="0"/>
            <a:t>tablename</a:t>
          </a:r>
          <a:r>
            <a:rPr lang="en-US" sz="2400" dirty="0" smtClean="0"/>
            <a:t>;</a:t>
          </a:r>
          <a:endParaRPr lang="en-CA" sz="2400" dirty="0"/>
        </a:p>
      </dgm:t>
    </dgm:pt>
    <dgm:pt modelId="{AA3060E9-D687-4C46-A80D-46AB4792BC45}" type="parTrans" cxnId="{A444A491-6039-4E12-A6B0-E388A9A8B94A}">
      <dgm:prSet/>
      <dgm:spPr/>
      <dgm:t>
        <a:bodyPr/>
        <a:lstStyle/>
        <a:p>
          <a:endParaRPr lang="en-US"/>
        </a:p>
      </dgm:t>
    </dgm:pt>
    <dgm:pt modelId="{48B3F44C-ECD4-41F9-844C-BFD31CD5F1BB}" type="sibTrans" cxnId="{A444A491-6039-4E12-A6B0-E388A9A8B94A}">
      <dgm:prSet/>
      <dgm:spPr/>
      <dgm:t>
        <a:bodyPr/>
        <a:lstStyle/>
        <a:p>
          <a:endParaRPr lang="en-US"/>
        </a:p>
      </dgm:t>
    </dgm:pt>
    <dgm:pt modelId="{EB8314B5-2687-4825-93E0-CCA4FFE81442}">
      <dgm:prSet custT="1"/>
      <dgm:spPr/>
      <dgm:t>
        <a:bodyPr/>
        <a:lstStyle/>
        <a:p>
          <a:pPr rtl="0"/>
          <a:r>
            <a:rPr lang="en-US" sz="2400" b="1" dirty="0" smtClean="0"/>
            <a:t>Wildcard character</a:t>
          </a:r>
          <a:r>
            <a:rPr lang="en-US" sz="2400" dirty="0" smtClean="0"/>
            <a:t>(*): Substitute for other characters/command </a:t>
          </a:r>
          <a:endParaRPr lang="en-CA" sz="2400" dirty="0"/>
        </a:p>
      </dgm:t>
    </dgm:pt>
    <dgm:pt modelId="{22D0032D-BF66-4A43-93F0-038159FC268F}" type="parTrans" cxnId="{07082543-9B61-40BC-BDE3-833CACC1EAA5}">
      <dgm:prSet/>
      <dgm:spPr/>
      <dgm:t>
        <a:bodyPr/>
        <a:lstStyle/>
        <a:p>
          <a:endParaRPr lang="en-US"/>
        </a:p>
      </dgm:t>
    </dgm:pt>
    <dgm:pt modelId="{57D8E527-6E08-4EFC-9038-DF14D19D10B5}" type="sibTrans" cxnId="{07082543-9B61-40BC-BDE3-833CACC1EAA5}">
      <dgm:prSet/>
      <dgm:spPr/>
      <dgm:t>
        <a:bodyPr/>
        <a:lstStyle/>
        <a:p>
          <a:endParaRPr lang="en-US"/>
        </a:p>
      </dgm:t>
    </dgm:pt>
    <dgm:pt modelId="{873129FB-598F-4B59-9E91-62FFC06041DA}">
      <dgm:prSet custT="1"/>
      <dgm:spPr/>
      <dgm:t>
        <a:bodyPr/>
        <a:lstStyle/>
        <a:p>
          <a:pPr rtl="0"/>
          <a:r>
            <a:rPr lang="en-US" sz="2800" b="0" smtClean="0"/>
            <a:t>UPDATE: Command to modify data</a:t>
          </a:r>
          <a:endParaRPr lang="en-CA" sz="2800" b="0"/>
        </a:p>
      </dgm:t>
    </dgm:pt>
    <dgm:pt modelId="{BF7C8797-8C32-409D-916B-B1622BC6B128}" type="parTrans" cxnId="{72B0F62B-A0DB-45CF-9851-8FCA1914AC8E}">
      <dgm:prSet/>
      <dgm:spPr/>
      <dgm:t>
        <a:bodyPr/>
        <a:lstStyle/>
        <a:p>
          <a:endParaRPr lang="en-US"/>
        </a:p>
      </dgm:t>
    </dgm:pt>
    <dgm:pt modelId="{7CBA212A-E7DE-458C-82FF-0C1AD29A462E}" type="sibTrans" cxnId="{72B0F62B-A0DB-45CF-9851-8FCA1914AC8E}">
      <dgm:prSet/>
      <dgm:spPr/>
      <dgm:t>
        <a:bodyPr/>
        <a:lstStyle/>
        <a:p>
          <a:endParaRPr lang="en-US"/>
        </a:p>
      </dgm:t>
    </dgm:pt>
    <dgm:pt modelId="{F91C3833-CE43-474A-8E45-85599EBDB171}">
      <dgm:prSet custT="1"/>
      <dgm:spPr/>
      <dgm:t>
        <a:bodyPr/>
        <a:lstStyle/>
        <a:p>
          <a:pPr rtl="0"/>
          <a:r>
            <a:rPr lang="en-US" sz="2400" dirty="0" smtClean="0"/>
            <a:t>Syntax - UPDATE </a:t>
          </a:r>
          <a:r>
            <a:rPr lang="en-US" sz="2400" i="1" dirty="0" err="1" smtClean="0"/>
            <a:t>tablename</a:t>
          </a:r>
          <a:r>
            <a:rPr lang="en-US" sz="2400" dirty="0" smtClean="0"/>
            <a:t> SET </a:t>
          </a:r>
          <a:r>
            <a:rPr lang="en-US" sz="2400" i="1" dirty="0" err="1" smtClean="0"/>
            <a:t>columnname</a:t>
          </a:r>
          <a:r>
            <a:rPr lang="en-US" sz="2400" dirty="0" smtClean="0"/>
            <a:t> = expression [, </a:t>
          </a:r>
          <a:r>
            <a:rPr lang="en-US" sz="2400" i="1" dirty="0" err="1" smtClean="0"/>
            <a:t>columnname</a:t>
          </a:r>
          <a:r>
            <a:rPr lang="en-US" sz="2400" dirty="0" smtClean="0"/>
            <a:t> = </a:t>
          </a:r>
          <a:r>
            <a:rPr lang="en-US" sz="2400" i="1" dirty="0" smtClean="0"/>
            <a:t>expression</a:t>
          </a:r>
          <a:r>
            <a:rPr lang="en-US" sz="2400" dirty="0" smtClean="0"/>
            <a:t>] [WHERE </a:t>
          </a:r>
          <a:r>
            <a:rPr lang="en-US" sz="2400" i="1" dirty="0" err="1" smtClean="0"/>
            <a:t>conditionlist</a:t>
          </a:r>
          <a:r>
            <a:rPr lang="en-US" sz="2400" dirty="0" smtClean="0"/>
            <a:t>];</a:t>
          </a:r>
          <a:endParaRPr lang="en-CA" sz="2400" dirty="0"/>
        </a:p>
      </dgm:t>
    </dgm:pt>
    <dgm:pt modelId="{7243131D-99E2-4D00-8B25-AE6263E183C4}" type="parTrans" cxnId="{6EC0CA6A-750F-40DF-8669-99989B85018E}">
      <dgm:prSet/>
      <dgm:spPr/>
      <dgm:t>
        <a:bodyPr/>
        <a:lstStyle/>
        <a:p>
          <a:endParaRPr lang="en-US"/>
        </a:p>
      </dgm:t>
    </dgm:pt>
    <dgm:pt modelId="{CEBDC16F-334D-41D3-8D45-C8156252BDAC}" type="sibTrans" cxnId="{6EC0CA6A-750F-40DF-8669-99989B85018E}">
      <dgm:prSet/>
      <dgm:spPr/>
      <dgm:t>
        <a:bodyPr/>
        <a:lstStyle/>
        <a:p>
          <a:endParaRPr lang="en-US"/>
        </a:p>
      </dgm:t>
    </dgm:pt>
    <dgm:pt modelId="{74BF33FC-C306-42C0-B7C6-72D6BC384485}" type="pres">
      <dgm:prSet presAssocID="{F461434A-8B4F-42E6-9574-AEBE2061F2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EC225-CC66-4E32-9536-F4D751913622}" type="pres">
      <dgm:prSet presAssocID="{577B86E6-27A4-4601-A5CA-015FE7BE04E5}" presName="parentText" presStyleLbl="node1" presStyleIdx="0" presStyleCnt="2" custScaleX="98113" custScaleY="63442" custLinFactNeighborY="-173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6EAD6-D15E-4FD9-B346-E2EA67705778}" type="pres">
      <dgm:prSet presAssocID="{577B86E6-27A4-4601-A5CA-015FE7BE04E5}" presName="childText" presStyleLbl="revTx" presStyleIdx="0" presStyleCnt="2" custLinFactNeighborY="-10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F3968-42D0-47FD-AD07-FB10BD703A05}" type="pres">
      <dgm:prSet presAssocID="{873129FB-598F-4B59-9E91-62FFC06041DA}" presName="parentText" presStyleLbl="node1" presStyleIdx="1" presStyleCnt="2" custScaleX="98113" custScaleY="63442" custLinFactNeighborY="45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F9BD6-AC99-49CA-A458-6DFCC7B79368}" type="pres">
      <dgm:prSet presAssocID="{873129FB-598F-4B59-9E91-62FFC06041DA}" presName="childText" presStyleLbl="revTx" presStyleIdx="1" presStyleCnt="2" custLinFactNeighborY="15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348CB-F72F-44ED-BEAA-EA9EF6AFA975}" type="presOf" srcId="{F461434A-8B4F-42E6-9574-AEBE2061F254}" destId="{74BF33FC-C306-42C0-B7C6-72D6BC384485}" srcOrd="0" destOrd="0" presId="urn:microsoft.com/office/officeart/2005/8/layout/vList2"/>
    <dgm:cxn modelId="{5E784F0E-15B7-4424-A47D-2D52B2EE9BFF}" type="presOf" srcId="{EB8314B5-2687-4825-93E0-CCA4FFE81442}" destId="{3306EAD6-D15E-4FD9-B346-E2EA67705778}" srcOrd="0" destOrd="1" presId="urn:microsoft.com/office/officeart/2005/8/layout/vList2"/>
    <dgm:cxn modelId="{28BBD317-C1E7-4535-80F5-E9403FD11BB5}" type="presOf" srcId="{577B86E6-27A4-4601-A5CA-015FE7BE04E5}" destId="{062EC225-CC66-4E32-9536-F4D751913622}" srcOrd="0" destOrd="0" presId="urn:microsoft.com/office/officeart/2005/8/layout/vList2"/>
    <dgm:cxn modelId="{6EC0CA6A-750F-40DF-8669-99989B85018E}" srcId="{873129FB-598F-4B59-9E91-62FFC06041DA}" destId="{F91C3833-CE43-474A-8E45-85599EBDB171}" srcOrd="0" destOrd="0" parTransId="{7243131D-99E2-4D00-8B25-AE6263E183C4}" sibTransId="{CEBDC16F-334D-41D3-8D45-C8156252BDAC}"/>
    <dgm:cxn modelId="{72B0F62B-A0DB-45CF-9851-8FCA1914AC8E}" srcId="{F461434A-8B4F-42E6-9574-AEBE2061F254}" destId="{873129FB-598F-4B59-9E91-62FFC06041DA}" srcOrd="1" destOrd="0" parTransId="{BF7C8797-8C32-409D-916B-B1622BC6B128}" sibTransId="{7CBA212A-E7DE-458C-82FF-0C1AD29A462E}"/>
    <dgm:cxn modelId="{A444A491-6039-4E12-A6B0-E388A9A8B94A}" srcId="{577B86E6-27A4-4601-A5CA-015FE7BE04E5}" destId="{70EF2BFA-B98D-406A-9A76-DA70F0A6C67C}" srcOrd="0" destOrd="0" parTransId="{AA3060E9-D687-4C46-A80D-46AB4792BC45}" sibTransId="{48B3F44C-ECD4-41F9-844C-BFD31CD5F1BB}"/>
    <dgm:cxn modelId="{037108BA-480F-4FBB-827B-303F2FA66954}" srcId="{F461434A-8B4F-42E6-9574-AEBE2061F254}" destId="{577B86E6-27A4-4601-A5CA-015FE7BE04E5}" srcOrd="0" destOrd="0" parTransId="{DBC8328E-3945-4791-9D9F-2645636CB348}" sibTransId="{2843D2A4-790C-4786-BC74-9D16348F2410}"/>
    <dgm:cxn modelId="{07082543-9B61-40BC-BDE3-833CACC1EAA5}" srcId="{577B86E6-27A4-4601-A5CA-015FE7BE04E5}" destId="{EB8314B5-2687-4825-93E0-CCA4FFE81442}" srcOrd="1" destOrd="0" parTransId="{22D0032D-BF66-4A43-93F0-038159FC268F}" sibTransId="{57D8E527-6E08-4EFC-9038-DF14D19D10B5}"/>
    <dgm:cxn modelId="{8C592536-508F-4174-B97F-D35C0E376D92}" type="presOf" srcId="{873129FB-598F-4B59-9E91-62FFC06041DA}" destId="{575F3968-42D0-47FD-AD07-FB10BD703A05}" srcOrd="0" destOrd="0" presId="urn:microsoft.com/office/officeart/2005/8/layout/vList2"/>
    <dgm:cxn modelId="{612CE460-CECE-4A72-97B5-C305B5375033}" type="presOf" srcId="{F91C3833-CE43-474A-8E45-85599EBDB171}" destId="{A01F9BD6-AC99-49CA-A458-6DFCC7B79368}" srcOrd="0" destOrd="0" presId="urn:microsoft.com/office/officeart/2005/8/layout/vList2"/>
    <dgm:cxn modelId="{6280D618-0B37-43A1-8357-6B484760B05A}" type="presOf" srcId="{70EF2BFA-B98D-406A-9A76-DA70F0A6C67C}" destId="{3306EAD6-D15E-4FD9-B346-E2EA67705778}" srcOrd="0" destOrd="0" presId="urn:microsoft.com/office/officeart/2005/8/layout/vList2"/>
    <dgm:cxn modelId="{3B075328-6813-4978-BEA0-349B67EE4A11}" type="presParOf" srcId="{74BF33FC-C306-42C0-B7C6-72D6BC384485}" destId="{062EC225-CC66-4E32-9536-F4D751913622}" srcOrd="0" destOrd="0" presId="urn:microsoft.com/office/officeart/2005/8/layout/vList2"/>
    <dgm:cxn modelId="{6CD108D3-A250-4A9F-BD2F-8111C9F0F1AD}" type="presParOf" srcId="{74BF33FC-C306-42C0-B7C6-72D6BC384485}" destId="{3306EAD6-D15E-4FD9-B346-E2EA67705778}" srcOrd="1" destOrd="0" presId="urn:microsoft.com/office/officeart/2005/8/layout/vList2"/>
    <dgm:cxn modelId="{25B26236-36EB-4323-8233-E87C5F7067B5}" type="presParOf" srcId="{74BF33FC-C306-42C0-B7C6-72D6BC384485}" destId="{575F3968-42D0-47FD-AD07-FB10BD703A05}" srcOrd="2" destOrd="0" presId="urn:microsoft.com/office/officeart/2005/8/layout/vList2"/>
    <dgm:cxn modelId="{2950004C-AE3E-4908-83AE-5D805E63A547}" type="presParOf" srcId="{74BF33FC-C306-42C0-B7C6-72D6BC384485}" destId="{A01F9BD6-AC99-49CA-A458-6DFCC7B793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2C671B-7D13-4049-A11D-1AFDBD023CA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5918B6F-B5AC-47C3-9835-220C95DC99D9}">
      <dgm:prSet custT="1"/>
      <dgm:spPr/>
      <dgm:t>
        <a:bodyPr/>
        <a:lstStyle/>
        <a:p>
          <a:pPr rtl="0"/>
          <a:r>
            <a:rPr lang="en-US" sz="2800" smtClean="0"/>
            <a:t>WHERE condition </a:t>
          </a:r>
          <a:endParaRPr lang="en-CA" sz="2800"/>
        </a:p>
      </dgm:t>
    </dgm:pt>
    <dgm:pt modelId="{B238DE92-9B5A-4F34-A8F1-C5E40B8393EB}" type="parTrans" cxnId="{D2BF7DCC-9056-4EFC-B72D-8AD95D8F1CAE}">
      <dgm:prSet/>
      <dgm:spPr/>
      <dgm:t>
        <a:bodyPr/>
        <a:lstStyle/>
        <a:p>
          <a:endParaRPr lang="en-US"/>
        </a:p>
      </dgm:t>
    </dgm:pt>
    <dgm:pt modelId="{E00B340A-BB65-4155-9639-F2CF87A92283}" type="sibTrans" cxnId="{D2BF7DCC-9056-4EFC-B72D-8AD95D8F1CAE}">
      <dgm:prSet/>
      <dgm:spPr/>
      <dgm:t>
        <a:bodyPr/>
        <a:lstStyle/>
        <a:p>
          <a:endParaRPr lang="en-US"/>
        </a:p>
      </dgm:t>
    </dgm:pt>
    <dgm:pt modelId="{1C23B5A8-66E6-4438-91B0-CE741022E57D}">
      <dgm:prSet/>
      <dgm:spPr/>
      <dgm:t>
        <a:bodyPr/>
        <a:lstStyle/>
        <a:p>
          <a:pPr rtl="0"/>
          <a:r>
            <a:rPr lang="en-US" smtClean="0"/>
            <a:t>Specifies the rows to be selected</a:t>
          </a:r>
          <a:endParaRPr lang="en-CA"/>
        </a:p>
      </dgm:t>
    </dgm:pt>
    <dgm:pt modelId="{3090EF84-FB2C-4AF8-BED7-AF7B0E722258}" type="parTrans" cxnId="{CE523133-3630-4C1C-9335-767595A3F0F3}">
      <dgm:prSet/>
      <dgm:spPr/>
      <dgm:t>
        <a:bodyPr/>
        <a:lstStyle/>
        <a:p>
          <a:endParaRPr lang="en-US"/>
        </a:p>
      </dgm:t>
    </dgm:pt>
    <dgm:pt modelId="{81838DF5-C684-410E-B215-C2B386F98CA8}" type="sibTrans" cxnId="{CE523133-3630-4C1C-9335-767595A3F0F3}">
      <dgm:prSet/>
      <dgm:spPr/>
      <dgm:t>
        <a:bodyPr/>
        <a:lstStyle/>
        <a:p>
          <a:endParaRPr lang="en-US"/>
        </a:p>
      </dgm:t>
    </dgm:pt>
    <dgm:pt modelId="{AC647A58-4271-4568-A744-6C681BC4081F}">
      <dgm:prSet custT="1"/>
      <dgm:spPr/>
      <dgm:t>
        <a:bodyPr/>
        <a:lstStyle/>
        <a:p>
          <a:pPr rtl="0"/>
          <a:r>
            <a:rPr lang="en-US" sz="2800" smtClean="0"/>
            <a:t>ROLLBACK: Command to restore the database</a:t>
          </a:r>
          <a:endParaRPr lang="en-CA" sz="2800"/>
        </a:p>
      </dgm:t>
    </dgm:pt>
    <dgm:pt modelId="{6AAA0252-FDFF-4DD1-A20D-59D4D8BA731F}" type="parTrans" cxnId="{D8C39EF8-AA14-4405-9A39-0D617F25B562}">
      <dgm:prSet/>
      <dgm:spPr/>
      <dgm:t>
        <a:bodyPr/>
        <a:lstStyle/>
        <a:p>
          <a:endParaRPr lang="en-US"/>
        </a:p>
      </dgm:t>
    </dgm:pt>
    <dgm:pt modelId="{E8647AD5-D411-418C-8A62-08E6B7C864CC}" type="sibTrans" cxnId="{D8C39EF8-AA14-4405-9A39-0D617F25B562}">
      <dgm:prSet/>
      <dgm:spPr/>
      <dgm:t>
        <a:bodyPr/>
        <a:lstStyle/>
        <a:p>
          <a:endParaRPr lang="en-US"/>
        </a:p>
      </dgm:t>
    </dgm:pt>
    <dgm:pt modelId="{055CA7C4-604D-4264-AD06-CA97CCE5A316}">
      <dgm:prSet/>
      <dgm:spPr/>
      <dgm:t>
        <a:bodyPr/>
        <a:lstStyle/>
        <a:p>
          <a:pPr rtl="0"/>
          <a:r>
            <a:rPr lang="en-US" smtClean="0"/>
            <a:t>Syntax - ROLLBACK;</a:t>
          </a:r>
          <a:endParaRPr lang="en-CA"/>
        </a:p>
      </dgm:t>
    </dgm:pt>
    <dgm:pt modelId="{A43C9A6D-D864-416D-A85B-804289931DB1}" type="parTrans" cxnId="{D540F4E0-EC96-4677-AC71-DD86DD1BB160}">
      <dgm:prSet/>
      <dgm:spPr/>
      <dgm:t>
        <a:bodyPr/>
        <a:lstStyle/>
        <a:p>
          <a:endParaRPr lang="en-US"/>
        </a:p>
      </dgm:t>
    </dgm:pt>
    <dgm:pt modelId="{0042DB6B-B354-4D32-8875-E4DC62EE5C36}" type="sibTrans" cxnId="{D540F4E0-EC96-4677-AC71-DD86DD1BB160}">
      <dgm:prSet/>
      <dgm:spPr/>
      <dgm:t>
        <a:bodyPr/>
        <a:lstStyle/>
        <a:p>
          <a:endParaRPr lang="en-US"/>
        </a:p>
      </dgm:t>
    </dgm:pt>
    <dgm:pt modelId="{EAB84778-D4BE-4C85-899B-F64462C52F96}">
      <dgm:prSet/>
      <dgm:spPr/>
      <dgm:t>
        <a:bodyPr/>
        <a:lstStyle/>
        <a:p>
          <a:pPr rtl="0"/>
          <a:r>
            <a:rPr lang="en-US" smtClean="0"/>
            <a:t>Undoes the changes since last COMMIT command</a:t>
          </a:r>
          <a:endParaRPr lang="en-CA"/>
        </a:p>
      </dgm:t>
    </dgm:pt>
    <dgm:pt modelId="{057E374D-C291-48BF-A08F-2F2DBA3CFD81}" type="parTrans" cxnId="{10BAE28C-3009-4801-85F9-2DE843F9DB0E}">
      <dgm:prSet/>
      <dgm:spPr/>
      <dgm:t>
        <a:bodyPr/>
        <a:lstStyle/>
        <a:p>
          <a:endParaRPr lang="en-US"/>
        </a:p>
      </dgm:t>
    </dgm:pt>
    <dgm:pt modelId="{585E70BD-35EC-4C8E-9E21-B30E3D1A162F}" type="sibTrans" cxnId="{10BAE28C-3009-4801-85F9-2DE843F9DB0E}">
      <dgm:prSet/>
      <dgm:spPr/>
      <dgm:t>
        <a:bodyPr/>
        <a:lstStyle/>
        <a:p>
          <a:endParaRPr lang="en-US"/>
        </a:p>
      </dgm:t>
    </dgm:pt>
    <dgm:pt modelId="{7AE804E5-E6B2-41AA-A656-30938D2828F3}">
      <dgm:prSet custT="1"/>
      <dgm:spPr/>
      <dgm:t>
        <a:bodyPr/>
        <a:lstStyle/>
        <a:p>
          <a:pPr rtl="0"/>
          <a:r>
            <a:rPr lang="en-US" sz="2800" smtClean="0"/>
            <a:t>DELETE: Command to delete </a:t>
          </a:r>
          <a:endParaRPr lang="en-CA" sz="2800"/>
        </a:p>
      </dgm:t>
    </dgm:pt>
    <dgm:pt modelId="{51103AF6-F03A-41AF-838E-7440990E6125}" type="parTrans" cxnId="{A3A7BDC8-C2C4-435C-8DB1-6A11E917AABF}">
      <dgm:prSet/>
      <dgm:spPr/>
      <dgm:t>
        <a:bodyPr/>
        <a:lstStyle/>
        <a:p>
          <a:endParaRPr lang="en-US"/>
        </a:p>
      </dgm:t>
    </dgm:pt>
    <dgm:pt modelId="{E2D10092-7789-45EE-8746-DF07EFBF1DFD}" type="sibTrans" cxnId="{A3A7BDC8-C2C4-435C-8DB1-6A11E917AABF}">
      <dgm:prSet/>
      <dgm:spPr/>
      <dgm:t>
        <a:bodyPr/>
        <a:lstStyle/>
        <a:p>
          <a:endParaRPr lang="en-US"/>
        </a:p>
      </dgm:t>
    </dgm:pt>
    <dgm:pt modelId="{0D3547F6-E24E-4CDF-B9D8-045AF1C2197F}">
      <dgm:prSet/>
      <dgm:spPr/>
      <dgm:t>
        <a:bodyPr/>
        <a:lstStyle/>
        <a:p>
          <a:pPr rtl="0"/>
          <a:r>
            <a:rPr lang="en-US" dirty="0" smtClean="0"/>
            <a:t>Syntax - DELETE FROM </a:t>
          </a:r>
          <a:r>
            <a:rPr lang="en-US" i="1" dirty="0" err="1" smtClean="0"/>
            <a:t>tablename</a:t>
          </a:r>
          <a:endParaRPr lang="en-CA" i="1" dirty="0"/>
        </a:p>
      </dgm:t>
    </dgm:pt>
    <dgm:pt modelId="{6F371444-7A33-4D45-B176-13EF39A91752}" type="parTrans" cxnId="{B09139DE-4C11-4DAD-A8F4-4F509573FC42}">
      <dgm:prSet/>
      <dgm:spPr/>
      <dgm:t>
        <a:bodyPr/>
        <a:lstStyle/>
        <a:p>
          <a:endParaRPr lang="en-US"/>
        </a:p>
      </dgm:t>
    </dgm:pt>
    <dgm:pt modelId="{3262A1C0-2825-458A-B7AE-71D1AC2DE466}" type="sibTrans" cxnId="{B09139DE-4C11-4DAD-A8F4-4F509573FC42}">
      <dgm:prSet/>
      <dgm:spPr/>
      <dgm:t>
        <a:bodyPr/>
        <a:lstStyle/>
        <a:p>
          <a:endParaRPr lang="en-US"/>
        </a:p>
      </dgm:t>
    </dgm:pt>
    <dgm:pt modelId="{B1F0DCC7-970C-472D-A1DA-7CC8E358C9CB}">
      <dgm:prSet/>
      <dgm:spPr/>
      <dgm:t>
        <a:bodyPr/>
        <a:lstStyle/>
        <a:p>
          <a:pPr rtl="0"/>
          <a:r>
            <a:rPr lang="en-US" dirty="0" smtClean="0"/>
            <a:t>[WHERE </a:t>
          </a:r>
          <a:r>
            <a:rPr lang="en-US" i="1" dirty="0" err="1" smtClean="0"/>
            <a:t>conditionlist</a:t>
          </a:r>
          <a:r>
            <a:rPr lang="en-US" dirty="0" smtClean="0"/>
            <a:t>];</a:t>
          </a:r>
          <a:endParaRPr lang="en-CA" dirty="0"/>
        </a:p>
      </dgm:t>
    </dgm:pt>
    <dgm:pt modelId="{12E245B3-7DF1-4EB7-BFA3-A71F0ADBA61F}" type="parTrans" cxnId="{2A77662F-4487-433E-948C-BA5778FEF3A9}">
      <dgm:prSet/>
      <dgm:spPr/>
      <dgm:t>
        <a:bodyPr/>
        <a:lstStyle/>
        <a:p>
          <a:endParaRPr lang="en-US"/>
        </a:p>
      </dgm:t>
    </dgm:pt>
    <dgm:pt modelId="{859C9E84-FE11-4977-BE35-024C216F9BB5}" type="sibTrans" cxnId="{2A77662F-4487-433E-948C-BA5778FEF3A9}">
      <dgm:prSet/>
      <dgm:spPr/>
      <dgm:t>
        <a:bodyPr/>
        <a:lstStyle/>
        <a:p>
          <a:endParaRPr lang="en-US"/>
        </a:p>
      </dgm:t>
    </dgm:pt>
    <dgm:pt modelId="{0FB2D43D-2B81-4B9B-BEF0-C49ECC99F2C5}" type="pres">
      <dgm:prSet presAssocID="{CA2C671B-7D13-4049-A11D-1AFDBD023C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CE9F5-5CF2-45C3-95F1-FE2C11783311}" type="pres">
      <dgm:prSet presAssocID="{D5918B6F-B5AC-47C3-9835-220C95DC99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35806-A1AE-4491-86C0-3E27A343A24B}" type="pres">
      <dgm:prSet presAssocID="{D5918B6F-B5AC-47C3-9835-220C95DC99D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FC3A3-20D4-4BD8-94DE-A25F46A22227}" type="pres">
      <dgm:prSet presAssocID="{AC647A58-4271-4568-A744-6C681BC408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2BA63-3F58-4EA0-9CD1-6953D02F38F4}" type="pres">
      <dgm:prSet presAssocID="{AC647A58-4271-4568-A744-6C681BC4081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03038-5D4B-47F3-9566-EB2917EE49E9}" type="pres">
      <dgm:prSet presAssocID="{7AE804E5-E6B2-41AA-A656-30938D2828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E7F1A-86CB-4F1B-AAC4-4EFE3ABBC241}" type="pres">
      <dgm:prSet presAssocID="{7AE804E5-E6B2-41AA-A656-30938D2828F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28C-3009-4801-85F9-2DE843F9DB0E}" srcId="{AC647A58-4271-4568-A744-6C681BC4081F}" destId="{EAB84778-D4BE-4C85-899B-F64462C52F96}" srcOrd="1" destOrd="0" parTransId="{057E374D-C291-48BF-A08F-2F2DBA3CFD81}" sibTransId="{585E70BD-35EC-4C8E-9E21-B30E3D1A162F}"/>
    <dgm:cxn modelId="{A3A7BDC8-C2C4-435C-8DB1-6A11E917AABF}" srcId="{CA2C671B-7D13-4049-A11D-1AFDBD023CAC}" destId="{7AE804E5-E6B2-41AA-A656-30938D2828F3}" srcOrd="2" destOrd="0" parTransId="{51103AF6-F03A-41AF-838E-7440990E6125}" sibTransId="{E2D10092-7789-45EE-8746-DF07EFBF1DFD}"/>
    <dgm:cxn modelId="{5104949E-42FC-4F06-80E8-D47B4042DEC1}" type="presOf" srcId="{1C23B5A8-66E6-4438-91B0-CE741022E57D}" destId="{B0835806-A1AE-4491-86C0-3E27A343A24B}" srcOrd="0" destOrd="0" presId="urn:microsoft.com/office/officeart/2005/8/layout/vList2"/>
    <dgm:cxn modelId="{62C6F6E6-DFC3-4321-ABF9-A403F7145853}" type="presOf" srcId="{D5918B6F-B5AC-47C3-9835-220C95DC99D9}" destId="{A43CE9F5-5CF2-45C3-95F1-FE2C11783311}" srcOrd="0" destOrd="0" presId="urn:microsoft.com/office/officeart/2005/8/layout/vList2"/>
    <dgm:cxn modelId="{8C682284-6F4F-491F-9FDB-B00EE8D74243}" type="presOf" srcId="{CA2C671B-7D13-4049-A11D-1AFDBD023CAC}" destId="{0FB2D43D-2B81-4B9B-BEF0-C49ECC99F2C5}" srcOrd="0" destOrd="0" presId="urn:microsoft.com/office/officeart/2005/8/layout/vList2"/>
    <dgm:cxn modelId="{D540F4E0-EC96-4677-AC71-DD86DD1BB160}" srcId="{AC647A58-4271-4568-A744-6C681BC4081F}" destId="{055CA7C4-604D-4264-AD06-CA97CCE5A316}" srcOrd="0" destOrd="0" parTransId="{A43C9A6D-D864-416D-A85B-804289931DB1}" sibTransId="{0042DB6B-B354-4D32-8875-E4DC62EE5C36}"/>
    <dgm:cxn modelId="{CE523133-3630-4C1C-9335-767595A3F0F3}" srcId="{D5918B6F-B5AC-47C3-9835-220C95DC99D9}" destId="{1C23B5A8-66E6-4438-91B0-CE741022E57D}" srcOrd="0" destOrd="0" parTransId="{3090EF84-FB2C-4AF8-BED7-AF7B0E722258}" sibTransId="{81838DF5-C684-410E-B215-C2B386F98CA8}"/>
    <dgm:cxn modelId="{B09139DE-4C11-4DAD-A8F4-4F509573FC42}" srcId="{7AE804E5-E6B2-41AA-A656-30938D2828F3}" destId="{0D3547F6-E24E-4CDF-B9D8-045AF1C2197F}" srcOrd="0" destOrd="0" parTransId="{6F371444-7A33-4D45-B176-13EF39A91752}" sibTransId="{3262A1C0-2825-458A-B7AE-71D1AC2DE466}"/>
    <dgm:cxn modelId="{38B4E1EB-BB8F-4BB1-82D4-E251CB857A7D}" type="presOf" srcId="{7AE804E5-E6B2-41AA-A656-30938D2828F3}" destId="{15103038-5D4B-47F3-9566-EB2917EE49E9}" srcOrd="0" destOrd="0" presId="urn:microsoft.com/office/officeart/2005/8/layout/vList2"/>
    <dgm:cxn modelId="{D8C39EF8-AA14-4405-9A39-0D617F25B562}" srcId="{CA2C671B-7D13-4049-A11D-1AFDBD023CAC}" destId="{AC647A58-4271-4568-A744-6C681BC4081F}" srcOrd="1" destOrd="0" parTransId="{6AAA0252-FDFF-4DD1-A20D-59D4D8BA731F}" sibTransId="{E8647AD5-D411-418C-8A62-08E6B7C864CC}"/>
    <dgm:cxn modelId="{5E47FDB0-5E75-4B1E-874E-D445729F2C69}" type="presOf" srcId="{0D3547F6-E24E-4CDF-B9D8-045AF1C2197F}" destId="{037E7F1A-86CB-4F1B-AAC4-4EFE3ABBC241}" srcOrd="0" destOrd="0" presId="urn:microsoft.com/office/officeart/2005/8/layout/vList2"/>
    <dgm:cxn modelId="{51E34A80-A6AB-43D8-AFC2-7489394C0DC6}" type="presOf" srcId="{EAB84778-D4BE-4C85-899B-F64462C52F96}" destId="{EC02BA63-3F58-4EA0-9CD1-6953D02F38F4}" srcOrd="0" destOrd="1" presId="urn:microsoft.com/office/officeart/2005/8/layout/vList2"/>
    <dgm:cxn modelId="{2A77662F-4487-433E-948C-BA5778FEF3A9}" srcId="{0D3547F6-E24E-4CDF-B9D8-045AF1C2197F}" destId="{B1F0DCC7-970C-472D-A1DA-7CC8E358C9CB}" srcOrd="0" destOrd="0" parTransId="{12E245B3-7DF1-4EB7-BFA3-A71F0ADBA61F}" sibTransId="{859C9E84-FE11-4977-BE35-024C216F9BB5}"/>
    <dgm:cxn modelId="{D2BF7DCC-9056-4EFC-B72D-8AD95D8F1CAE}" srcId="{CA2C671B-7D13-4049-A11D-1AFDBD023CAC}" destId="{D5918B6F-B5AC-47C3-9835-220C95DC99D9}" srcOrd="0" destOrd="0" parTransId="{B238DE92-9B5A-4F34-A8F1-C5E40B8393EB}" sibTransId="{E00B340A-BB65-4155-9639-F2CF87A92283}"/>
    <dgm:cxn modelId="{FE01CF3F-356E-42E9-9236-0D79C6A00598}" type="presOf" srcId="{AC647A58-4271-4568-A744-6C681BC4081F}" destId="{F1BFC3A3-20D4-4BD8-94DE-A25F46A22227}" srcOrd="0" destOrd="0" presId="urn:microsoft.com/office/officeart/2005/8/layout/vList2"/>
    <dgm:cxn modelId="{D93C0118-D8B1-4E5C-A0DC-AF4B06F27339}" type="presOf" srcId="{055CA7C4-604D-4264-AD06-CA97CCE5A316}" destId="{EC02BA63-3F58-4EA0-9CD1-6953D02F38F4}" srcOrd="0" destOrd="0" presId="urn:microsoft.com/office/officeart/2005/8/layout/vList2"/>
    <dgm:cxn modelId="{A2605A08-2BA8-4E54-8386-A25023F8EAE0}" type="presOf" srcId="{B1F0DCC7-970C-472D-A1DA-7CC8E358C9CB}" destId="{037E7F1A-86CB-4F1B-AAC4-4EFE3ABBC241}" srcOrd="0" destOrd="1" presId="urn:microsoft.com/office/officeart/2005/8/layout/vList2"/>
    <dgm:cxn modelId="{E18483D3-B125-4065-9BE8-B8E34D4520FC}" type="presParOf" srcId="{0FB2D43D-2B81-4B9B-BEF0-C49ECC99F2C5}" destId="{A43CE9F5-5CF2-45C3-95F1-FE2C11783311}" srcOrd="0" destOrd="0" presId="urn:microsoft.com/office/officeart/2005/8/layout/vList2"/>
    <dgm:cxn modelId="{4F60683E-5BE3-406E-8517-1DD37122BECF}" type="presParOf" srcId="{0FB2D43D-2B81-4B9B-BEF0-C49ECC99F2C5}" destId="{B0835806-A1AE-4491-86C0-3E27A343A24B}" srcOrd="1" destOrd="0" presId="urn:microsoft.com/office/officeart/2005/8/layout/vList2"/>
    <dgm:cxn modelId="{EB9CEF35-C6FC-4957-91AC-E1139EB1EB91}" type="presParOf" srcId="{0FB2D43D-2B81-4B9B-BEF0-C49ECC99F2C5}" destId="{F1BFC3A3-20D4-4BD8-94DE-A25F46A22227}" srcOrd="2" destOrd="0" presId="urn:microsoft.com/office/officeart/2005/8/layout/vList2"/>
    <dgm:cxn modelId="{B64CCBC5-BEB9-4644-BD9A-F438E760D6A8}" type="presParOf" srcId="{0FB2D43D-2B81-4B9B-BEF0-C49ECC99F2C5}" destId="{EC02BA63-3F58-4EA0-9CD1-6953D02F38F4}" srcOrd="3" destOrd="0" presId="urn:microsoft.com/office/officeart/2005/8/layout/vList2"/>
    <dgm:cxn modelId="{43D5E26B-4D3D-41D8-935D-A38889992058}" type="presParOf" srcId="{0FB2D43D-2B81-4B9B-BEF0-C49ECC99F2C5}" destId="{15103038-5D4B-47F3-9566-EB2917EE49E9}" srcOrd="4" destOrd="0" presId="urn:microsoft.com/office/officeart/2005/8/layout/vList2"/>
    <dgm:cxn modelId="{C2188781-C8A5-44C2-BE23-1FF2EED7DB9C}" type="presParOf" srcId="{0FB2D43D-2B81-4B9B-BEF0-C49ECC99F2C5}" destId="{037E7F1A-86CB-4F1B-AAC4-4EFE3ABBC2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2FDB59-8E20-440D-AC4E-D576C6329C4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7C4EE5-164F-418C-A5D6-652C19EF113B}">
      <dgm:prSet/>
      <dgm:spPr/>
      <dgm:t>
        <a:bodyPr/>
        <a:lstStyle/>
        <a:p>
          <a:pPr rtl="0"/>
          <a:r>
            <a:rPr lang="en-US" b="0" dirty="0" smtClean="0"/>
            <a:t>BETWEEN</a:t>
          </a:r>
          <a:endParaRPr lang="en-US" b="0" dirty="0"/>
        </a:p>
      </dgm:t>
    </dgm:pt>
    <dgm:pt modelId="{973BDC15-4CC1-4E9A-A605-EB68C099B7C8}" type="parTrans" cxnId="{14AFDEF9-3F96-4261-9FC9-793C2B344704}">
      <dgm:prSet/>
      <dgm:spPr/>
      <dgm:t>
        <a:bodyPr/>
        <a:lstStyle/>
        <a:p>
          <a:endParaRPr lang="en-US"/>
        </a:p>
      </dgm:t>
    </dgm:pt>
    <dgm:pt modelId="{630C57BA-D017-4AA8-ABF3-6484DD2DBDAD}" type="sibTrans" cxnId="{14AFDEF9-3F96-4261-9FC9-793C2B344704}">
      <dgm:prSet/>
      <dgm:spPr/>
      <dgm:t>
        <a:bodyPr/>
        <a:lstStyle/>
        <a:p>
          <a:endParaRPr lang="en-US"/>
        </a:p>
      </dgm:t>
    </dgm:pt>
    <dgm:pt modelId="{7C7E73A6-C85F-4D06-8ADB-D67E7D89F5F1}">
      <dgm:prSet/>
      <dgm:spPr/>
      <dgm:t>
        <a:bodyPr/>
        <a:lstStyle/>
        <a:p>
          <a:pPr rtl="0"/>
          <a:r>
            <a:rPr lang="en-US" b="0" dirty="0" smtClean="0"/>
            <a:t>IS NULL</a:t>
          </a:r>
          <a:endParaRPr lang="en-US" b="0" dirty="0"/>
        </a:p>
      </dgm:t>
    </dgm:pt>
    <dgm:pt modelId="{BC5206DC-04D4-470A-92C5-C29C2B0B4C15}" type="parTrans" cxnId="{7EC06E01-8A31-4235-A9A0-535F16F4A2E2}">
      <dgm:prSet/>
      <dgm:spPr/>
      <dgm:t>
        <a:bodyPr/>
        <a:lstStyle/>
        <a:p>
          <a:endParaRPr lang="en-US"/>
        </a:p>
      </dgm:t>
    </dgm:pt>
    <dgm:pt modelId="{4A2ECB0E-5D09-4A84-BD41-856E4973BBA3}" type="sibTrans" cxnId="{7EC06E01-8A31-4235-A9A0-535F16F4A2E2}">
      <dgm:prSet/>
      <dgm:spPr/>
      <dgm:t>
        <a:bodyPr/>
        <a:lstStyle/>
        <a:p>
          <a:endParaRPr lang="en-US"/>
        </a:p>
      </dgm:t>
    </dgm:pt>
    <dgm:pt modelId="{7A58BBD7-1DD1-43D9-A85E-3BA1BE804751}">
      <dgm:prSet/>
      <dgm:spPr/>
      <dgm:t>
        <a:bodyPr/>
        <a:lstStyle/>
        <a:p>
          <a:pPr rtl="0"/>
          <a:r>
            <a:rPr lang="en-US" b="0" dirty="0" smtClean="0"/>
            <a:t>LIKE</a:t>
          </a:r>
          <a:endParaRPr lang="en-US" b="0" dirty="0"/>
        </a:p>
      </dgm:t>
    </dgm:pt>
    <dgm:pt modelId="{B33DCE26-1BD2-4E3F-9B72-0BA88ACFED67}" type="parTrans" cxnId="{3EF9996F-9CF5-4B55-8E49-4E69048E7146}">
      <dgm:prSet/>
      <dgm:spPr/>
      <dgm:t>
        <a:bodyPr/>
        <a:lstStyle/>
        <a:p>
          <a:endParaRPr lang="en-US"/>
        </a:p>
      </dgm:t>
    </dgm:pt>
    <dgm:pt modelId="{93BF48AF-14A5-4ABB-BD94-132C489048FB}" type="sibTrans" cxnId="{3EF9996F-9CF5-4B55-8E49-4E69048E7146}">
      <dgm:prSet/>
      <dgm:spPr/>
      <dgm:t>
        <a:bodyPr/>
        <a:lstStyle/>
        <a:p>
          <a:endParaRPr lang="en-US"/>
        </a:p>
      </dgm:t>
    </dgm:pt>
    <dgm:pt modelId="{EB1156CD-1E8F-497A-961F-CEE033949899}">
      <dgm:prSet/>
      <dgm:spPr/>
      <dgm:t>
        <a:bodyPr/>
        <a:lstStyle/>
        <a:p>
          <a:pPr rtl="0"/>
          <a:r>
            <a:rPr lang="en-US" b="0" dirty="0" smtClean="0"/>
            <a:t>IN</a:t>
          </a:r>
          <a:endParaRPr lang="en-US" b="0" dirty="0"/>
        </a:p>
      </dgm:t>
    </dgm:pt>
    <dgm:pt modelId="{9F368161-25CE-4A85-A244-858A4CD6656E}" type="parTrans" cxnId="{08A4077F-BD1E-4BAA-BE9D-BFD3A0F48C5F}">
      <dgm:prSet/>
      <dgm:spPr/>
      <dgm:t>
        <a:bodyPr/>
        <a:lstStyle/>
        <a:p>
          <a:endParaRPr lang="en-US"/>
        </a:p>
      </dgm:t>
    </dgm:pt>
    <dgm:pt modelId="{50163529-5E2D-4606-9A5E-6886BB820AD1}" type="sibTrans" cxnId="{08A4077F-BD1E-4BAA-BE9D-BFD3A0F48C5F}">
      <dgm:prSet/>
      <dgm:spPr/>
      <dgm:t>
        <a:bodyPr/>
        <a:lstStyle/>
        <a:p>
          <a:endParaRPr lang="en-US"/>
        </a:p>
      </dgm:t>
    </dgm:pt>
    <dgm:pt modelId="{28451937-6589-432B-9D8C-D29DEEC340F4}">
      <dgm:prSet/>
      <dgm:spPr/>
      <dgm:t>
        <a:bodyPr/>
        <a:lstStyle/>
        <a:p>
          <a:pPr rtl="0"/>
          <a:r>
            <a:rPr lang="en-US" b="0" dirty="0" smtClean="0"/>
            <a:t>EXISTS</a:t>
          </a:r>
          <a:endParaRPr lang="en-US" b="0" dirty="0"/>
        </a:p>
      </dgm:t>
    </dgm:pt>
    <dgm:pt modelId="{2DF2A5D5-5BC9-42F2-886E-D21F094A2BEC}" type="parTrans" cxnId="{009DF45D-B2D4-4AED-853A-6029A61560C9}">
      <dgm:prSet/>
      <dgm:spPr/>
      <dgm:t>
        <a:bodyPr/>
        <a:lstStyle/>
        <a:p>
          <a:endParaRPr lang="en-US"/>
        </a:p>
      </dgm:t>
    </dgm:pt>
    <dgm:pt modelId="{7FA2CA47-FC6E-4D2C-B359-6AC9B85E8CA4}" type="sibTrans" cxnId="{009DF45D-B2D4-4AED-853A-6029A61560C9}">
      <dgm:prSet/>
      <dgm:spPr/>
      <dgm:t>
        <a:bodyPr/>
        <a:lstStyle/>
        <a:p>
          <a:endParaRPr lang="en-US"/>
        </a:p>
      </dgm:t>
    </dgm:pt>
    <dgm:pt modelId="{FCBCA21A-F12A-4510-A13B-FA939F38DFA9}">
      <dgm:prSet/>
      <dgm:spPr/>
      <dgm:t>
        <a:bodyPr/>
        <a:lstStyle/>
        <a:p>
          <a:pPr rtl="0"/>
          <a:r>
            <a:rPr lang="en-US" smtClean="0"/>
            <a:t>Checks whether attribute value is within a range</a:t>
          </a:r>
          <a:endParaRPr lang="en-US" dirty="0"/>
        </a:p>
      </dgm:t>
    </dgm:pt>
    <dgm:pt modelId="{5C461FFF-B97C-4896-BF59-685856606A00}" type="parTrans" cxnId="{5D177947-D5F7-4E55-9670-2C7CA40EA492}">
      <dgm:prSet/>
      <dgm:spPr/>
      <dgm:t>
        <a:bodyPr/>
        <a:lstStyle/>
        <a:p>
          <a:endParaRPr lang="en-US"/>
        </a:p>
      </dgm:t>
    </dgm:pt>
    <dgm:pt modelId="{B984AC52-99CB-4960-A5E9-EAF8CCB63832}" type="sibTrans" cxnId="{5D177947-D5F7-4E55-9670-2C7CA40EA492}">
      <dgm:prSet/>
      <dgm:spPr/>
      <dgm:t>
        <a:bodyPr/>
        <a:lstStyle/>
        <a:p>
          <a:endParaRPr lang="en-US"/>
        </a:p>
      </dgm:t>
    </dgm:pt>
    <dgm:pt modelId="{C5C381AD-7067-4D2F-BED2-59C890C48B42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whether attribute value is null</a:t>
          </a:r>
          <a:endParaRPr lang="en-US" dirty="0"/>
        </a:p>
      </dgm:t>
    </dgm:pt>
    <dgm:pt modelId="{9186AE72-31D6-4967-8A49-08D36D3E2CCA}" type="parTrans" cxnId="{14A68F1C-5710-422C-9521-3531BF01EF94}">
      <dgm:prSet/>
      <dgm:spPr/>
      <dgm:t>
        <a:bodyPr/>
        <a:lstStyle/>
        <a:p>
          <a:endParaRPr lang="en-US"/>
        </a:p>
      </dgm:t>
    </dgm:pt>
    <dgm:pt modelId="{02C30CD7-733F-4726-BA1A-AFDEACA23E28}" type="sibTrans" cxnId="{14A68F1C-5710-422C-9521-3531BF01EF94}">
      <dgm:prSet/>
      <dgm:spPr/>
      <dgm:t>
        <a:bodyPr/>
        <a:lstStyle/>
        <a:p>
          <a:endParaRPr lang="en-US"/>
        </a:p>
      </dgm:t>
    </dgm:pt>
    <dgm:pt modelId="{D6C507D3-23C6-40DB-A198-157503426268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whether attribute value matches given string pattern</a:t>
          </a:r>
          <a:endParaRPr lang="en-US" dirty="0"/>
        </a:p>
      </dgm:t>
    </dgm:pt>
    <dgm:pt modelId="{A2B57ACC-B891-4E7D-8AB1-77A2098A4409}" type="parTrans" cxnId="{8DAFE8AE-9D84-4383-8D6B-2FE47BE81409}">
      <dgm:prSet/>
      <dgm:spPr/>
      <dgm:t>
        <a:bodyPr/>
        <a:lstStyle/>
        <a:p>
          <a:endParaRPr lang="en-US"/>
        </a:p>
      </dgm:t>
    </dgm:pt>
    <dgm:pt modelId="{E5EBB4F0-0068-4869-B807-A4A10BF1ED7E}" type="sibTrans" cxnId="{8DAFE8AE-9D84-4383-8D6B-2FE47BE81409}">
      <dgm:prSet/>
      <dgm:spPr/>
      <dgm:t>
        <a:bodyPr/>
        <a:lstStyle/>
        <a:p>
          <a:endParaRPr lang="en-US"/>
        </a:p>
      </dgm:t>
    </dgm:pt>
    <dgm:pt modelId="{E9EABB7F-D089-45C8-8D0E-E4BB53F11367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whether attribute value matches any value within a value list</a:t>
          </a:r>
          <a:endParaRPr lang="en-US" dirty="0"/>
        </a:p>
      </dgm:t>
    </dgm:pt>
    <dgm:pt modelId="{4AAB3763-4F0B-403D-BA0A-F4EE5C403DBC}" type="parTrans" cxnId="{977517B4-54E0-4448-BDE9-359ADD1B76A0}">
      <dgm:prSet/>
      <dgm:spPr/>
      <dgm:t>
        <a:bodyPr/>
        <a:lstStyle/>
        <a:p>
          <a:endParaRPr lang="en-US"/>
        </a:p>
      </dgm:t>
    </dgm:pt>
    <dgm:pt modelId="{5FD2AD14-675D-4AE9-AA94-F92DC0A22CCA}" type="sibTrans" cxnId="{977517B4-54E0-4448-BDE9-359ADD1B76A0}">
      <dgm:prSet/>
      <dgm:spPr/>
      <dgm:t>
        <a:bodyPr/>
        <a:lstStyle/>
        <a:p>
          <a:endParaRPr lang="en-US"/>
        </a:p>
      </dgm:t>
    </dgm:pt>
    <dgm:pt modelId="{EE215DD2-3373-4FD2-A621-24695A36E726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if subquery returns any rows</a:t>
          </a:r>
          <a:endParaRPr lang="en-US" dirty="0"/>
        </a:p>
      </dgm:t>
    </dgm:pt>
    <dgm:pt modelId="{9199461C-90FC-485D-AAC5-DECD0A46B62A}" type="parTrans" cxnId="{707F9895-58B0-4819-86EA-6502C8748C76}">
      <dgm:prSet/>
      <dgm:spPr/>
      <dgm:t>
        <a:bodyPr/>
        <a:lstStyle/>
        <a:p>
          <a:endParaRPr lang="en-US"/>
        </a:p>
      </dgm:t>
    </dgm:pt>
    <dgm:pt modelId="{D6C7C38C-8173-484D-89FE-CAF7193F35ED}" type="sibTrans" cxnId="{707F9895-58B0-4819-86EA-6502C8748C76}">
      <dgm:prSet/>
      <dgm:spPr/>
      <dgm:t>
        <a:bodyPr/>
        <a:lstStyle/>
        <a:p>
          <a:endParaRPr lang="en-US"/>
        </a:p>
      </dgm:t>
    </dgm:pt>
    <dgm:pt modelId="{435DCBB6-957C-458D-948D-9823D1BA68E4}" type="pres">
      <dgm:prSet presAssocID="{C32FDB59-8E20-440D-AC4E-D576C6329C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7DAE4-A9D9-4CC0-90E4-AAD75E84B013}" type="pres">
      <dgm:prSet presAssocID="{9B7C4EE5-164F-418C-A5D6-652C19EF113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B49BA-98DF-4090-9CF5-238B9ED5F2EF}" type="pres">
      <dgm:prSet presAssocID="{9B7C4EE5-164F-418C-A5D6-652C19EF113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20DD-95C5-49B3-8E46-8E042B910CAD}" type="pres">
      <dgm:prSet presAssocID="{7C7E73A6-C85F-4D06-8ADB-D67E7D89F5F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BF5AD-35A8-48C2-A393-C014F1FC241E}" type="pres">
      <dgm:prSet presAssocID="{7C7E73A6-C85F-4D06-8ADB-D67E7D89F5F1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0D0EC-8DBA-4A2E-9589-E5C639419491}" type="pres">
      <dgm:prSet presAssocID="{7A58BBD7-1DD1-43D9-A85E-3BA1BE80475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AA34-F5A2-420C-B8AA-2714EFB0AE72}" type="pres">
      <dgm:prSet presAssocID="{7A58BBD7-1DD1-43D9-A85E-3BA1BE80475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C1D65-DB14-4BF2-AC8C-B3AE9C0ED0C9}" type="pres">
      <dgm:prSet presAssocID="{EB1156CD-1E8F-497A-961F-CEE03394989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0783B-5973-4B30-B632-29EC1B0F1E61}" type="pres">
      <dgm:prSet presAssocID="{EB1156CD-1E8F-497A-961F-CEE033949899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AC255-66C4-4072-940D-71660C6E2B9B}" type="pres">
      <dgm:prSet presAssocID="{28451937-6589-432B-9D8C-D29DEEC340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3856-758F-429B-8B76-BD9C72406B1F}" type="pres">
      <dgm:prSet presAssocID="{28451937-6589-432B-9D8C-D29DEEC340F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72D6A-2BE2-4941-9345-206093EE5D69}" type="presOf" srcId="{28451937-6589-432B-9D8C-D29DEEC340F4}" destId="{08EAC255-66C4-4072-940D-71660C6E2B9B}" srcOrd="0" destOrd="0" presId="urn:microsoft.com/office/officeart/2005/8/layout/vList2"/>
    <dgm:cxn modelId="{14AFDEF9-3F96-4261-9FC9-793C2B344704}" srcId="{C32FDB59-8E20-440D-AC4E-D576C6329C41}" destId="{9B7C4EE5-164F-418C-A5D6-652C19EF113B}" srcOrd="0" destOrd="0" parTransId="{973BDC15-4CC1-4E9A-A605-EB68C099B7C8}" sibTransId="{630C57BA-D017-4AA8-ABF3-6484DD2DBDAD}"/>
    <dgm:cxn modelId="{3EF9996F-9CF5-4B55-8E49-4E69048E7146}" srcId="{C32FDB59-8E20-440D-AC4E-D576C6329C41}" destId="{7A58BBD7-1DD1-43D9-A85E-3BA1BE804751}" srcOrd="2" destOrd="0" parTransId="{B33DCE26-1BD2-4E3F-9B72-0BA88ACFED67}" sibTransId="{93BF48AF-14A5-4ABB-BD94-132C489048FB}"/>
    <dgm:cxn modelId="{633BB035-7F3B-4AAA-9CAB-FD464DC10E82}" type="presOf" srcId="{EE215DD2-3373-4FD2-A621-24695A36E726}" destId="{980C3856-758F-429B-8B76-BD9C72406B1F}" srcOrd="0" destOrd="0" presId="urn:microsoft.com/office/officeart/2005/8/layout/vList2"/>
    <dgm:cxn modelId="{EDBB11F2-FFF6-480E-8C39-A539480E8225}" type="presOf" srcId="{7C7E73A6-C85F-4D06-8ADB-D67E7D89F5F1}" destId="{44F220DD-95C5-49B3-8E46-8E042B910CAD}" srcOrd="0" destOrd="0" presId="urn:microsoft.com/office/officeart/2005/8/layout/vList2"/>
    <dgm:cxn modelId="{9621664C-5FA1-4997-AA7F-A66C3FD500FD}" type="presOf" srcId="{C32FDB59-8E20-440D-AC4E-D576C6329C41}" destId="{435DCBB6-957C-458D-948D-9823D1BA68E4}" srcOrd="0" destOrd="0" presId="urn:microsoft.com/office/officeart/2005/8/layout/vList2"/>
    <dgm:cxn modelId="{E6AED31D-5BDB-4E30-88D1-873654CD8A2A}" type="presOf" srcId="{7A58BBD7-1DD1-43D9-A85E-3BA1BE804751}" destId="{46D0D0EC-8DBA-4A2E-9589-E5C639419491}" srcOrd="0" destOrd="0" presId="urn:microsoft.com/office/officeart/2005/8/layout/vList2"/>
    <dgm:cxn modelId="{8DAFE8AE-9D84-4383-8D6B-2FE47BE81409}" srcId="{7A58BBD7-1DD1-43D9-A85E-3BA1BE804751}" destId="{D6C507D3-23C6-40DB-A198-157503426268}" srcOrd="0" destOrd="0" parTransId="{A2B57ACC-B891-4E7D-8AB1-77A2098A4409}" sibTransId="{E5EBB4F0-0068-4869-B807-A4A10BF1ED7E}"/>
    <dgm:cxn modelId="{7EC06E01-8A31-4235-A9A0-535F16F4A2E2}" srcId="{C32FDB59-8E20-440D-AC4E-D576C6329C41}" destId="{7C7E73A6-C85F-4D06-8ADB-D67E7D89F5F1}" srcOrd="1" destOrd="0" parTransId="{BC5206DC-04D4-470A-92C5-C29C2B0B4C15}" sibTransId="{4A2ECB0E-5D09-4A84-BD41-856E4973BBA3}"/>
    <dgm:cxn modelId="{707F9895-58B0-4819-86EA-6502C8748C76}" srcId="{28451937-6589-432B-9D8C-D29DEEC340F4}" destId="{EE215DD2-3373-4FD2-A621-24695A36E726}" srcOrd="0" destOrd="0" parTransId="{9199461C-90FC-485D-AAC5-DECD0A46B62A}" sibTransId="{D6C7C38C-8173-484D-89FE-CAF7193F35ED}"/>
    <dgm:cxn modelId="{08A4077F-BD1E-4BAA-BE9D-BFD3A0F48C5F}" srcId="{C32FDB59-8E20-440D-AC4E-D576C6329C41}" destId="{EB1156CD-1E8F-497A-961F-CEE033949899}" srcOrd="3" destOrd="0" parTransId="{9F368161-25CE-4A85-A244-858A4CD6656E}" sibTransId="{50163529-5E2D-4606-9A5E-6886BB820AD1}"/>
    <dgm:cxn modelId="{009DF45D-B2D4-4AED-853A-6029A61560C9}" srcId="{C32FDB59-8E20-440D-AC4E-D576C6329C41}" destId="{28451937-6589-432B-9D8C-D29DEEC340F4}" srcOrd="4" destOrd="0" parTransId="{2DF2A5D5-5BC9-42F2-886E-D21F094A2BEC}" sibTransId="{7FA2CA47-FC6E-4D2C-B359-6AC9B85E8CA4}"/>
    <dgm:cxn modelId="{EC86C787-6479-4932-BC00-83998B0ECBAE}" type="presOf" srcId="{FCBCA21A-F12A-4510-A13B-FA939F38DFA9}" destId="{8D3B49BA-98DF-4090-9CF5-238B9ED5F2EF}" srcOrd="0" destOrd="0" presId="urn:microsoft.com/office/officeart/2005/8/layout/vList2"/>
    <dgm:cxn modelId="{59028C98-1E51-497C-9D61-419DB548379E}" type="presOf" srcId="{EB1156CD-1E8F-497A-961F-CEE033949899}" destId="{5E0C1D65-DB14-4BF2-AC8C-B3AE9C0ED0C9}" srcOrd="0" destOrd="0" presId="urn:microsoft.com/office/officeart/2005/8/layout/vList2"/>
    <dgm:cxn modelId="{14A68F1C-5710-422C-9521-3531BF01EF94}" srcId="{7C7E73A6-C85F-4D06-8ADB-D67E7D89F5F1}" destId="{C5C381AD-7067-4D2F-BED2-59C890C48B42}" srcOrd="0" destOrd="0" parTransId="{9186AE72-31D6-4967-8A49-08D36D3E2CCA}" sibTransId="{02C30CD7-733F-4726-BA1A-AFDEACA23E28}"/>
    <dgm:cxn modelId="{97482C33-5DC4-490B-9A44-8292D5C209ED}" type="presOf" srcId="{C5C381AD-7067-4D2F-BED2-59C890C48B42}" destId="{9F3BF5AD-35A8-48C2-A393-C014F1FC241E}" srcOrd="0" destOrd="0" presId="urn:microsoft.com/office/officeart/2005/8/layout/vList2"/>
    <dgm:cxn modelId="{86B7B17C-FA37-4CF5-BECE-1C81CD5754B3}" type="presOf" srcId="{E9EABB7F-D089-45C8-8D0E-E4BB53F11367}" destId="{45D0783B-5973-4B30-B632-29EC1B0F1E61}" srcOrd="0" destOrd="0" presId="urn:microsoft.com/office/officeart/2005/8/layout/vList2"/>
    <dgm:cxn modelId="{0B8CCB60-62D0-410F-91F3-5D794F34823E}" type="presOf" srcId="{9B7C4EE5-164F-418C-A5D6-652C19EF113B}" destId="{6BE7DAE4-A9D9-4CC0-90E4-AAD75E84B013}" srcOrd="0" destOrd="0" presId="urn:microsoft.com/office/officeart/2005/8/layout/vList2"/>
    <dgm:cxn modelId="{5D177947-D5F7-4E55-9670-2C7CA40EA492}" srcId="{9B7C4EE5-164F-418C-A5D6-652C19EF113B}" destId="{FCBCA21A-F12A-4510-A13B-FA939F38DFA9}" srcOrd="0" destOrd="0" parTransId="{5C461FFF-B97C-4896-BF59-685856606A00}" sibTransId="{B984AC52-99CB-4960-A5E9-EAF8CCB63832}"/>
    <dgm:cxn modelId="{977517B4-54E0-4448-BDE9-359ADD1B76A0}" srcId="{EB1156CD-1E8F-497A-961F-CEE033949899}" destId="{E9EABB7F-D089-45C8-8D0E-E4BB53F11367}" srcOrd="0" destOrd="0" parTransId="{4AAB3763-4F0B-403D-BA0A-F4EE5C403DBC}" sibTransId="{5FD2AD14-675D-4AE9-AA94-F92DC0A22CCA}"/>
    <dgm:cxn modelId="{6444CE77-E34C-41B9-BD41-A74A0E96B47A}" type="presOf" srcId="{D6C507D3-23C6-40DB-A198-157503426268}" destId="{497CAA34-F5A2-420C-B8AA-2714EFB0AE72}" srcOrd="0" destOrd="0" presId="urn:microsoft.com/office/officeart/2005/8/layout/vList2"/>
    <dgm:cxn modelId="{5BFEA8C0-7AA7-483B-9BBB-6B119544AAB2}" type="presParOf" srcId="{435DCBB6-957C-458D-948D-9823D1BA68E4}" destId="{6BE7DAE4-A9D9-4CC0-90E4-AAD75E84B013}" srcOrd="0" destOrd="0" presId="urn:microsoft.com/office/officeart/2005/8/layout/vList2"/>
    <dgm:cxn modelId="{004E6393-6B06-4DEC-BF0A-DE0EFD1DA64E}" type="presParOf" srcId="{435DCBB6-957C-458D-948D-9823D1BA68E4}" destId="{8D3B49BA-98DF-4090-9CF5-238B9ED5F2EF}" srcOrd="1" destOrd="0" presId="urn:microsoft.com/office/officeart/2005/8/layout/vList2"/>
    <dgm:cxn modelId="{31DFE65D-84D0-4C62-AEE8-1F91BB67FE40}" type="presParOf" srcId="{435DCBB6-957C-458D-948D-9823D1BA68E4}" destId="{44F220DD-95C5-49B3-8E46-8E042B910CAD}" srcOrd="2" destOrd="0" presId="urn:microsoft.com/office/officeart/2005/8/layout/vList2"/>
    <dgm:cxn modelId="{8982A88B-62B5-4342-8C73-AEF33A291982}" type="presParOf" srcId="{435DCBB6-957C-458D-948D-9823D1BA68E4}" destId="{9F3BF5AD-35A8-48C2-A393-C014F1FC241E}" srcOrd="3" destOrd="0" presId="urn:microsoft.com/office/officeart/2005/8/layout/vList2"/>
    <dgm:cxn modelId="{0DBEA3DC-A68A-49FA-867D-E6B364697490}" type="presParOf" srcId="{435DCBB6-957C-458D-948D-9823D1BA68E4}" destId="{46D0D0EC-8DBA-4A2E-9589-E5C639419491}" srcOrd="4" destOrd="0" presId="urn:microsoft.com/office/officeart/2005/8/layout/vList2"/>
    <dgm:cxn modelId="{2DD516BC-6F17-4876-BB50-798F9CDD1044}" type="presParOf" srcId="{435DCBB6-957C-458D-948D-9823D1BA68E4}" destId="{497CAA34-F5A2-420C-B8AA-2714EFB0AE72}" srcOrd="5" destOrd="0" presId="urn:microsoft.com/office/officeart/2005/8/layout/vList2"/>
    <dgm:cxn modelId="{D2F2B287-8579-48C8-846B-21AD20F9615E}" type="presParOf" srcId="{435DCBB6-957C-458D-948D-9823D1BA68E4}" destId="{5E0C1D65-DB14-4BF2-AC8C-B3AE9C0ED0C9}" srcOrd="6" destOrd="0" presId="urn:microsoft.com/office/officeart/2005/8/layout/vList2"/>
    <dgm:cxn modelId="{E985C7DA-CBC5-4F45-9115-E5041DF9099B}" type="presParOf" srcId="{435DCBB6-957C-458D-948D-9823D1BA68E4}" destId="{45D0783B-5973-4B30-B632-29EC1B0F1E61}" srcOrd="7" destOrd="0" presId="urn:microsoft.com/office/officeart/2005/8/layout/vList2"/>
    <dgm:cxn modelId="{9DEF6E3F-B01F-4E97-9B92-86B0BC6D93C7}" type="presParOf" srcId="{435DCBB6-957C-458D-948D-9823D1BA68E4}" destId="{08EAC255-66C4-4072-940D-71660C6E2B9B}" srcOrd="8" destOrd="0" presId="urn:microsoft.com/office/officeart/2005/8/layout/vList2"/>
    <dgm:cxn modelId="{DC0269BE-AAEC-4F95-B1AF-A45C70D7D658}" type="presParOf" srcId="{435DCBB6-957C-458D-948D-9823D1BA68E4}" destId="{980C3856-758F-429B-8B76-BD9C72406B1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F5B52-CDA3-40EA-8D17-26A40A60ACC8}">
      <dsp:nvSpPr>
        <dsp:cNvPr id="0" name=""/>
        <dsp:cNvSpPr/>
      </dsp:nvSpPr>
      <dsp:spPr>
        <a:xfrm>
          <a:off x="0" y="396719"/>
          <a:ext cx="8229600" cy="1023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20700" rIns="638708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NUMBER(L,D) or NUMERIC(L,D)</a:t>
          </a:r>
          <a:endParaRPr lang="en-CA" sz="2500" kern="1200" dirty="0"/>
        </a:p>
      </dsp:txBody>
      <dsp:txXfrm>
        <a:off x="0" y="396719"/>
        <a:ext cx="8229600" cy="1023750"/>
      </dsp:txXfrm>
    </dsp:sp>
    <dsp:sp modelId="{9EC3F4C6-A831-4AF7-A8BA-62A9C9EEC7D5}">
      <dsp:nvSpPr>
        <dsp:cNvPr id="0" name=""/>
        <dsp:cNvSpPr/>
      </dsp:nvSpPr>
      <dsp:spPr>
        <a:xfrm>
          <a:off x="411480" y="27718"/>
          <a:ext cx="576072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Numeric</a:t>
          </a:r>
          <a:endParaRPr lang="en-CA" sz="2600" kern="1200"/>
        </a:p>
      </dsp:txBody>
      <dsp:txXfrm>
        <a:off x="447506" y="63744"/>
        <a:ext cx="5688668" cy="665948"/>
      </dsp:txXfrm>
    </dsp:sp>
    <dsp:sp modelId="{47659735-EF0A-4E50-8064-79A50585F545}">
      <dsp:nvSpPr>
        <dsp:cNvPr id="0" name=""/>
        <dsp:cNvSpPr/>
      </dsp:nvSpPr>
      <dsp:spPr>
        <a:xfrm>
          <a:off x="0" y="1924469"/>
          <a:ext cx="8229600" cy="1417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20700" rIns="638708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CHAR(L)</a:t>
          </a:r>
          <a:endParaRPr lang="en-CA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VARCHAR(L) or VARCHAR2(L)</a:t>
          </a:r>
          <a:endParaRPr lang="en-CA" sz="2500" kern="1200"/>
        </a:p>
      </dsp:txBody>
      <dsp:txXfrm>
        <a:off x="0" y="1924469"/>
        <a:ext cx="8229600" cy="1417500"/>
      </dsp:txXfrm>
    </dsp:sp>
    <dsp:sp modelId="{701287D4-4ABD-428C-AA91-829675433796}">
      <dsp:nvSpPr>
        <dsp:cNvPr id="0" name=""/>
        <dsp:cNvSpPr/>
      </dsp:nvSpPr>
      <dsp:spPr>
        <a:xfrm>
          <a:off x="411480" y="1555469"/>
          <a:ext cx="576072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Character</a:t>
          </a:r>
          <a:endParaRPr lang="en-CA" sz="2600" kern="1200"/>
        </a:p>
      </dsp:txBody>
      <dsp:txXfrm>
        <a:off x="447506" y="1591495"/>
        <a:ext cx="5688668" cy="665948"/>
      </dsp:txXfrm>
    </dsp:sp>
    <dsp:sp modelId="{551D385B-227A-4D96-8038-93EA7B603BD8}">
      <dsp:nvSpPr>
        <dsp:cNvPr id="0" name=""/>
        <dsp:cNvSpPr/>
      </dsp:nvSpPr>
      <dsp:spPr>
        <a:xfrm>
          <a:off x="0" y="3845969"/>
          <a:ext cx="8229600" cy="1023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20700" rIns="638708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DATE</a:t>
          </a:r>
          <a:endParaRPr lang="en-CA" sz="2500" kern="1200"/>
        </a:p>
      </dsp:txBody>
      <dsp:txXfrm>
        <a:off x="0" y="3845969"/>
        <a:ext cx="8229600" cy="1023750"/>
      </dsp:txXfrm>
    </dsp:sp>
    <dsp:sp modelId="{645A7212-29CF-4716-8094-99ABB63307D0}">
      <dsp:nvSpPr>
        <dsp:cNvPr id="0" name=""/>
        <dsp:cNvSpPr/>
      </dsp:nvSpPr>
      <dsp:spPr>
        <a:xfrm>
          <a:off x="411480" y="3476969"/>
          <a:ext cx="5760720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Date</a:t>
          </a:r>
          <a:endParaRPr lang="en-CA" sz="2600" kern="1200"/>
        </a:p>
      </dsp:txBody>
      <dsp:txXfrm>
        <a:off x="447506" y="3512995"/>
        <a:ext cx="568866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DEC74-45AE-4A37-8C15-04E001343AB7}">
      <dsp:nvSpPr>
        <dsp:cNvPr id="0" name=""/>
        <dsp:cNvSpPr/>
      </dsp:nvSpPr>
      <dsp:spPr>
        <a:xfrm>
          <a:off x="76212" y="98774"/>
          <a:ext cx="8381975" cy="9267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INSERT: Command to insert data into table</a:t>
          </a:r>
          <a:endParaRPr lang="en-CA" sz="2800" b="0" kern="1200" dirty="0"/>
        </a:p>
      </dsp:txBody>
      <dsp:txXfrm>
        <a:off x="121452" y="144014"/>
        <a:ext cx="8291495" cy="836259"/>
      </dsp:txXfrm>
    </dsp:sp>
    <dsp:sp modelId="{2DE8F4ED-B0BE-4CFE-BE2E-0EB67DE95103}">
      <dsp:nvSpPr>
        <dsp:cNvPr id="0" name=""/>
        <dsp:cNvSpPr/>
      </dsp:nvSpPr>
      <dsp:spPr>
        <a:xfrm>
          <a:off x="0" y="1083624"/>
          <a:ext cx="8534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Syntax - INSERT INTO </a:t>
          </a:r>
          <a:r>
            <a:rPr lang="en-US" sz="2400" kern="1200" dirty="0" err="1" smtClean="0"/>
            <a:t>tablename</a:t>
          </a:r>
          <a:r>
            <a:rPr lang="en-US" sz="2400" kern="1200" dirty="0" smtClean="0"/>
            <a:t> VALUES();</a:t>
          </a:r>
          <a:endParaRPr lang="en-CA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Used to add table rows with NULL and NOT NULL attributes</a:t>
          </a:r>
          <a:endParaRPr lang="en-CA" sz="2400" kern="1200"/>
        </a:p>
      </dsp:txBody>
      <dsp:txXfrm>
        <a:off x="0" y="1083624"/>
        <a:ext cx="8534400" cy="1076400"/>
      </dsp:txXfrm>
    </dsp:sp>
    <dsp:sp modelId="{8CBFC90B-0CDE-4805-8EFF-329A1AFA44B4}">
      <dsp:nvSpPr>
        <dsp:cNvPr id="0" name=""/>
        <dsp:cNvSpPr/>
      </dsp:nvSpPr>
      <dsp:spPr>
        <a:xfrm>
          <a:off x="76212" y="2286000"/>
          <a:ext cx="8381975" cy="9267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COMMIT: Command to save changes</a:t>
          </a:r>
          <a:endParaRPr lang="en-CA" sz="2800" b="0" kern="1200"/>
        </a:p>
      </dsp:txBody>
      <dsp:txXfrm>
        <a:off x="121452" y="2331240"/>
        <a:ext cx="8291495" cy="836259"/>
      </dsp:txXfrm>
    </dsp:sp>
    <dsp:sp modelId="{6F9DB0CD-EFA7-456C-8C2F-1AAFE31E4748}">
      <dsp:nvSpPr>
        <dsp:cNvPr id="0" name=""/>
        <dsp:cNvSpPr/>
      </dsp:nvSpPr>
      <dsp:spPr>
        <a:xfrm>
          <a:off x="0" y="3326376"/>
          <a:ext cx="8534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Syntax - COMMIT [WORK];</a:t>
          </a:r>
          <a:endParaRPr lang="en-CA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Ensures database update integrity</a:t>
          </a:r>
          <a:endParaRPr lang="en-CA" sz="2400" kern="1200"/>
        </a:p>
      </dsp:txBody>
      <dsp:txXfrm>
        <a:off x="0" y="3326376"/>
        <a:ext cx="8534400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C225-CC66-4E32-9536-F4D751913622}">
      <dsp:nvSpPr>
        <dsp:cNvPr id="0" name=""/>
        <dsp:cNvSpPr/>
      </dsp:nvSpPr>
      <dsp:spPr>
        <a:xfrm>
          <a:off x="78365" y="251248"/>
          <a:ext cx="8149069" cy="77196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SELECT: Command to list the contents</a:t>
          </a:r>
          <a:endParaRPr lang="en-CA" sz="2800" b="0" kern="1200"/>
        </a:p>
      </dsp:txBody>
      <dsp:txXfrm>
        <a:off x="116049" y="288932"/>
        <a:ext cx="8073701" cy="696594"/>
      </dsp:txXfrm>
    </dsp:sp>
    <dsp:sp modelId="{3306EAD6-D15E-4FD9-B346-E2EA67705778}">
      <dsp:nvSpPr>
        <dsp:cNvPr id="0" name=""/>
        <dsp:cNvSpPr/>
      </dsp:nvSpPr>
      <dsp:spPr>
        <a:xfrm>
          <a:off x="0" y="1083624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Syntax - SELECT </a:t>
          </a:r>
          <a:r>
            <a:rPr lang="en-US" sz="2400" i="1" kern="1200" dirty="0" err="1" smtClean="0"/>
            <a:t>columnlist</a:t>
          </a:r>
          <a:r>
            <a:rPr lang="en-US" sz="2400" kern="1200" dirty="0" smtClean="0"/>
            <a:t> FROM </a:t>
          </a:r>
          <a:r>
            <a:rPr lang="en-US" sz="2400" i="1" kern="1200" dirty="0" err="1" smtClean="0"/>
            <a:t>tablename</a:t>
          </a:r>
          <a:r>
            <a:rPr lang="en-US" sz="2400" kern="1200" dirty="0" smtClean="0"/>
            <a:t>;</a:t>
          </a:r>
          <a:endParaRPr lang="en-CA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smtClean="0"/>
            <a:t>Wildcard character</a:t>
          </a:r>
          <a:r>
            <a:rPr lang="en-US" sz="2400" kern="1200" dirty="0" smtClean="0"/>
            <a:t>(*): Substitute for other characters/command </a:t>
          </a:r>
          <a:endParaRPr lang="en-CA" sz="2400" kern="1200" dirty="0"/>
        </a:p>
      </dsp:txBody>
      <dsp:txXfrm>
        <a:off x="0" y="1083624"/>
        <a:ext cx="8305800" cy="1076400"/>
      </dsp:txXfrm>
    </dsp:sp>
    <dsp:sp modelId="{575F3968-42D0-47FD-AD07-FB10BD703A05}">
      <dsp:nvSpPr>
        <dsp:cNvPr id="0" name=""/>
        <dsp:cNvSpPr/>
      </dsp:nvSpPr>
      <dsp:spPr>
        <a:xfrm>
          <a:off x="78365" y="2335417"/>
          <a:ext cx="8149069" cy="77196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/>
            <a:t>UPDATE: Command to modify data</a:t>
          </a:r>
          <a:endParaRPr lang="en-CA" sz="2800" b="0" kern="1200"/>
        </a:p>
      </dsp:txBody>
      <dsp:txXfrm>
        <a:off x="116049" y="2373101"/>
        <a:ext cx="8073701" cy="696594"/>
      </dsp:txXfrm>
    </dsp:sp>
    <dsp:sp modelId="{A01F9BD6-AC99-49CA-A458-6DFCC7B79368}">
      <dsp:nvSpPr>
        <dsp:cNvPr id="0" name=""/>
        <dsp:cNvSpPr/>
      </dsp:nvSpPr>
      <dsp:spPr>
        <a:xfrm>
          <a:off x="0" y="3250180"/>
          <a:ext cx="83058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Syntax - UPDATE </a:t>
          </a:r>
          <a:r>
            <a:rPr lang="en-US" sz="2400" i="1" kern="1200" dirty="0" err="1" smtClean="0"/>
            <a:t>tablename</a:t>
          </a:r>
          <a:r>
            <a:rPr lang="en-US" sz="2400" kern="1200" dirty="0" smtClean="0"/>
            <a:t> SET </a:t>
          </a:r>
          <a:r>
            <a:rPr lang="en-US" sz="2400" i="1" kern="1200" dirty="0" err="1" smtClean="0"/>
            <a:t>columnname</a:t>
          </a:r>
          <a:r>
            <a:rPr lang="en-US" sz="2400" kern="1200" dirty="0" smtClean="0"/>
            <a:t> = expression [, </a:t>
          </a:r>
          <a:r>
            <a:rPr lang="en-US" sz="2400" i="1" kern="1200" dirty="0" err="1" smtClean="0"/>
            <a:t>columnname</a:t>
          </a:r>
          <a:r>
            <a:rPr lang="en-US" sz="2400" kern="1200" dirty="0" smtClean="0"/>
            <a:t> = </a:t>
          </a:r>
          <a:r>
            <a:rPr lang="en-US" sz="2400" i="1" kern="1200" dirty="0" smtClean="0"/>
            <a:t>expression</a:t>
          </a:r>
          <a:r>
            <a:rPr lang="en-US" sz="2400" kern="1200" dirty="0" smtClean="0"/>
            <a:t>] [WHERE </a:t>
          </a:r>
          <a:r>
            <a:rPr lang="en-US" sz="2400" i="1" kern="1200" dirty="0" err="1" smtClean="0"/>
            <a:t>conditionlist</a:t>
          </a:r>
          <a:r>
            <a:rPr lang="en-US" sz="2400" kern="1200" dirty="0" smtClean="0"/>
            <a:t>];</a:t>
          </a:r>
          <a:endParaRPr lang="en-CA" sz="2400" kern="1200" dirty="0"/>
        </a:p>
      </dsp:txBody>
      <dsp:txXfrm>
        <a:off x="0" y="3250180"/>
        <a:ext cx="83058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E9F5-5CF2-45C3-95F1-FE2C11783311}">
      <dsp:nvSpPr>
        <dsp:cNvPr id="0" name=""/>
        <dsp:cNvSpPr/>
      </dsp:nvSpPr>
      <dsp:spPr>
        <a:xfrm>
          <a:off x="0" y="49904"/>
          <a:ext cx="8229600" cy="673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WHERE condition </a:t>
          </a:r>
          <a:endParaRPr lang="en-CA" sz="2800" kern="1200"/>
        </a:p>
      </dsp:txBody>
      <dsp:txXfrm>
        <a:off x="32898" y="82802"/>
        <a:ext cx="8163804" cy="608124"/>
      </dsp:txXfrm>
    </dsp:sp>
    <dsp:sp modelId="{B0835806-A1AE-4491-86C0-3E27A343A24B}">
      <dsp:nvSpPr>
        <dsp:cNvPr id="0" name=""/>
        <dsp:cNvSpPr/>
      </dsp:nvSpPr>
      <dsp:spPr>
        <a:xfrm>
          <a:off x="0" y="723824"/>
          <a:ext cx="8229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smtClean="0"/>
            <a:t>Specifies the rows to be selected</a:t>
          </a:r>
          <a:endParaRPr lang="en-CA" sz="2800" kern="1200"/>
        </a:p>
      </dsp:txBody>
      <dsp:txXfrm>
        <a:off x="0" y="723824"/>
        <a:ext cx="8229600" cy="596160"/>
      </dsp:txXfrm>
    </dsp:sp>
    <dsp:sp modelId="{F1BFC3A3-20D4-4BD8-94DE-A25F46A22227}">
      <dsp:nvSpPr>
        <dsp:cNvPr id="0" name=""/>
        <dsp:cNvSpPr/>
      </dsp:nvSpPr>
      <dsp:spPr>
        <a:xfrm>
          <a:off x="0" y="1319984"/>
          <a:ext cx="8229600" cy="673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ROLLBACK: Command to restore the database</a:t>
          </a:r>
          <a:endParaRPr lang="en-CA" sz="2800" kern="1200"/>
        </a:p>
      </dsp:txBody>
      <dsp:txXfrm>
        <a:off x="32898" y="1352882"/>
        <a:ext cx="8163804" cy="608124"/>
      </dsp:txXfrm>
    </dsp:sp>
    <dsp:sp modelId="{EC02BA63-3F58-4EA0-9CD1-6953D02F38F4}">
      <dsp:nvSpPr>
        <dsp:cNvPr id="0" name=""/>
        <dsp:cNvSpPr/>
      </dsp:nvSpPr>
      <dsp:spPr>
        <a:xfrm>
          <a:off x="0" y="1993904"/>
          <a:ext cx="8229600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smtClean="0"/>
            <a:t>Syntax - ROLLBACK;</a:t>
          </a:r>
          <a:endParaRPr lang="en-CA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smtClean="0"/>
            <a:t>Undoes the changes since last COMMIT command</a:t>
          </a:r>
          <a:endParaRPr lang="en-CA" sz="2800" kern="1200"/>
        </a:p>
      </dsp:txBody>
      <dsp:txXfrm>
        <a:off x="0" y="1993904"/>
        <a:ext cx="8229600" cy="1266840"/>
      </dsp:txXfrm>
    </dsp:sp>
    <dsp:sp modelId="{15103038-5D4B-47F3-9566-EB2917EE49E9}">
      <dsp:nvSpPr>
        <dsp:cNvPr id="0" name=""/>
        <dsp:cNvSpPr/>
      </dsp:nvSpPr>
      <dsp:spPr>
        <a:xfrm>
          <a:off x="0" y="3260744"/>
          <a:ext cx="8229600" cy="673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DELETE: Command to delete </a:t>
          </a:r>
          <a:endParaRPr lang="en-CA" sz="2800" kern="1200"/>
        </a:p>
      </dsp:txBody>
      <dsp:txXfrm>
        <a:off x="32898" y="3293642"/>
        <a:ext cx="8163804" cy="608124"/>
      </dsp:txXfrm>
    </dsp:sp>
    <dsp:sp modelId="{037E7F1A-86CB-4F1B-AAC4-4EFE3ABBC241}">
      <dsp:nvSpPr>
        <dsp:cNvPr id="0" name=""/>
        <dsp:cNvSpPr/>
      </dsp:nvSpPr>
      <dsp:spPr>
        <a:xfrm>
          <a:off x="0" y="3934664"/>
          <a:ext cx="8229600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Syntax - DELETE FROM </a:t>
          </a:r>
          <a:r>
            <a:rPr lang="en-US" sz="2800" i="1" kern="1200" dirty="0" err="1" smtClean="0"/>
            <a:t>tablename</a:t>
          </a:r>
          <a:endParaRPr lang="en-CA" sz="2800" i="1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[WHERE </a:t>
          </a:r>
          <a:r>
            <a:rPr lang="en-US" sz="2800" i="1" kern="1200" dirty="0" err="1" smtClean="0"/>
            <a:t>conditionlist</a:t>
          </a:r>
          <a:r>
            <a:rPr lang="en-US" sz="2800" kern="1200" dirty="0" smtClean="0"/>
            <a:t>];</a:t>
          </a:r>
          <a:endParaRPr lang="en-CA" sz="2800" kern="1200" dirty="0"/>
        </a:p>
      </dsp:txBody>
      <dsp:txXfrm>
        <a:off x="0" y="3934664"/>
        <a:ext cx="8229600" cy="912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DAE4-A9D9-4CC0-90E4-AAD75E84B013}">
      <dsp:nvSpPr>
        <dsp:cNvPr id="0" name=""/>
        <dsp:cNvSpPr/>
      </dsp:nvSpPr>
      <dsp:spPr>
        <a:xfrm>
          <a:off x="0" y="64499"/>
          <a:ext cx="8153400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BETWEEN</a:t>
          </a:r>
          <a:endParaRPr lang="en-US" sz="2300" b="0" kern="1200" dirty="0"/>
        </a:p>
      </dsp:txBody>
      <dsp:txXfrm>
        <a:off x="26273" y="90772"/>
        <a:ext cx="8100854" cy="485654"/>
      </dsp:txXfrm>
    </dsp:sp>
    <dsp:sp modelId="{8D3B49BA-98DF-4090-9CF5-238B9ED5F2EF}">
      <dsp:nvSpPr>
        <dsp:cNvPr id="0" name=""/>
        <dsp:cNvSpPr/>
      </dsp:nvSpPr>
      <dsp:spPr>
        <a:xfrm>
          <a:off x="0" y="602699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whether attribute value is within a range</a:t>
          </a:r>
          <a:endParaRPr lang="en-US" sz="1800" kern="1200" dirty="0"/>
        </a:p>
      </dsp:txBody>
      <dsp:txXfrm>
        <a:off x="0" y="602699"/>
        <a:ext cx="8153400" cy="380880"/>
      </dsp:txXfrm>
    </dsp:sp>
    <dsp:sp modelId="{44F220DD-95C5-49B3-8E46-8E042B910CAD}">
      <dsp:nvSpPr>
        <dsp:cNvPr id="0" name=""/>
        <dsp:cNvSpPr/>
      </dsp:nvSpPr>
      <dsp:spPr>
        <a:xfrm>
          <a:off x="0" y="983579"/>
          <a:ext cx="8153400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IS NULL</a:t>
          </a:r>
          <a:endParaRPr lang="en-US" sz="2300" b="0" kern="1200" dirty="0"/>
        </a:p>
      </dsp:txBody>
      <dsp:txXfrm>
        <a:off x="26273" y="1009852"/>
        <a:ext cx="8100854" cy="485654"/>
      </dsp:txXfrm>
    </dsp:sp>
    <dsp:sp modelId="{9F3BF5AD-35A8-48C2-A393-C014F1FC241E}">
      <dsp:nvSpPr>
        <dsp:cNvPr id="0" name=""/>
        <dsp:cNvSpPr/>
      </dsp:nvSpPr>
      <dsp:spPr>
        <a:xfrm>
          <a:off x="0" y="1521779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whether attribute value is null</a:t>
          </a:r>
          <a:endParaRPr lang="en-US" sz="1800" kern="1200" dirty="0"/>
        </a:p>
      </dsp:txBody>
      <dsp:txXfrm>
        <a:off x="0" y="1521779"/>
        <a:ext cx="8153400" cy="380880"/>
      </dsp:txXfrm>
    </dsp:sp>
    <dsp:sp modelId="{46D0D0EC-8DBA-4A2E-9589-E5C639419491}">
      <dsp:nvSpPr>
        <dsp:cNvPr id="0" name=""/>
        <dsp:cNvSpPr/>
      </dsp:nvSpPr>
      <dsp:spPr>
        <a:xfrm>
          <a:off x="0" y="1902659"/>
          <a:ext cx="8153400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LIKE</a:t>
          </a:r>
          <a:endParaRPr lang="en-US" sz="2300" b="0" kern="1200" dirty="0"/>
        </a:p>
      </dsp:txBody>
      <dsp:txXfrm>
        <a:off x="26273" y="1928932"/>
        <a:ext cx="8100854" cy="485654"/>
      </dsp:txXfrm>
    </dsp:sp>
    <dsp:sp modelId="{497CAA34-F5A2-420C-B8AA-2714EFB0AE72}">
      <dsp:nvSpPr>
        <dsp:cNvPr id="0" name=""/>
        <dsp:cNvSpPr/>
      </dsp:nvSpPr>
      <dsp:spPr>
        <a:xfrm>
          <a:off x="0" y="244086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whether attribute value matches given string pattern</a:t>
          </a:r>
          <a:endParaRPr lang="en-US" sz="1800" kern="1200" dirty="0"/>
        </a:p>
      </dsp:txBody>
      <dsp:txXfrm>
        <a:off x="0" y="2440860"/>
        <a:ext cx="8153400" cy="380880"/>
      </dsp:txXfrm>
    </dsp:sp>
    <dsp:sp modelId="{5E0C1D65-DB14-4BF2-AC8C-B3AE9C0ED0C9}">
      <dsp:nvSpPr>
        <dsp:cNvPr id="0" name=""/>
        <dsp:cNvSpPr/>
      </dsp:nvSpPr>
      <dsp:spPr>
        <a:xfrm>
          <a:off x="0" y="2821739"/>
          <a:ext cx="8153400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IN</a:t>
          </a:r>
          <a:endParaRPr lang="en-US" sz="2300" b="0" kern="1200" dirty="0"/>
        </a:p>
      </dsp:txBody>
      <dsp:txXfrm>
        <a:off x="26273" y="2848012"/>
        <a:ext cx="8100854" cy="485654"/>
      </dsp:txXfrm>
    </dsp:sp>
    <dsp:sp modelId="{45D0783B-5973-4B30-B632-29EC1B0F1E61}">
      <dsp:nvSpPr>
        <dsp:cNvPr id="0" name=""/>
        <dsp:cNvSpPr/>
      </dsp:nvSpPr>
      <dsp:spPr>
        <a:xfrm>
          <a:off x="0" y="335994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whether attribute value matches any value within a value list</a:t>
          </a:r>
          <a:endParaRPr lang="en-US" sz="1800" kern="1200" dirty="0"/>
        </a:p>
      </dsp:txBody>
      <dsp:txXfrm>
        <a:off x="0" y="3359940"/>
        <a:ext cx="8153400" cy="380880"/>
      </dsp:txXfrm>
    </dsp:sp>
    <dsp:sp modelId="{08EAC255-66C4-4072-940D-71660C6E2B9B}">
      <dsp:nvSpPr>
        <dsp:cNvPr id="0" name=""/>
        <dsp:cNvSpPr/>
      </dsp:nvSpPr>
      <dsp:spPr>
        <a:xfrm>
          <a:off x="0" y="3740820"/>
          <a:ext cx="8153400" cy="538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EXISTS</a:t>
          </a:r>
          <a:endParaRPr lang="en-US" sz="2300" b="0" kern="1200" dirty="0"/>
        </a:p>
      </dsp:txBody>
      <dsp:txXfrm>
        <a:off x="26273" y="3767093"/>
        <a:ext cx="8100854" cy="485654"/>
      </dsp:txXfrm>
    </dsp:sp>
    <dsp:sp modelId="{980C3856-758F-429B-8B76-BD9C72406B1F}">
      <dsp:nvSpPr>
        <dsp:cNvPr id="0" name=""/>
        <dsp:cNvSpPr/>
      </dsp:nvSpPr>
      <dsp:spPr>
        <a:xfrm>
          <a:off x="0" y="4279020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if subquery returns any rows</a:t>
          </a:r>
          <a:endParaRPr lang="en-US" sz="1800" kern="1200" dirty="0"/>
        </a:p>
      </dsp:txBody>
      <dsp:txXfrm>
        <a:off x="0" y="4279020"/>
        <a:ext cx="815340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9ED108-8107-4BA7-933B-D3929C0CD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807C0627-50D0-4D4D-83AE-6BC0566B09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9E9CEE-710D-49CB-9D92-8158A519964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BF7209-2F2F-41AD-91D9-162A280CB7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44C768-64FC-40A5-86E9-5D1FE801AF9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6C9DAC-F7A1-4241-9A0D-17B2D9404A15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D35FBB-CBBA-4E84-9BA3-7020A42A5F01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278693-B12E-4063-A800-D23245296AF8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01EBF7-BC99-403B-B1E3-07167676EFA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09C432-E8F4-4DF4-A18E-92965ACABE0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0A6C88-0A1A-413E-88E1-5721FA14666B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D72BB-52B8-484C-8A0E-F154F056B2DE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19F0DB-A36C-4CA6-BF27-C63311F17137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7130F6-C450-465D-B720-6C378E11267A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032639-EA61-412A-A6F6-00FA00CEB09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AE07CB-4877-48B9-8470-5EA7F3226EB6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3F75B6-A310-415E-BDDD-BA7D505E63C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3A9E83-F85F-4E23-98CB-FB4194F1BF6F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A24F9E-A9F6-456C-A380-04B3E829F8A2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7335EF-CD54-4915-B008-172CD8DDADD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66584E-5E23-453B-92AB-811C3A934410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F7F380-F16A-4AB2-AD2C-E84F1C09CB64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FED01-4055-4046-B5B4-9DA5880EE08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56F9F-EEC7-4004-B161-406F8F23910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F0D2F6-6FCB-4062-B64C-84C39515C883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0DBEA5-7B09-4138-B169-30BC1BE06E8A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78E156-929C-4C37-94B0-5975A53FE08F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E8FBCE-A1FF-4E17-858C-FD069A8591C9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DC846C-F7EB-4008-A8FB-9896102FB2F7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F3B4B7-12A2-4745-97A2-45A2A8F8ABB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A90B84-6ECC-4FFC-9AAE-042D9DF4829E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B01740-DE15-4A1E-BA28-FE57A69F7E01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656A08-22A9-450A-AF7B-EA8A123C6CAF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b="1" smtClean="0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9BE032E-5FDA-4E0F-8AF9-26C769917DBF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130D0-FF48-4410-91F9-2E816E572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25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75E18AF-FD6F-4654-A87E-011232F20779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B642D-5D92-494A-945D-245A01D3D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93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8BAB3C7-ED61-4756-AB7B-5E4721673264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8E6A3-ACB1-4759-9575-E0EF28E58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95CBC43-95A4-440C-81F5-8CC80451CFE6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2BA48-BE71-40FB-B6B6-21911D6FE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DA9DFB4-3D85-45AE-831D-84EEFCA2856C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D5527-7031-4C68-88B2-DF903D897B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2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09C428D-036F-4526-BC07-B6C2A2CB6023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4432B2-190A-4B9E-A29A-1015CAC39B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4C5EFBA-2A39-43EF-814A-C4C77E7ED0DC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8C2F340A-CFD5-43B5-9F45-FB3765ABF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4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97AB872-7D07-443C-8C20-96486BA94F50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A7CCC-13B8-4EAB-94C9-E489D1670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3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485EAC8-E045-46D2-BE60-BFCB4AF56601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F820E-BADD-46E5-AAE9-F5D4E37B94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68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E8589B3-1BE3-4363-80F5-F954FFDB4CCA}" type="datetimeFigureOut">
              <a:rPr lang="en-US"/>
              <a:pPr>
                <a:defRPr/>
              </a:pPr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57E66-0F44-4935-891F-5F1DD4C9E2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27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5ACE90-9E18-415D-A0CF-DB55D70ED7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sz="2800" smtClean="0"/>
              <a:t>Chapter 7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z="2800" smtClean="0"/>
              <a:t>Introduction to Structured Query Language (SQL)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Table Structures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one line per column (attribute) definition</a:t>
            </a:r>
          </a:p>
          <a:p>
            <a:pPr eaLnBrk="1" hangingPunct="1"/>
            <a:r>
              <a:rPr lang="en-US" altLang="en-US" smtClean="0"/>
              <a:t>Use spaces to line up attribute characteristics and constraints</a:t>
            </a:r>
          </a:p>
          <a:p>
            <a:pPr eaLnBrk="1" hangingPunct="1"/>
            <a:r>
              <a:rPr lang="en-US" altLang="en-US" smtClean="0"/>
              <a:t>Table and attribute names are capitalized</a:t>
            </a:r>
          </a:p>
          <a:p>
            <a:pPr eaLnBrk="1" hangingPunct="1"/>
            <a:r>
              <a:rPr lang="en-US" altLang="en-US" smtClean="0"/>
              <a:t>Features of table creating command sequence</a:t>
            </a:r>
          </a:p>
          <a:p>
            <a:pPr lvl="1" eaLnBrk="1" hangingPunct="1"/>
            <a:r>
              <a:rPr lang="en-US" altLang="en-US" smtClean="0"/>
              <a:t>NOT NULL specification</a:t>
            </a:r>
          </a:p>
          <a:p>
            <a:pPr lvl="1" eaLnBrk="1" hangingPunct="1"/>
            <a:r>
              <a:rPr lang="en-US" altLang="en-US" smtClean="0"/>
              <a:t>UNIQUE specification</a:t>
            </a:r>
          </a:p>
          <a:p>
            <a:pPr eaLnBrk="1" hangingPunct="1"/>
            <a:r>
              <a:rPr lang="en-US" altLang="en-US" smtClean="0"/>
              <a:t>Syntax to create table</a:t>
            </a:r>
          </a:p>
          <a:p>
            <a:pPr lvl="1" eaLnBrk="1" hangingPunct="1"/>
            <a:r>
              <a:rPr lang="en-US" altLang="en-US" smtClean="0"/>
              <a:t>CREATE TABLE tablename();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0C7672-9869-49E9-8D15-1DC7ECBF9D42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Primary Key and Foreign Key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Primary key attributes contain both a NOT NULL and a UNIQUE specification</a:t>
            </a:r>
          </a:p>
          <a:p>
            <a:pPr eaLnBrk="1" hangingPunct="1"/>
            <a:r>
              <a:rPr lang="en-US" altLang="en-US" smtClean="0"/>
              <a:t>RDBMS will automatically enforce referential integrity for foreign keys</a:t>
            </a:r>
          </a:p>
          <a:p>
            <a:pPr eaLnBrk="1" hangingPunct="1"/>
            <a:r>
              <a:rPr lang="en-US" altLang="en-US" smtClean="0"/>
              <a:t>Command sequence ends with semicolon</a:t>
            </a:r>
          </a:p>
          <a:p>
            <a:pPr eaLnBrk="1" hangingPunct="1"/>
            <a:r>
              <a:rPr lang="en-US" altLang="en-US" smtClean="0"/>
              <a:t>ANSI SQL allows use of following clauses to cover CASCADE, SET NULL, or SET DEFAULT</a:t>
            </a:r>
          </a:p>
          <a:p>
            <a:pPr lvl="1" eaLnBrk="1" hangingPunct="1"/>
            <a:r>
              <a:rPr lang="en-US" altLang="en-US" smtClean="0"/>
              <a:t>ON DELETE and ON UPDATE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50498C-1BBB-44EA-9DFA-241FA944E07D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Constraints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AA09E3-F5ED-4319-B4DB-A7351CCD75A9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533400" y="1782763"/>
            <a:ext cx="8077200" cy="4359275"/>
            <a:chOff x="533400" y="1782689"/>
            <a:chExt cx="8077200" cy="4359421"/>
          </a:xfrm>
        </p:grpSpPr>
        <p:sp>
          <p:nvSpPr>
            <p:cNvPr id="5" name="Freeform 4"/>
            <p:cNvSpPr/>
            <p:nvPr/>
          </p:nvSpPr>
          <p:spPr>
            <a:xfrm>
              <a:off x="533400" y="2047810"/>
              <a:ext cx="8077200" cy="752500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Ensures that column does not accept nulls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936625" y="1782689"/>
              <a:ext cx="5654675" cy="531830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NOT NULL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33400" y="3162272"/>
              <a:ext cx="8077200" cy="750913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/>
                <a:t>Ensures that all values in column are unique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936625" y="2897151"/>
              <a:ext cx="5654675" cy="531830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UNIQUE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4276735"/>
              <a:ext cx="8077200" cy="750913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/>
                <a:t>Assigns value to attribute when a new row is added to table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936625" y="4011614"/>
              <a:ext cx="5654675" cy="530243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DEFAULT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391197"/>
              <a:ext cx="8077200" cy="750913"/>
            </a:xfrm>
            <a:custGeom>
              <a:avLst/>
              <a:gdLst>
                <a:gd name="connsiteX0" fmla="*/ 0 w 8077200"/>
                <a:gd name="connsiteY0" fmla="*/ 0 h 751275"/>
                <a:gd name="connsiteX1" fmla="*/ 8077200 w 8077200"/>
                <a:gd name="connsiteY1" fmla="*/ 0 h 751275"/>
                <a:gd name="connsiteX2" fmla="*/ 8077200 w 8077200"/>
                <a:gd name="connsiteY2" fmla="*/ 751275 h 751275"/>
                <a:gd name="connsiteX3" fmla="*/ 0 w 8077200"/>
                <a:gd name="connsiteY3" fmla="*/ 751275 h 751275"/>
                <a:gd name="connsiteX4" fmla="*/ 0 w 8077200"/>
                <a:gd name="connsiteY4" fmla="*/ 0 h 75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51275">
                  <a:moveTo>
                    <a:pt x="0" y="0"/>
                  </a:moveTo>
                  <a:lnTo>
                    <a:pt x="8077200" y="0"/>
                  </a:lnTo>
                  <a:lnTo>
                    <a:pt x="8077200" y="751275"/>
                  </a:lnTo>
                  <a:lnTo>
                    <a:pt x="0" y="7512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74904" rIns="626880" bIns="128016" spcCol="1270"/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/>
                <a:t>Validates data when attribute value is entered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936625" y="5124488"/>
              <a:ext cx="5654675" cy="531831"/>
            </a:xfrm>
            <a:custGeom>
              <a:avLst/>
              <a:gdLst>
                <a:gd name="connsiteX0" fmla="*/ 0 w 5654040"/>
                <a:gd name="connsiteY0" fmla="*/ 88562 h 531360"/>
                <a:gd name="connsiteX1" fmla="*/ 88562 w 5654040"/>
                <a:gd name="connsiteY1" fmla="*/ 0 h 531360"/>
                <a:gd name="connsiteX2" fmla="*/ 5565478 w 5654040"/>
                <a:gd name="connsiteY2" fmla="*/ 0 h 531360"/>
                <a:gd name="connsiteX3" fmla="*/ 5654040 w 5654040"/>
                <a:gd name="connsiteY3" fmla="*/ 88562 h 531360"/>
                <a:gd name="connsiteX4" fmla="*/ 5654040 w 5654040"/>
                <a:gd name="connsiteY4" fmla="*/ 442798 h 531360"/>
                <a:gd name="connsiteX5" fmla="*/ 5565478 w 5654040"/>
                <a:gd name="connsiteY5" fmla="*/ 531360 h 531360"/>
                <a:gd name="connsiteX6" fmla="*/ 88562 w 5654040"/>
                <a:gd name="connsiteY6" fmla="*/ 531360 h 531360"/>
                <a:gd name="connsiteX7" fmla="*/ 0 w 5654040"/>
                <a:gd name="connsiteY7" fmla="*/ 442798 h 531360"/>
                <a:gd name="connsiteX8" fmla="*/ 0 w 5654040"/>
                <a:gd name="connsiteY8" fmla="*/ 88562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531360">
                  <a:moveTo>
                    <a:pt x="0" y="88562"/>
                  </a:moveTo>
                  <a:cubicBezTo>
                    <a:pt x="0" y="39651"/>
                    <a:pt x="39651" y="0"/>
                    <a:pt x="88562" y="0"/>
                  </a:cubicBezTo>
                  <a:lnTo>
                    <a:pt x="5565478" y="0"/>
                  </a:lnTo>
                  <a:cubicBezTo>
                    <a:pt x="5614389" y="0"/>
                    <a:pt x="5654040" y="39651"/>
                    <a:pt x="5654040" y="88562"/>
                  </a:cubicBezTo>
                  <a:lnTo>
                    <a:pt x="5654040" y="442798"/>
                  </a:lnTo>
                  <a:cubicBezTo>
                    <a:pt x="5654040" y="491709"/>
                    <a:pt x="5614389" y="531360"/>
                    <a:pt x="5565478" y="531360"/>
                  </a:cubicBezTo>
                  <a:lnTo>
                    <a:pt x="88562" y="531360"/>
                  </a:lnTo>
                  <a:cubicBezTo>
                    <a:pt x="39651" y="531360"/>
                    <a:pt x="0" y="491709"/>
                    <a:pt x="0" y="442798"/>
                  </a:cubicBezTo>
                  <a:lnTo>
                    <a:pt x="0" y="8856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39648" tIns="25939" rIns="239648" bIns="25939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CHECK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Indexes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primary key is declared, DBMS automatically creates unique index</a:t>
            </a:r>
          </a:p>
          <a:p>
            <a:pPr eaLnBrk="1" hangingPunct="1"/>
            <a:r>
              <a:rPr lang="en-US" altLang="en-US" smtClean="0"/>
              <a:t>Composite index:</a:t>
            </a:r>
          </a:p>
          <a:p>
            <a:pPr lvl="1" eaLnBrk="1" hangingPunct="1"/>
            <a:r>
              <a:rPr lang="en-US" altLang="en-US" smtClean="0"/>
              <a:t>Is based on two or more attributes</a:t>
            </a:r>
          </a:p>
          <a:p>
            <a:pPr lvl="1" eaLnBrk="1" hangingPunct="1"/>
            <a:r>
              <a:rPr lang="en-US" altLang="en-US" smtClean="0"/>
              <a:t>Prevents data duplication</a:t>
            </a:r>
          </a:p>
          <a:p>
            <a:pPr eaLnBrk="1" hangingPunct="1"/>
            <a:r>
              <a:rPr lang="en-US" altLang="en-US" smtClean="0"/>
              <a:t>Syntax to create SQL indexes</a:t>
            </a:r>
          </a:p>
          <a:p>
            <a:pPr lvl="1" eaLnBrk="1" hangingPunct="1"/>
            <a:r>
              <a:rPr lang="en-US" altLang="en-US" b="1" smtClean="0"/>
              <a:t>CREATE INDEX</a:t>
            </a:r>
            <a:r>
              <a:rPr lang="en-US" altLang="en-US" smtClean="0"/>
              <a:t> indexname ON tablename();</a:t>
            </a:r>
          </a:p>
          <a:p>
            <a:pPr eaLnBrk="1" hangingPunct="1"/>
            <a:r>
              <a:rPr lang="en-US" altLang="en-US" smtClean="0"/>
              <a:t>Syntax to delete an index</a:t>
            </a:r>
          </a:p>
          <a:p>
            <a:pPr lvl="1" eaLnBrk="1" hangingPunct="1"/>
            <a:r>
              <a:rPr lang="en-US" altLang="en-US" b="1" smtClean="0"/>
              <a:t>DROP INDEX</a:t>
            </a:r>
            <a:r>
              <a:rPr lang="en-US" altLang="en-US" smtClean="0"/>
              <a:t> indexname;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459FF0-433C-4433-92FF-E0B252685EB1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Commands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3C50BE-6704-4EF6-B22F-791CF5FBE258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381000" y="16002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5704DB-E2C4-4F67-A1E2-215340F56EB8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43F315-B9AE-4BF3-A340-17C929F72B5F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Inserting Table Rows with a </a:t>
            </a:r>
            <a:br>
              <a:rPr lang="en-US" altLang="en-US" smtClean="0"/>
            </a:br>
            <a:r>
              <a:rPr lang="en-US" altLang="en-US" smtClean="0"/>
              <a:t>SELECT Subquery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</a:t>
            </a:r>
            <a:endParaRPr lang="en-US" altLang="en-US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CA" altLang="en-US" smtClean="0"/>
              <a:t>INSERT INTO </a:t>
            </a:r>
            <a:r>
              <a:rPr lang="en-CA" altLang="en-US" i="1" smtClean="0"/>
              <a:t>tablename</a:t>
            </a:r>
            <a:r>
              <a:rPr lang="en-CA" altLang="en-US" smtClean="0"/>
              <a:t> SELECT </a:t>
            </a:r>
            <a:r>
              <a:rPr lang="en-CA" altLang="en-US" i="1" smtClean="0"/>
              <a:t>columnlist </a:t>
            </a:r>
            <a:r>
              <a:rPr lang="en-CA" altLang="en-US" smtClean="0"/>
              <a:t>FROM </a:t>
            </a:r>
            <a:r>
              <a:rPr lang="en-CA" altLang="en-US" i="1" smtClean="0"/>
              <a:t>tablename</a:t>
            </a:r>
            <a:endParaRPr lang="en-US" altLang="en-US" i="1" smtClean="0"/>
          </a:p>
          <a:p>
            <a:pPr eaLnBrk="1" hangingPunct="1"/>
            <a:r>
              <a:rPr lang="en-US" altLang="en-US" smtClean="0"/>
              <a:t>Used to add multiple rows using another table as source</a:t>
            </a:r>
          </a:p>
          <a:p>
            <a:pPr eaLnBrk="1" hangingPunct="1"/>
            <a:r>
              <a:rPr lang="en-US" altLang="en-US" smtClean="0"/>
              <a:t>SELECT command - Acts as a subquery and is executed first</a:t>
            </a:r>
          </a:p>
          <a:p>
            <a:pPr lvl="1" eaLnBrk="1" hangingPunct="1"/>
            <a:r>
              <a:rPr lang="en-US" altLang="en-US" b="1" smtClean="0"/>
              <a:t>Subquery</a:t>
            </a:r>
            <a:r>
              <a:rPr lang="en-US" altLang="en-US" smtClean="0"/>
              <a:t>: Query embedded/nested inside another query</a:t>
            </a:r>
            <a:endParaRPr lang="en-US" altLang="en-US" b="1" smtClean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5B3DD6-BD9E-4D27-A73A-36F394BBA142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/>
                </a:solidFill>
              </a:rPr>
              <a:t>Selecting Rows Using Conditional Restrictions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Following syntax </a:t>
            </a:r>
            <a:r>
              <a:rPr lang="en-CA" altLang="en-US" smtClean="0"/>
              <a:t>enables to specify which rows to select</a:t>
            </a:r>
          </a:p>
          <a:p>
            <a:pPr lvl="1" eaLnBrk="1" hangingPunct="1"/>
            <a:r>
              <a:rPr lang="en-US" altLang="en-US" smtClean="0"/>
              <a:t>SELECT </a:t>
            </a:r>
            <a:r>
              <a:rPr lang="en-US" altLang="en-US" i="1" smtClean="0"/>
              <a:t>columnlist</a:t>
            </a:r>
          </a:p>
          <a:p>
            <a:pPr lvl="1" eaLnBrk="1" hangingPunct="1"/>
            <a:r>
              <a:rPr lang="en-US" altLang="en-US" smtClean="0"/>
              <a:t>FROM </a:t>
            </a:r>
            <a:r>
              <a:rPr lang="en-US" altLang="en-US" i="1" smtClean="0"/>
              <a:t>tablelist</a:t>
            </a:r>
          </a:p>
          <a:p>
            <a:pPr lvl="1" eaLnBrk="1" hangingPunct="1"/>
            <a:r>
              <a:rPr lang="en-US" altLang="en-US" smtClean="0"/>
              <a:t>[WHERE </a:t>
            </a:r>
            <a:r>
              <a:rPr lang="en-US" altLang="en-US" i="1" smtClean="0"/>
              <a:t>conditionlist</a:t>
            </a:r>
            <a:r>
              <a:rPr lang="en-US" altLang="en-US" smtClean="0"/>
              <a:t>];</a:t>
            </a:r>
          </a:p>
          <a:p>
            <a:pPr eaLnBrk="1" hangingPunct="1"/>
            <a:r>
              <a:rPr lang="en-US" altLang="en-US" smtClean="0"/>
              <a:t>Used to select partial table contents by placing restrictions on the rows</a:t>
            </a:r>
          </a:p>
          <a:p>
            <a:pPr eaLnBrk="1" hangingPunct="1"/>
            <a:r>
              <a:rPr lang="en-US" altLang="en-US" smtClean="0"/>
              <a:t>Optional WHERE clause </a:t>
            </a:r>
          </a:p>
          <a:p>
            <a:pPr lvl="1" eaLnBrk="1" hangingPunct="1"/>
            <a:r>
              <a:rPr lang="en-US" altLang="en-US" smtClean="0"/>
              <a:t>Adds conditional restrictions to the SELECT statement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E4095D-5DD2-45AC-8B39-A55BDBF0ACB0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Comparison Operators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Add conditional restrictions on selected table contents</a:t>
            </a:r>
          </a:p>
          <a:p>
            <a:pPr eaLnBrk="1" hangingPunct="1"/>
            <a:r>
              <a:rPr lang="en-US" altLang="en-US" smtClean="0"/>
              <a:t>Used on:</a:t>
            </a:r>
          </a:p>
          <a:p>
            <a:pPr lvl="1" eaLnBrk="1" hangingPunct="1"/>
            <a:r>
              <a:rPr lang="en-US" altLang="en-US" smtClean="0"/>
              <a:t>Character attributes</a:t>
            </a:r>
          </a:p>
          <a:p>
            <a:pPr lvl="1" eaLnBrk="1" hangingPunct="1"/>
            <a:r>
              <a:rPr lang="en-US" altLang="en-US" smtClean="0"/>
              <a:t>Dates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A78E18-73B3-4532-8A75-D5D789DEC0D7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 this chapter, you will learn: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The basic commands and functions of SQL</a:t>
            </a:r>
          </a:p>
          <a:p>
            <a:pPr lvl="1" eaLnBrk="1" hangingPunct="1"/>
            <a:r>
              <a:rPr lang="en-US" altLang="en-US" smtClean="0"/>
              <a:t>How to use SQL for data administration (to create tables and indexes)</a:t>
            </a:r>
          </a:p>
          <a:p>
            <a:pPr lvl="1" eaLnBrk="1" hangingPunct="1"/>
            <a:r>
              <a:rPr lang="en-US" altLang="en-US" smtClean="0"/>
              <a:t>How to use SQL for data manipulation (to add, modify, delete, and retrieve data)</a:t>
            </a:r>
          </a:p>
          <a:p>
            <a:pPr lvl="1" eaLnBrk="1" hangingPunct="1"/>
            <a:r>
              <a:rPr lang="en-US" altLang="en-US" smtClean="0"/>
              <a:t>How to use SQL to query a database for useful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26A602-5D63-4C9D-9F27-905219F5F6F5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7.6 - Comparison Operators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6A6558-40DC-4C67-9316-AFE3BFD13180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43200"/>
            <a:ext cx="87058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Comparison Operators: Computed Columns and Column Aliases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accepts any valid expressions/formulas in the computed columns</a:t>
            </a:r>
          </a:p>
          <a:p>
            <a:pPr eaLnBrk="1" hangingPunct="1"/>
            <a:r>
              <a:rPr lang="en-US" altLang="en-US" b="1" smtClean="0"/>
              <a:t>Alias</a:t>
            </a:r>
            <a:r>
              <a:rPr lang="en-US" altLang="en-US" smtClean="0"/>
              <a:t>: Alternate name given to a column or table in any SQL statement to improve the readability</a:t>
            </a:r>
          </a:p>
          <a:p>
            <a:pPr eaLnBrk="1" hangingPunct="1"/>
            <a:r>
              <a:rPr lang="en-US" altLang="en-US" smtClean="0"/>
              <a:t>Computed column, an alias, and date arithmetic can be used in a single query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492164-FFC6-4A61-9A10-866214C56549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Arithmetic operators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The Rule of Precedence</a:t>
            </a:r>
            <a:r>
              <a:rPr lang="en-US" altLang="en-US" smtClean="0"/>
              <a:t>: Establish the order in which computations are completed</a:t>
            </a:r>
          </a:p>
          <a:p>
            <a:pPr eaLnBrk="1" hangingPunct="1"/>
            <a:r>
              <a:rPr lang="en-US" altLang="en-US" smtClean="0"/>
              <a:t>Perform:</a:t>
            </a:r>
          </a:p>
          <a:p>
            <a:pPr lvl="1" eaLnBrk="1" hangingPunct="1"/>
            <a:r>
              <a:rPr lang="en-US" altLang="en-US" smtClean="0"/>
              <a:t>Operations within parentheses</a:t>
            </a:r>
          </a:p>
          <a:p>
            <a:pPr lvl="1" eaLnBrk="1" hangingPunct="1"/>
            <a:r>
              <a:rPr lang="en-US" altLang="en-US" smtClean="0"/>
              <a:t>Power operations</a:t>
            </a:r>
          </a:p>
          <a:p>
            <a:pPr lvl="1" eaLnBrk="1" hangingPunct="1"/>
            <a:r>
              <a:rPr lang="en-US" altLang="en-US" smtClean="0"/>
              <a:t>Multiplications and divisions</a:t>
            </a:r>
          </a:p>
          <a:p>
            <a:pPr lvl="1" eaLnBrk="1" hangingPunct="1"/>
            <a:r>
              <a:rPr lang="en-US" altLang="en-US" smtClean="0"/>
              <a:t>Additions and subtractions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77DC42-84EE-4E3C-A3C9-F7E2D4857E1F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7.7 - The Arithmetic Operators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2EECA0-B178-438A-8848-C3CA29E0F632}" type="slidenum">
              <a:rPr lang="en-US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819400"/>
            <a:ext cx="88598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Figure 7.12 - Selected PRODUCT Table Attributes: The logical OR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84E1EF-0C12-4E8F-8B77-90803CDD04A6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3677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Figure 7.13 - Selected PRODUCT Table Attributes: The Logical AND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B9EDE8-D1C5-487E-A5B6-D5A23AD686BF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98688"/>
            <a:ext cx="87630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smtClean="0"/>
              <a:t>Figure 7.14 - Selected PRODUCT Table Attributes: The Logical AND and OR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8C142E-E7FD-412C-9CB7-35CA606B2A6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43113"/>
            <a:ext cx="84582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 Operators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DBAE8B-413E-4B10-B3AF-AFAD4DA610D4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533400" y="15240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Advanced Data Definition Commands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ALTER TABLE</a:t>
            </a:r>
            <a:r>
              <a:rPr lang="en-US" altLang="en-US" smtClean="0"/>
              <a:t> command: To make changes in the table structure</a:t>
            </a:r>
          </a:p>
          <a:p>
            <a:pPr eaLnBrk="1" hangingPunct="1"/>
            <a:r>
              <a:rPr lang="en-US" altLang="en-US" smtClean="0"/>
              <a:t>Keywords use with the command</a:t>
            </a:r>
          </a:p>
          <a:p>
            <a:pPr lvl="1" eaLnBrk="1" hangingPunct="1"/>
            <a:r>
              <a:rPr lang="en-US" altLang="en-US" smtClean="0"/>
              <a:t>ADD - Adds a column</a:t>
            </a:r>
          </a:p>
          <a:p>
            <a:pPr lvl="1" eaLnBrk="1" hangingPunct="1"/>
            <a:r>
              <a:rPr lang="en-US" altLang="en-US" smtClean="0"/>
              <a:t>MODIFY - Changes column characteristics</a:t>
            </a:r>
          </a:p>
          <a:p>
            <a:pPr lvl="1" eaLnBrk="1" hangingPunct="1"/>
            <a:r>
              <a:rPr lang="en-US" altLang="en-US" smtClean="0"/>
              <a:t>DROP - Deletes a column</a:t>
            </a:r>
          </a:p>
          <a:p>
            <a:pPr eaLnBrk="1" hangingPunct="1"/>
            <a:r>
              <a:rPr lang="en-US" altLang="en-US" smtClean="0"/>
              <a:t>Used to:</a:t>
            </a:r>
          </a:p>
          <a:p>
            <a:pPr lvl="1" eaLnBrk="1" hangingPunct="1"/>
            <a:r>
              <a:rPr lang="en-US" altLang="en-US" smtClean="0"/>
              <a:t>Add table constraints</a:t>
            </a:r>
          </a:p>
          <a:p>
            <a:pPr lvl="1" eaLnBrk="1" hangingPunct="1"/>
            <a:r>
              <a:rPr lang="en-US" altLang="en-US" smtClean="0"/>
              <a:t>Remove table constraints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C8E0A0-F809-4E38-8132-D74324B93C8C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Column’s Data Type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 can be used to change data type</a:t>
            </a:r>
          </a:p>
          <a:p>
            <a:pPr eaLnBrk="1" hangingPunct="1"/>
            <a:r>
              <a:rPr lang="en-US" altLang="en-US" smtClean="0"/>
              <a:t>Some RDBMSs do not permit changes to data types unless column is empty</a:t>
            </a:r>
          </a:p>
          <a:p>
            <a:pPr eaLnBrk="1" hangingPunct="1"/>
            <a:r>
              <a:rPr lang="en-US" altLang="en-US" smtClean="0"/>
              <a:t>Syntax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– </a:t>
            </a:r>
          </a:p>
          <a:p>
            <a:pPr lvl="1" eaLnBrk="1" hangingPunct="1"/>
            <a:r>
              <a:rPr lang="en-US" altLang="en-US" smtClean="0"/>
              <a:t>ALTER TABLE </a:t>
            </a:r>
            <a:r>
              <a:rPr lang="en-US" altLang="en-US" i="1" smtClean="0"/>
              <a:t>tablename</a:t>
            </a:r>
            <a:r>
              <a:rPr lang="en-US" altLang="en-US" smtClean="0"/>
              <a:t> MODIFY </a:t>
            </a:r>
            <a:r>
              <a:rPr lang="en-US" altLang="en-US" i="1" smtClean="0"/>
              <a:t>(columnname(datatype))</a:t>
            </a:r>
            <a:r>
              <a:rPr lang="en-US" altLang="en-US" smtClean="0"/>
              <a:t>;</a:t>
            </a:r>
            <a:endParaRPr lang="en-US" altLang="en-US" i="1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94F3A9-4709-4EA1-BAB4-BA5177389E40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Structured Query Language (SQL)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Categories of SQL function</a:t>
            </a:r>
          </a:p>
          <a:p>
            <a:pPr lvl="1" eaLnBrk="1" hangingPunct="1"/>
            <a:r>
              <a:rPr lang="en-US" altLang="en-US" smtClean="0"/>
              <a:t>Data definition language (DDL)</a:t>
            </a:r>
          </a:p>
          <a:p>
            <a:pPr lvl="1" eaLnBrk="1" hangingPunct="1"/>
            <a:r>
              <a:rPr lang="en-US" altLang="en-US" smtClean="0"/>
              <a:t>Data manipulation language (DML)</a:t>
            </a:r>
          </a:p>
          <a:p>
            <a:pPr eaLnBrk="1" hangingPunct="1"/>
            <a:r>
              <a:rPr lang="en-US" altLang="en-US" smtClean="0"/>
              <a:t>Nonprocedural language with basic command vocabulary set of less than 100 words</a:t>
            </a:r>
          </a:p>
          <a:p>
            <a:pPr eaLnBrk="1" hangingPunct="1"/>
            <a:r>
              <a:rPr lang="en-US" altLang="en-US" smtClean="0"/>
              <a:t>Differences in SQL dialects are minor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D0015D-25E6-4891-95F9-9893048506AB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Changing Column’s Data Characteristics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ALTER to change data characteristics</a:t>
            </a:r>
          </a:p>
          <a:p>
            <a:pPr eaLnBrk="1" hangingPunct="1"/>
            <a:r>
              <a:rPr lang="en-US" altLang="en-US" smtClean="0"/>
              <a:t>Changes in column’s characteristics are permitted if changes do not alter the existing data type</a:t>
            </a:r>
          </a:p>
          <a:p>
            <a:pPr eaLnBrk="1" hangingPunct="1"/>
            <a:r>
              <a:rPr lang="en-US" altLang="en-US" smtClean="0"/>
              <a:t>Syntax</a:t>
            </a:r>
          </a:p>
          <a:p>
            <a:pPr lvl="1" eaLnBrk="1" hangingPunct="1"/>
            <a:r>
              <a:rPr lang="en-US" altLang="en-US" smtClean="0"/>
              <a:t>ALTER TABLE </a:t>
            </a:r>
            <a:r>
              <a:rPr lang="en-US" altLang="en-US" i="1" smtClean="0"/>
              <a:t>tablename</a:t>
            </a:r>
            <a:r>
              <a:rPr lang="en-US" altLang="en-US" smtClean="0"/>
              <a:t> MODIFY </a:t>
            </a:r>
            <a:r>
              <a:rPr lang="en-US" altLang="en-US" i="1" smtClean="0"/>
              <a:t>(columnname(characterstic))</a:t>
            </a:r>
            <a:r>
              <a:rPr lang="en-US" altLang="en-US" smtClean="0"/>
              <a:t>;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25E040-FE08-4A2F-B460-51C7ACCB1AAC}" type="slidenum">
              <a:rPr lang="en-US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Column, Dropping Column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/>
              <a:t>Adding a column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	Use ALTER and ADD</a:t>
            </a:r>
          </a:p>
          <a:p>
            <a:pPr marL="917575" lvl="1" indent="-454025" eaLnBrk="1" fontAlgn="auto" hangingPunct="1">
              <a:defRPr/>
            </a:pPr>
            <a:r>
              <a:rPr lang="en-US" altLang="en-US" dirty="0" smtClean="0"/>
              <a:t>Do not include the NOT NULL clause for new column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Dropping a column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	Use ALTER and DROP</a:t>
            </a:r>
          </a:p>
          <a:p>
            <a:pPr marL="914400" lvl="1" indent="-457200" eaLnBrk="1" fontAlgn="auto" hangingPunct="1">
              <a:defRPr/>
            </a:pPr>
            <a:r>
              <a:rPr lang="en-US" altLang="en-US" dirty="0" smtClean="0"/>
              <a:t>Some RDBMSs impose restrictions on the deletion of an attribute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0CBFE1-F11C-4317-937F-1CD2DE2F2A3C}" type="slidenum">
              <a:rPr lang="en-US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Advanced Data Updates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command updates only data in existing rows</a:t>
            </a:r>
          </a:p>
          <a:p>
            <a:pPr eaLnBrk="1" hangingPunct="1"/>
            <a:r>
              <a:rPr lang="en-US" altLang="en-US" smtClean="0"/>
              <a:t>If a relationship is established between entries and existing columns, the relationship can assign values to appropriate slots</a:t>
            </a:r>
          </a:p>
          <a:p>
            <a:pPr eaLnBrk="1" hangingPunct="1"/>
            <a:r>
              <a:rPr lang="en-US" altLang="en-US" smtClean="0"/>
              <a:t>Arithmetic operators are useful in data updates</a:t>
            </a:r>
          </a:p>
          <a:p>
            <a:pPr eaLnBrk="1" hangingPunct="1"/>
            <a:r>
              <a:rPr lang="en-US" altLang="en-US" smtClean="0"/>
              <a:t>In Oracle, ROLLBACK command undoes changes made by last two UPDATE statements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5604A9-9120-4C50-B6F1-05F3B7A09F8D}" type="slidenum">
              <a:rPr lang="en-US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Copying Parts of Tables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permits copying contents of selected table columns</a:t>
            </a:r>
          </a:p>
          <a:p>
            <a:pPr lvl="1" eaLnBrk="1" hangingPunct="1"/>
            <a:r>
              <a:rPr lang="en-US" altLang="en-US" smtClean="0"/>
              <a:t>Data need not be reentered manually into newly created table(s)</a:t>
            </a:r>
          </a:p>
          <a:p>
            <a:pPr eaLnBrk="1" hangingPunct="1"/>
            <a:r>
              <a:rPr lang="en-US" altLang="en-US" smtClean="0"/>
              <a:t>Table structure is created</a:t>
            </a:r>
          </a:p>
          <a:p>
            <a:pPr eaLnBrk="1" hangingPunct="1"/>
            <a:r>
              <a:rPr lang="en-US" altLang="en-US" smtClean="0"/>
              <a:t>Rows are added to new table using rows from another table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AD52C7-2198-4824-A9EF-E426BF9DD6C0}" type="slidenum">
              <a:rPr lang="en-US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Adding Primary and Foreign Key Designations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smtClean="0"/>
              <a:t>ALTER TABLE</a:t>
            </a:r>
            <a:r>
              <a:rPr lang="en-US" altLang="en-US" smtClean="0"/>
              <a:t> command</a:t>
            </a:r>
          </a:p>
          <a:p>
            <a:pPr marL="658368" lvl="1" indent="-246888" eaLnBrk="1" fontAlgn="auto" hangingPunct="1">
              <a:defRPr/>
            </a:pPr>
            <a:r>
              <a:rPr lang="en-CA" altLang="en-US" smtClean="0"/>
              <a:t>Followed by a keyword that </a:t>
            </a:r>
            <a:r>
              <a:rPr lang="en-US" altLang="en-US" smtClean="0"/>
              <a:t>produces </a:t>
            </a:r>
            <a:r>
              <a:rPr lang="en-CA" altLang="en-US" smtClean="0"/>
              <a:t>the specific change one wants to make</a:t>
            </a:r>
          </a:p>
          <a:p>
            <a:pPr marL="658368" lvl="1" indent="-246888" eaLnBrk="1" fontAlgn="auto" hangingPunct="1">
              <a:defRPr/>
            </a:pPr>
            <a:r>
              <a:rPr lang="en-CA" altLang="en-US" smtClean="0"/>
              <a:t>Options include ADD, MODIFY, and DROP</a:t>
            </a:r>
          </a:p>
          <a:p>
            <a:pPr marL="365760" indent="-256032" eaLnBrk="1" fontAlgn="auto" hangingPunct="1">
              <a:defRPr/>
            </a:pPr>
            <a:r>
              <a:rPr lang="en-CA" altLang="en-US" smtClean="0"/>
              <a:t>Syntax to add or modify columns</a:t>
            </a:r>
          </a:p>
          <a:p>
            <a:pPr marL="658368" lvl="1" indent="-246888" eaLnBrk="1" fontAlgn="auto" hangingPunct="1">
              <a:defRPr/>
            </a:pPr>
            <a:r>
              <a:rPr lang="en-US" altLang="en-US" smtClean="0"/>
              <a:t>ALTER TABLE </a:t>
            </a:r>
            <a:r>
              <a:rPr lang="en-US" altLang="en-US" i="1" smtClean="0"/>
              <a:t>tablename</a:t>
            </a:r>
          </a:p>
          <a:p>
            <a:pPr marL="923544" lvl="2" indent="-219456" eaLnBrk="1" fontAlgn="auto" hangingPunct="1">
              <a:defRPr/>
            </a:pPr>
            <a:r>
              <a:rPr lang="en-US" altLang="en-US" smtClean="0"/>
              <a:t>{ADD | MODIFY} ( </a:t>
            </a:r>
            <a:r>
              <a:rPr lang="en-US" altLang="en-US" i="1" smtClean="0"/>
              <a:t>columnname datatype </a:t>
            </a:r>
            <a:r>
              <a:rPr lang="en-US" altLang="en-US" smtClean="0"/>
              <a:t>[ {ADD | MODIFY} </a:t>
            </a:r>
            <a:r>
              <a:rPr lang="en-US" altLang="en-US" i="1" smtClean="0"/>
              <a:t>columnname datatype</a:t>
            </a:r>
            <a:r>
              <a:rPr lang="en-US" altLang="en-US" smtClean="0"/>
              <a:t>] ) ;</a:t>
            </a:r>
          </a:p>
          <a:p>
            <a:pPr marL="658368" lvl="1" indent="-246888" eaLnBrk="1" fontAlgn="auto" hangingPunct="1">
              <a:defRPr/>
            </a:pPr>
            <a:r>
              <a:rPr lang="en-US" altLang="en-US" smtClean="0"/>
              <a:t>ALTER TABLE </a:t>
            </a:r>
            <a:r>
              <a:rPr lang="en-US" altLang="en-US" i="1" smtClean="0"/>
              <a:t>tablename</a:t>
            </a:r>
          </a:p>
          <a:p>
            <a:pPr marL="923544" lvl="2" indent="-219456" eaLnBrk="1" fontAlgn="auto" hangingPunct="1">
              <a:defRPr/>
            </a:pPr>
            <a:r>
              <a:rPr lang="en-US" altLang="en-US" smtClean="0"/>
              <a:t>ADD </a:t>
            </a:r>
            <a:r>
              <a:rPr lang="en-US" altLang="en-US" i="1" smtClean="0"/>
              <a:t>constraint </a:t>
            </a:r>
            <a:r>
              <a:rPr lang="en-US" altLang="en-US" smtClean="0"/>
              <a:t>[ ADD </a:t>
            </a:r>
            <a:r>
              <a:rPr lang="en-US" altLang="en-US" i="1" smtClean="0"/>
              <a:t>constraint </a:t>
            </a:r>
            <a:r>
              <a:rPr lang="en-US" altLang="en-US" smtClean="0"/>
              <a:t>] ;</a:t>
            </a:r>
            <a:endParaRPr lang="en-CA" altLang="en-US" smtClean="0"/>
          </a:p>
          <a:p>
            <a:pPr marL="658368" lvl="1" indent="-246888" eaLnBrk="1" fontAlgn="auto" hangingPunct="1">
              <a:defRPr/>
            </a:pPr>
            <a:endParaRPr lang="en-US" altLang="en-US" smtClean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56B21F-AC4D-4B8A-9294-5B013ED40ED4}" type="slidenum">
              <a:rPr lang="en-US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a Table </a:t>
            </a:r>
            <a:r>
              <a:rPr lang="en-US" altLang="en-US" smtClean="0">
                <a:solidFill>
                  <a:schemeClr val="tx1"/>
                </a:solidFill>
              </a:rPr>
              <a:t>from the </a:t>
            </a:r>
            <a:r>
              <a:rPr lang="en-US" altLang="en-US" smtClean="0"/>
              <a:t>Database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b="1" dirty="0" smtClean="0"/>
              <a:t>DROP TABLE</a:t>
            </a:r>
            <a:r>
              <a:rPr lang="en-US" altLang="en-US" dirty="0" smtClean="0"/>
              <a:t>: Deletes table from database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Syntax - DROP TABLE </a:t>
            </a:r>
            <a:r>
              <a:rPr lang="en-US" altLang="en-US" dirty="0" err="1" smtClean="0"/>
              <a:t>tablename</a:t>
            </a:r>
            <a:r>
              <a:rPr lang="en-US" altLang="en-US" dirty="0" smtClean="0"/>
              <a:t>;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Can drop a table only if it is not the one side of any relationship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RDBMS generates a foreign key integrity violation error message if the table is dropped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5BF310-9086-4AE4-ADAD-071A9DEF2A18}" type="slidenum">
              <a:rPr lang="en-US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SELECT Query Keywords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operators work well in the query environment</a:t>
            </a:r>
          </a:p>
          <a:p>
            <a:pPr eaLnBrk="1" hangingPunct="1"/>
            <a:r>
              <a:rPr lang="en-US" altLang="en-US" smtClean="0"/>
              <a:t>SQL provides useful functions that:</a:t>
            </a:r>
          </a:p>
          <a:p>
            <a:pPr lvl="1" eaLnBrk="1" hangingPunct="1"/>
            <a:r>
              <a:rPr lang="en-US" altLang="en-US" smtClean="0"/>
              <a:t>Counts</a:t>
            </a:r>
          </a:p>
          <a:p>
            <a:pPr lvl="1" eaLnBrk="1" hangingPunct="1"/>
            <a:r>
              <a:rPr lang="en-US" altLang="en-US" smtClean="0"/>
              <a:t>Find minimum and maximum values</a:t>
            </a:r>
          </a:p>
          <a:p>
            <a:pPr lvl="1" eaLnBrk="1" hangingPunct="1"/>
            <a:r>
              <a:rPr lang="en-US" altLang="en-US" smtClean="0"/>
              <a:t>Calculate averages</a:t>
            </a:r>
            <a:endParaRPr lang="en-US" altLang="en-US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mtClean="0"/>
              <a:t>SQL allows user to limit queries to entries:</a:t>
            </a:r>
          </a:p>
          <a:p>
            <a:pPr lvl="1" eaLnBrk="1" hangingPunct="1"/>
            <a:r>
              <a:rPr lang="en-US" altLang="en-US" smtClean="0"/>
              <a:t>Having no duplicates</a:t>
            </a:r>
          </a:p>
          <a:p>
            <a:pPr lvl="1" eaLnBrk="1" hangingPunct="1"/>
            <a:r>
              <a:rPr lang="en-US" altLang="en-US" smtClean="0"/>
              <a:t>Whose duplicates may be grouped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574538-221C-4F0B-9A7D-1FAADC75C732}" type="slidenum">
              <a:rPr lang="en-US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Ordering a Listing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ORDER BY </a:t>
            </a:r>
            <a:r>
              <a:rPr lang="en-US" dirty="0" smtClean="0"/>
              <a:t>clause is useful when listing order is important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Syntax - </a:t>
            </a:r>
            <a:r>
              <a:rPr lang="en-US" sz="2600" dirty="0" smtClean="0"/>
              <a:t>SELECT </a:t>
            </a:r>
            <a:r>
              <a:rPr lang="en-US" sz="2600" i="1" dirty="0" smtClean="0"/>
              <a:t>columnlist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FROM </a:t>
            </a:r>
            <a:r>
              <a:rPr lang="en-US" sz="2600" i="1" dirty="0" smtClean="0"/>
              <a:t>tablelist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[WHERE </a:t>
            </a:r>
            <a:r>
              <a:rPr lang="en-US" sz="2600" i="1" dirty="0" smtClean="0"/>
              <a:t>conditionlist</a:t>
            </a:r>
            <a:r>
              <a:rPr lang="en-US" sz="2600" dirty="0" smtClean="0"/>
              <a:t>]</a:t>
            </a:r>
          </a:p>
          <a:p>
            <a:pPr marL="1771650" indent="0" eaLnBrk="1" fontAlgn="auto" hangingPunct="1">
              <a:buFontTx/>
              <a:buNone/>
              <a:defRPr/>
            </a:pPr>
            <a:r>
              <a:rPr lang="en-US" sz="2600" dirty="0" smtClean="0"/>
              <a:t>[ORDER BY </a:t>
            </a:r>
            <a:r>
              <a:rPr lang="en-US" sz="2600" i="1" dirty="0" smtClean="0"/>
              <a:t>columnlist </a:t>
            </a:r>
            <a:r>
              <a:rPr lang="en-US" sz="2600" dirty="0" smtClean="0"/>
              <a:t>[ASC | DESC]];</a:t>
            </a:r>
          </a:p>
          <a:p>
            <a:pPr marL="365760" indent="-256032" eaLnBrk="1" fontAlgn="auto" hangingPunct="1">
              <a:defRPr/>
            </a:pPr>
            <a:r>
              <a:rPr lang="en-US" b="1" dirty="0" smtClean="0"/>
              <a:t>Cascading order sequence</a:t>
            </a:r>
            <a:r>
              <a:rPr lang="en-US" dirty="0" smtClean="0"/>
              <a:t>: Multilevel ordered sequence 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Created by listing several attributes after the ORDER BY clause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F92D10-8DF0-495C-A3A7-9867BE349F7B}" type="slidenum">
              <a:rPr lang="en-US" altLang="en-US" sz="1400">
                <a:latin typeface="Times New Roman" panose="02020603050405020304" pitchFamily="18" charset="0"/>
              </a:rPr>
              <a:pPr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Listing Unique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DISTINCT</a:t>
            </a:r>
            <a:r>
              <a:rPr lang="en-US" dirty="0" smtClean="0"/>
              <a:t> clause: Produces list of values that are unique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Syntax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- SELECT DISTINCT </a:t>
            </a:r>
            <a:r>
              <a:rPr lang="en-US" i="1" dirty="0" err="1" smtClean="0"/>
              <a:t>columnlist</a:t>
            </a:r>
            <a:endParaRPr lang="en-US" i="1" dirty="0" smtClean="0"/>
          </a:p>
          <a:p>
            <a:pPr marL="1771650" lvl="1" indent="0" eaLnBrk="1" fontAlgn="auto" hangingPunct="1">
              <a:buFontTx/>
              <a:buNone/>
              <a:defRPr/>
            </a:pPr>
            <a:r>
              <a:rPr lang="en-US" dirty="0" smtClean="0"/>
              <a:t>FROM </a:t>
            </a:r>
            <a:r>
              <a:rPr lang="en-US" i="1" dirty="0" err="1" smtClean="0"/>
              <a:t>tablelist</a:t>
            </a:r>
            <a:r>
              <a:rPr lang="en-US" dirty="0" smtClean="0"/>
              <a:t>;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Access places nulls at the top of the list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Oracle places it at the bottom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Placement of nulls does not affect list contents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7C5C8B-B72A-4724-9378-C171C770A6F1}" type="slidenum">
              <a:rPr lang="en-US" altLang="en-US" sz="1400">
                <a:latin typeface="Times New Roman" panose="02020603050405020304" pitchFamily="18" charset="0"/>
              </a:rPr>
              <a:pPr/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Table 7.8 - Some Basic SQL Aggerate Functions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EA4084-0EC7-4380-84AF-5E6655A0092B}" type="slidenum">
              <a:rPr lang="en-US" altLang="en-US" sz="1400">
                <a:latin typeface="Times New Roman" panose="02020603050405020304" pitchFamily="18" charset="0"/>
              </a:rPr>
              <a:pPr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610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Table 7.1 - SQL Data Definition Command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AF2972-F5B1-4CEB-82E7-AB77C059BBDD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66125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Grouping Data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Frequency distributions created by </a:t>
            </a:r>
            <a:r>
              <a:rPr lang="en-US" altLang="en-US" b="1" smtClean="0"/>
              <a:t>GROUP BY </a:t>
            </a:r>
            <a:r>
              <a:rPr lang="en-US" altLang="en-US" smtClean="0"/>
              <a:t>clause within SELECT statement</a:t>
            </a:r>
          </a:p>
          <a:p>
            <a:pPr eaLnBrk="1" hangingPunct="1"/>
            <a:r>
              <a:rPr lang="en-US" altLang="en-US" smtClean="0"/>
              <a:t>Syntax - SELECT </a:t>
            </a:r>
            <a:r>
              <a:rPr lang="en-US" altLang="en-US" i="1" smtClean="0"/>
              <a:t>columnlist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smtClean="0"/>
              <a:t>FROM </a:t>
            </a:r>
            <a:r>
              <a:rPr lang="en-US" altLang="en-US" i="1" smtClean="0"/>
              <a:t>tablelist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smtClean="0"/>
              <a:t>[WHERE </a:t>
            </a:r>
            <a:r>
              <a:rPr lang="en-US" altLang="en-US" i="1" smtClean="0"/>
              <a:t>conditionlist</a:t>
            </a:r>
            <a:r>
              <a:rPr lang="en-US" altLang="en-US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smtClean="0"/>
              <a:t>[GROUP BY </a:t>
            </a:r>
            <a:r>
              <a:rPr lang="en-US" altLang="en-US" i="1" smtClean="0"/>
              <a:t>columnlist</a:t>
            </a:r>
            <a:r>
              <a:rPr lang="en-US" altLang="en-US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smtClean="0"/>
              <a:t>[HAVING </a:t>
            </a:r>
            <a:r>
              <a:rPr lang="en-US" altLang="en-US" i="1" smtClean="0"/>
              <a:t>conditionlist</a:t>
            </a:r>
            <a:r>
              <a:rPr lang="en-US" altLang="en-US" smtClean="0"/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smtClean="0"/>
              <a:t>[ORDER BY	</a:t>
            </a:r>
            <a:r>
              <a:rPr lang="en-US" altLang="en-US" i="1" smtClean="0"/>
              <a:t>columnlist </a:t>
            </a:r>
            <a:r>
              <a:rPr lang="en-US" altLang="en-US" smtClean="0"/>
              <a:t>[ASC | DESC]];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ABDD7C-09F5-42F6-A208-B2856DB45D11}" type="slidenum">
              <a:rPr lang="en-US" altLang="en-US" sz="1400">
                <a:latin typeface="Times New Roman" panose="02020603050405020304" pitchFamily="18" charset="0"/>
              </a:rPr>
              <a:pPr/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HAVING Clause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Extension of GROUP BY feature</a:t>
            </a:r>
          </a:p>
          <a:p>
            <a:pPr eaLnBrk="1" hangingPunct="1"/>
            <a:r>
              <a:rPr lang="en-US" altLang="en-US" smtClean="0"/>
              <a:t>Applied to output of GROUP BY operation</a:t>
            </a:r>
          </a:p>
          <a:p>
            <a:pPr eaLnBrk="1" hangingPunct="1"/>
            <a:r>
              <a:rPr lang="en-US" altLang="en-US" smtClean="0"/>
              <a:t>Used in conjunction with GROUP BY clause in second SQL command set</a:t>
            </a:r>
          </a:p>
          <a:p>
            <a:pPr eaLnBrk="1" hangingPunct="1"/>
            <a:r>
              <a:rPr lang="en-US" altLang="en-US" smtClean="0"/>
              <a:t>Similar to WHERE clause in SELECT statement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3BE2DF-AEF5-48F2-916B-2404F250E3CE}" type="slidenum">
              <a:rPr lang="en-US" altLang="en-US" sz="1400">
                <a:latin typeface="Times New Roman" panose="02020603050405020304" pitchFamily="18" charset="0"/>
              </a:rPr>
              <a:pPr/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Database Tables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Performed when data are retrieved from more than one table at a time</a:t>
            </a:r>
          </a:p>
          <a:p>
            <a:pPr lvl="1" eaLnBrk="1" hangingPunct="1"/>
            <a:r>
              <a:rPr lang="en-US" altLang="en-US" smtClean="0"/>
              <a:t>Equality comparison between foreign key and primary key of related tables</a:t>
            </a:r>
          </a:p>
          <a:p>
            <a:pPr eaLnBrk="1" hangingPunct="1"/>
            <a:r>
              <a:rPr lang="en-US" altLang="en-US" smtClean="0"/>
              <a:t>Tables are joined by listing tables in FROM clause of SELECT statement</a:t>
            </a:r>
          </a:p>
          <a:p>
            <a:pPr lvl="1" eaLnBrk="1" hangingPunct="1"/>
            <a:r>
              <a:rPr lang="en-US" altLang="en-US" smtClean="0"/>
              <a:t>DBMS creates Cartesian product of every table in the FROM clause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6EC91F-F3A1-4A94-8C05-3BFD2BEC0710}" type="slidenum">
              <a:rPr lang="en-US" altLang="en-US" sz="1400">
                <a:latin typeface="Times New Roman" panose="02020603050405020304" pitchFamily="18" charset="0"/>
              </a:rPr>
              <a:pPr/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Joining Tables With an Alias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Alias identifies the source table from which data are taken</a:t>
            </a:r>
          </a:p>
          <a:p>
            <a:pPr eaLnBrk="1" hangingPunct="1"/>
            <a:r>
              <a:rPr lang="en-US" altLang="en-US" smtClean="0"/>
              <a:t>Any legal table name can be used as alias</a:t>
            </a:r>
          </a:p>
          <a:p>
            <a:pPr eaLnBrk="1" hangingPunct="1"/>
            <a:r>
              <a:rPr lang="en-US" altLang="en-US" smtClean="0"/>
              <a:t>Add alias after table name in FROM clause</a:t>
            </a:r>
          </a:p>
          <a:p>
            <a:pPr lvl="1" eaLnBrk="1" hangingPunct="1"/>
            <a:r>
              <a:rPr lang="en-US" altLang="en-US" smtClean="0"/>
              <a:t>FROM tablename alias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05FF21-466E-4A1A-A7CA-15B4EB77F38A}" type="slidenum">
              <a:rPr lang="en-US" altLang="en-US" sz="1400">
                <a:latin typeface="Times New Roman" panose="02020603050405020304" pitchFamily="18" charset="0"/>
              </a:rPr>
              <a:pPr/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Joins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Recursive query</a:t>
            </a:r>
            <a:r>
              <a:rPr lang="en-US" altLang="en-US" smtClean="0"/>
              <a:t>: Table is joined to itself using alias</a:t>
            </a:r>
          </a:p>
          <a:p>
            <a:pPr eaLnBrk="1" hangingPunct="1"/>
            <a:r>
              <a:rPr lang="en-US" altLang="en-US" smtClean="0"/>
              <a:t>Use aliases to differentiate the table from itself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21C2EA-2771-4995-B5F9-3601CB1B9D9A}" type="slidenum">
              <a:rPr lang="en-US" altLang="en-US" sz="1400">
                <a:latin typeface="Times New Roman" panose="02020603050405020304" pitchFamily="18" charset="0"/>
              </a:rPr>
              <a:pPr/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Table 7.2 - SQL Data Manipulation Commands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344316-A94D-4F3D-AA65-0DD8D95A693E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4813"/>
            <a:ext cx="602456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7.1 - The Database Model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50D921-BED8-4501-A5FF-BC5F056B884A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676400"/>
            <a:ext cx="7999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Tasks to be Completed Before Using a New RDBMS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database structure</a:t>
            </a:r>
          </a:p>
          <a:p>
            <a:pPr lvl="1" eaLnBrk="1" hangingPunct="1"/>
            <a:r>
              <a:rPr lang="en-US" altLang="en-US" smtClean="0"/>
              <a:t>RDBMS creates physical files that will hold database</a:t>
            </a:r>
          </a:p>
          <a:p>
            <a:pPr lvl="1" eaLnBrk="1" hangingPunct="1"/>
            <a:r>
              <a:rPr lang="en-US" altLang="en-US" smtClean="0"/>
              <a:t>Differs from one RDBMS to another</a:t>
            </a:r>
          </a:p>
          <a:p>
            <a:pPr eaLnBrk="1" hangingPunct="1"/>
            <a:r>
              <a:rPr lang="en-US" altLang="en-US" b="1" smtClean="0"/>
              <a:t>Authentication</a:t>
            </a:r>
            <a:r>
              <a:rPr lang="en-US" altLang="en-US" smtClean="0"/>
              <a:t>: Process DBMS uses to verify that only registered users access the data</a:t>
            </a:r>
          </a:p>
          <a:p>
            <a:pPr lvl="1" eaLnBrk="1" hangingPunct="1"/>
            <a:r>
              <a:rPr lang="en-US" altLang="en-US" smtClean="0"/>
              <a:t>Required for the creation tables</a:t>
            </a:r>
          </a:p>
          <a:p>
            <a:pPr lvl="1" eaLnBrk="1" hangingPunct="1"/>
            <a:r>
              <a:rPr lang="en-US" altLang="en-US" smtClean="0"/>
              <a:t>User should log on to RDBMS using user ID and password created by database administrator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7C3F9F-B8A0-4AC5-AB12-ACC8BA99786A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Database Schema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group of database objects related to each other</a:t>
            </a:r>
          </a:p>
          <a:p>
            <a:pPr eaLnBrk="1" hangingPunct="1"/>
            <a:r>
              <a:rPr lang="en-US" altLang="en-US" smtClean="0"/>
              <a:t>Command </a:t>
            </a:r>
          </a:p>
          <a:p>
            <a:pPr lvl="1" eaLnBrk="1" hangingPunct="1"/>
            <a:r>
              <a:rPr lang="en-US" altLang="en-US" smtClean="0"/>
              <a:t>CREATE SCHEMA AUTHORIZATION {creator};</a:t>
            </a:r>
          </a:p>
          <a:p>
            <a:pPr lvl="2" eaLnBrk="1" hangingPunct="1"/>
            <a:r>
              <a:rPr lang="en-US" altLang="en-US" smtClean="0"/>
              <a:t>Seldom used directly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950C92-95D0-4107-9571-16A5007FCF62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SQL Data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28E5AC-19E8-48B8-942E-17674A460999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1540</Words>
  <Application>Microsoft Office PowerPoint</Application>
  <PresentationFormat>On-screen Show (4:3)</PresentationFormat>
  <Paragraphs>313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ＭＳ Ｐゴシック</vt:lpstr>
      <vt:lpstr>Times New Roman</vt:lpstr>
      <vt:lpstr>Wingdings</vt:lpstr>
      <vt:lpstr>Georgia</vt:lpstr>
      <vt:lpstr>Calibri</vt:lpstr>
      <vt:lpstr>Urban</vt:lpstr>
      <vt:lpstr>PowerPoint Presentation</vt:lpstr>
      <vt:lpstr>Learning Objectives</vt:lpstr>
      <vt:lpstr>Structured Query Language (SQL)</vt:lpstr>
      <vt:lpstr>Table 7.1 - SQL Data Definition Command </vt:lpstr>
      <vt:lpstr>Table 7.2 - SQL Data Manipulation Commands</vt:lpstr>
      <vt:lpstr>Figure 7.1 - The Database Model</vt:lpstr>
      <vt:lpstr>Tasks to be Completed Before Using a New RDBMS</vt:lpstr>
      <vt:lpstr>The Database Schema</vt:lpstr>
      <vt:lpstr>Common SQL Data Types</vt:lpstr>
      <vt:lpstr>Creating Table Structures</vt:lpstr>
      <vt:lpstr>Primary Key and Foreign Key</vt:lpstr>
      <vt:lpstr>SQL Constraints</vt:lpstr>
      <vt:lpstr>SQL Indexes</vt:lpstr>
      <vt:lpstr>Data Manipulation Commands</vt:lpstr>
      <vt:lpstr>Data Manipulation Commands</vt:lpstr>
      <vt:lpstr>Data Manipulation Commands</vt:lpstr>
      <vt:lpstr>Inserting Table Rows with a  SELECT Subquery</vt:lpstr>
      <vt:lpstr>Selecting Rows Using Conditional Restrictions</vt:lpstr>
      <vt:lpstr> Comparison Operators</vt:lpstr>
      <vt:lpstr>Table 7.6 - Comparison Operators</vt:lpstr>
      <vt:lpstr>Comparison Operators: Computed Columns and Column Aliases </vt:lpstr>
      <vt:lpstr>Arithmetic operators</vt:lpstr>
      <vt:lpstr>Table 7.7 - The Arithmetic Operators</vt:lpstr>
      <vt:lpstr>Figure 7.12 - Selected PRODUCT Table Attributes: The logical OR</vt:lpstr>
      <vt:lpstr>Figure 7.13 - Selected PRODUCT Table Attributes: The Logical AND</vt:lpstr>
      <vt:lpstr>Figure 7.14 - Selected PRODUCT Table Attributes: The Logical AND and OR</vt:lpstr>
      <vt:lpstr>Special Operators</vt:lpstr>
      <vt:lpstr>Advanced Data Definition Commands</vt:lpstr>
      <vt:lpstr>Changing Column’s Data Type</vt:lpstr>
      <vt:lpstr>Changing Column’s Data Characteristics</vt:lpstr>
      <vt:lpstr>Adding Column, Dropping Column</vt:lpstr>
      <vt:lpstr>Advanced Data Updates</vt:lpstr>
      <vt:lpstr>Copying Parts of Tables</vt:lpstr>
      <vt:lpstr>Adding Primary and Foreign Key Designations</vt:lpstr>
      <vt:lpstr>Deleting a Table from the Database</vt:lpstr>
      <vt:lpstr>Additional SELECT Query Keywords</vt:lpstr>
      <vt:lpstr>Ordering a Listing</vt:lpstr>
      <vt:lpstr>Listing Unique Values</vt:lpstr>
      <vt:lpstr>Table 7.8 - Some Basic SQL Aggerate Functions</vt:lpstr>
      <vt:lpstr>Grouping Data</vt:lpstr>
      <vt:lpstr>HAVING Clause</vt:lpstr>
      <vt:lpstr>Joining Database Tables</vt:lpstr>
      <vt:lpstr>Joining Tables With an Alias</vt:lpstr>
      <vt:lpstr>Recursive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425</cp:revision>
  <dcterms:created xsi:type="dcterms:W3CDTF">2002-09-27T23:29:22Z</dcterms:created>
  <dcterms:modified xsi:type="dcterms:W3CDTF">2018-09-21T19:59:18Z</dcterms:modified>
</cp:coreProperties>
</file>