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5" r:id="rId33"/>
    <p:sldId id="294" r:id="rId34"/>
    <p:sldId id="293" r:id="rId35"/>
    <p:sldId id="288" r:id="rId36"/>
    <p:sldId id="289" r:id="rId37"/>
    <p:sldId id="290" r:id="rId38"/>
    <p:sldId id="291" r:id="rId39"/>
    <p:sldId id="292"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15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F826A5-EEA2-490D-8B1D-7B6706F1011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13E3DA3-9BAE-41AE-B4C7-4F0F9A080E0C}">
      <dgm:prSet custT="1"/>
      <dgm:spPr/>
      <dgm:t>
        <a:bodyPr/>
        <a:lstStyle/>
        <a:p>
          <a:pPr rtl="0"/>
          <a:r>
            <a:rPr lang="en-US" sz="2000" dirty="0" smtClean="0"/>
            <a:t>Atomicity</a:t>
          </a:r>
          <a:endParaRPr lang="en-US" sz="2000" dirty="0"/>
        </a:p>
      </dgm:t>
    </dgm:pt>
    <dgm:pt modelId="{A195E9E3-1C58-4986-9DCC-CDCAC78596FA}" type="parTrans" cxnId="{A843BBB0-D10F-4ED6-A64E-278BFB8CC2A1}">
      <dgm:prSet/>
      <dgm:spPr/>
      <dgm:t>
        <a:bodyPr/>
        <a:lstStyle/>
        <a:p>
          <a:endParaRPr lang="en-US"/>
        </a:p>
      </dgm:t>
    </dgm:pt>
    <dgm:pt modelId="{3DA4C7ED-1D38-4783-A533-C8C0F3EFCAAD}" type="sibTrans" cxnId="{A843BBB0-D10F-4ED6-A64E-278BFB8CC2A1}">
      <dgm:prSet/>
      <dgm:spPr/>
      <dgm:t>
        <a:bodyPr/>
        <a:lstStyle/>
        <a:p>
          <a:endParaRPr lang="en-US"/>
        </a:p>
      </dgm:t>
    </dgm:pt>
    <dgm:pt modelId="{C72F853E-E77A-4346-B718-6CF51DCCC7CD}">
      <dgm:prSet custT="1"/>
      <dgm:spPr/>
      <dgm:t>
        <a:bodyPr/>
        <a:lstStyle/>
        <a:p>
          <a:pPr rtl="0">
            <a:lnSpc>
              <a:spcPct val="100000"/>
            </a:lnSpc>
          </a:pPr>
          <a:r>
            <a:rPr lang="en-US" sz="1800" dirty="0" smtClean="0"/>
            <a:t>All operations of a transaction must be completed</a:t>
          </a:r>
          <a:endParaRPr lang="en-US" sz="1800" dirty="0"/>
        </a:p>
      </dgm:t>
    </dgm:pt>
    <dgm:pt modelId="{DB5DD1AF-2245-44F8-AD4E-A5E6B533EC99}" type="parTrans" cxnId="{4EAD9163-00E0-4B6A-B3E3-BEC5E9624A12}">
      <dgm:prSet/>
      <dgm:spPr/>
      <dgm:t>
        <a:bodyPr/>
        <a:lstStyle/>
        <a:p>
          <a:endParaRPr lang="en-US"/>
        </a:p>
      </dgm:t>
    </dgm:pt>
    <dgm:pt modelId="{9D5A7889-A35C-4B37-8BB5-17733D511043}" type="sibTrans" cxnId="{4EAD9163-00E0-4B6A-B3E3-BEC5E9624A12}">
      <dgm:prSet/>
      <dgm:spPr/>
      <dgm:t>
        <a:bodyPr/>
        <a:lstStyle/>
        <a:p>
          <a:endParaRPr lang="en-US"/>
        </a:p>
      </dgm:t>
    </dgm:pt>
    <dgm:pt modelId="{8E184D0D-2ECA-4D48-9882-2F04E944B18A}">
      <dgm:prSet custT="1"/>
      <dgm:spPr/>
      <dgm:t>
        <a:bodyPr/>
        <a:lstStyle/>
        <a:p>
          <a:pPr rtl="0">
            <a:lnSpc>
              <a:spcPct val="100000"/>
            </a:lnSpc>
          </a:pPr>
          <a:r>
            <a:rPr lang="en-US" sz="1600" dirty="0" smtClean="0"/>
            <a:t>If not, the transaction is aborted</a:t>
          </a:r>
          <a:endParaRPr lang="en-US" sz="1600" dirty="0"/>
        </a:p>
      </dgm:t>
    </dgm:pt>
    <dgm:pt modelId="{49EBFEB9-D1CA-43FA-AEFC-988281BE4E67}" type="parTrans" cxnId="{B8291E24-18F8-4118-A922-BF7E36F56D79}">
      <dgm:prSet/>
      <dgm:spPr/>
      <dgm:t>
        <a:bodyPr/>
        <a:lstStyle/>
        <a:p>
          <a:endParaRPr lang="en-US"/>
        </a:p>
      </dgm:t>
    </dgm:pt>
    <dgm:pt modelId="{C07F52F3-480A-4C93-89D3-391C80D66240}" type="sibTrans" cxnId="{B8291E24-18F8-4118-A922-BF7E36F56D79}">
      <dgm:prSet/>
      <dgm:spPr/>
      <dgm:t>
        <a:bodyPr/>
        <a:lstStyle/>
        <a:p>
          <a:endParaRPr lang="en-US"/>
        </a:p>
      </dgm:t>
    </dgm:pt>
    <dgm:pt modelId="{0B6F9345-2CFF-4EBB-96FD-DB9ED03E17F8}">
      <dgm:prSet custT="1"/>
      <dgm:spPr/>
      <dgm:t>
        <a:bodyPr/>
        <a:lstStyle/>
        <a:p>
          <a:pPr rtl="0"/>
          <a:r>
            <a:rPr lang="en-US" sz="2000" dirty="0" smtClean="0"/>
            <a:t>Consistency </a:t>
          </a:r>
          <a:endParaRPr lang="en-US" sz="2000" dirty="0"/>
        </a:p>
      </dgm:t>
    </dgm:pt>
    <dgm:pt modelId="{BF8F5D3D-267F-4567-825C-A5F55D3B9766}" type="parTrans" cxnId="{00B93222-EB15-482E-95B6-1291C170E80C}">
      <dgm:prSet/>
      <dgm:spPr/>
      <dgm:t>
        <a:bodyPr/>
        <a:lstStyle/>
        <a:p>
          <a:endParaRPr lang="en-US"/>
        </a:p>
      </dgm:t>
    </dgm:pt>
    <dgm:pt modelId="{E21668FC-1939-412E-A40A-88B6EC67E553}" type="sibTrans" cxnId="{00B93222-EB15-482E-95B6-1291C170E80C}">
      <dgm:prSet/>
      <dgm:spPr/>
      <dgm:t>
        <a:bodyPr/>
        <a:lstStyle/>
        <a:p>
          <a:endParaRPr lang="en-US"/>
        </a:p>
      </dgm:t>
    </dgm:pt>
    <dgm:pt modelId="{DE9C4CF4-C0DD-46DE-8BDC-B7E3016F7CC6}">
      <dgm:prSet custT="1"/>
      <dgm:spPr/>
      <dgm:t>
        <a:bodyPr/>
        <a:lstStyle/>
        <a:p>
          <a:pPr rtl="0"/>
          <a:r>
            <a:rPr lang="en-US" sz="1800" dirty="0" smtClean="0"/>
            <a:t>Permanence of database’s consistent state</a:t>
          </a:r>
          <a:endParaRPr lang="en-US" sz="1800" dirty="0"/>
        </a:p>
      </dgm:t>
    </dgm:pt>
    <dgm:pt modelId="{950C128E-ADBA-4DF6-A3BF-E47E0AE0B2A9}" type="parTrans" cxnId="{4C86E65E-A0F5-45A3-8667-B703462B578B}">
      <dgm:prSet/>
      <dgm:spPr/>
      <dgm:t>
        <a:bodyPr/>
        <a:lstStyle/>
        <a:p>
          <a:endParaRPr lang="en-US"/>
        </a:p>
      </dgm:t>
    </dgm:pt>
    <dgm:pt modelId="{A372F7A3-35C5-4445-9927-0239F4AD4BC4}" type="sibTrans" cxnId="{4C86E65E-A0F5-45A3-8667-B703462B578B}">
      <dgm:prSet/>
      <dgm:spPr/>
      <dgm:t>
        <a:bodyPr/>
        <a:lstStyle/>
        <a:p>
          <a:endParaRPr lang="en-US"/>
        </a:p>
      </dgm:t>
    </dgm:pt>
    <dgm:pt modelId="{BE3BC779-317F-455D-B663-F789F2572A1C}">
      <dgm:prSet custT="1"/>
      <dgm:spPr/>
      <dgm:t>
        <a:bodyPr/>
        <a:lstStyle/>
        <a:p>
          <a:pPr rtl="0"/>
          <a:r>
            <a:rPr lang="en-US" sz="2000" dirty="0" smtClean="0"/>
            <a:t>Isolation </a:t>
          </a:r>
          <a:endParaRPr lang="en-US" sz="2000" dirty="0"/>
        </a:p>
      </dgm:t>
    </dgm:pt>
    <dgm:pt modelId="{658BA9EE-2F41-4E94-B550-79ACEBC8513B}" type="parTrans" cxnId="{B2901BB2-4FC9-4854-9F82-8149E9B58FCE}">
      <dgm:prSet/>
      <dgm:spPr/>
      <dgm:t>
        <a:bodyPr/>
        <a:lstStyle/>
        <a:p>
          <a:endParaRPr lang="en-US"/>
        </a:p>
      </dgm:t>
    </dgm:pt>
    <dgm:pt modelId="{A6FF3F9E-C0C6-4C4B-91FB-A5C630F58C68}" type="sibTrans" cxnId="{B2901BB2-4FC9-4854-9F82-8149E9B58FCE}">
      <dgm:prSet/>
      <dgm:spPr/>
      <dgm:t>
        <a:bodyPr/>
        <a:lstStyle/>
        <a:p>
          <a:endParaRPr lang="en-US"/>
        </a:p>
      </dgm:t>
    </dgm:pt>
    <dgm:pt modelId="{7F567D76-8D7C-4924-B3F7-B3D7E5BD686E}">
      <dgm:prSet custT="1"/>
      <dgm:spPr/>
      <dgm:t>
        <a:bodyPr/>
        <a:lstStyle/>
        <a:p>
          <a:pPr rtl="0">
            <a:lnSpc>
              <a:spcPct val="100000"/>
            </a:lnSpc>
          </a:pPr>
          <a:r>
            <a:rPr lang="en-US" sz="1800" dirty="0" smtClean="0"/>
            <a:t>Data used during transaction cannot be used by second transaction until the first is completed</a:t>
          </a:r>
          <a:endParaRPr lang="en-US" sz="1800" dirty="0"/>
        </a:p>
      </dgm:t>
    </dgm:pt>
    <dgm:pt modelId="{6A9CE3D9-169E-428E-8282-9C9C715AAB10}" type="parTrans" cxnId="{C7AE7BF5-21AA-4A1E-B9ED-977909D572E8}">
      <dgm:prSet/>
      <dgm:spPr/>
      <dgm:t>
        <a:bodyPr/>
        <a:lstStyle/>
        <a:p>
          <a:endParaRPr lang="en-US"/>
        </a:p>
      </dgm:t>
    </dgm:pt>
    <dgm:pt modelId="{CA752BEE-2B04-4DCE-AF01-1CDA56FC59EC}" type="sibTrans" cxnId="{C7AE7BF5-21AA-4A1E-B9ED-977909D572E8}">
      <dgm:prSet/>
      <dgm:spPr/>
      <dgm:t>
        <a:bodyPr/>
        <a:lstStyle/>
        <a:p>
          <a:endParaRPr lang="en-US"/>
        </a:p>
      </dgm:t>
    </dgm:pt>
    <dgm:pt modelId="{77BB7268-D0DD-4F0A-B332-52044C7E2711}">
      <dgm:prSet custT="1"/>
      <dgm:spPr/>
      <dgm:t>
        <a:bodyPr/>
        <a:lstStyle/>
        <a:p>
          <a:pPr rtl="0">
            <a:lnSpc>
              <a:spcPct val="100000"/>
            </a:lnSpc>
          </a:pPr>
          <a:r>
            <a:rPr lang="en-US" sz="2000" dirty="0" smtClean="0"/>
            <a:t>Durability </a:t>
          </a:r>
          <a:endParaRPr lang="en-US" sz="2000" dirty="0"/>
        </a:p>
      </dgm:t>
    </dgm:pt>
    <dgm:pt modelId="{63F4C6A4-1C52-4931-A29E-9A9FDE094196}" type="parTrans" cxnId="{42B20CC6-2D54-4CAC-A1A2-9F6959657A31}">
      <dgm:prSet/>
      <dgm:spPr/>
      <dgm:t>
        <a:bodyPr/>
        <a:lstStyle/>
        <a:p>
          <a:endParaRPr lang="en-US"/>
        </a:p>
      </dgm:t>
    </dgm:pt>
    <dgm:pt modelId="{388A7A5B-3D84-4F05-A9C5-FE04AA6E6D8B}" type="sibTrans" cxnId="{42B20CC6-2D54-4CAC-A1A2-9F6959657A31}">
      <dgm:prSet/>
      <dgm:spPr/>
      <dgm:t>
        <a:bodyPr/>
        <a:lstStyle/>
        <a:p>
          <a:endParaRPr lang="en-US"/>
        </a:p>
      </dgm:t>
    </dgm:pt>
    <dgm:pt modelId="{FB4D3C35-4597-4A22-85A1-EEBE057BF5BC}">
      <dgm:prSet custT="1"/>
      <dgm:spPr/>
      <dgm:t>
        <a:bodyPr/>
        <a:lstStyle/>
        <a:p>
          <a:pPr rtl="0"/>
          <a:r>
            <a:rPr lang="en-US" sz="1800" dirty="0" smtClean="0"/>
            <a:t>Ensures that once transactions are committed, they cannot be undone or lost</a:t>
          </a:r>
          <a:endParaRPr lang="en-US" sz="1800" dirty="0"/>
        </a:p>
      </dgm:t>
    </dgm:pt>
    <dgm:pt modelId="{4AF2B1B9-E8F5-4D4F-B796-39B547BEAB13}" type="parTrans" cxnId="{BA23B7D8-3D17-469F-984E-8C918FC6EABB}">
      <dgm:prSet/>
      <dgm:spPr/>
      <dgm:t>
        <a:bodyPr/>
        <a:lstStyle/>
        <a:p>
          <a:endParaRPr lang="en-US"/>
        </a:p>
      </dgm:t>
    </dgm:pt>
    <dgm:pt modelId="{0C80DB75-AB69-4CDD-AF1A-3E6445A90293}" type="sibTrans" cxnId="{BA23B7D8-3D17-469F-984E-8C918FC6EABB}">
      <dgm:prSet/>
      <dgm:spPr/>
      <dgm:t>
        <a:bodyPr/>
        <a:lstStyle/>
        <a:p>
          <a:endParaRPr lang="en-US"/>
        </a:p>
      </dgm:t>
    </dgm:pt>
    <dgm:pt modelId="{0FD33510-4083-4C06-96D3-7594A390F50E}">
      <dgm:prSet custT="1"/>
      <dgm:spPr/>
      <dgm:t>
        <a:bodyPr/>
        <a:lstStyle/>
        <a:p>
          <a:pPr rtl="0"/>
          <a:r>
            <a:rPr lang="en-US" sz="2000" dirty="0" smtClean="0"/>
            <a:t>Serializability</a:t>
          </a:r>
          <a:endParaRPr lang="en-US" sz="2000" dirty="0"/>
        </a:p>
      </dgm:t>
    </dgm:pt>
    <dgm:pt modelId="{24C74601-621A-4645-8528-FBDEA87182CC}" type="parTrans" cxnId="{838B7C0A-0EBF-414A-B748-DD3F12EB76F3}">
      <dgm:prSet/>
      <dgm:spPr/>
      <dgm:t>
        <a:bodyPr/>
        <a:lstStyle/>
        <a:p>
          <a:endParaRPr lang="en-US"/>
        </a:p>
      </dgm:t>
    </dgm:pt>
    <dgm:pt modelId="{7E7DCC3F-4A99-4E26-96BB-CD99F5FE1B57}" type="sibTrans" cxnId="{838B7C0A-0EBF-414A-B748-DD3F12EB76F3}">
      <dgm:prSet/>
      <dgm:spPr/>
      <dgm:t>
        <a:bodyPr/>
        <a:lstStyle/>
        <a:p>
          <a:endParaRPr lang="en-US"/>
        </a:p>
      </dgm:t>
    </dgm:pt>
    <dgm:pt modelId="{A8CEDD60-F9A6-40B0-8138-CF5CDD694345}">
      <dgm:prSet custT="1"/>
      <dgm:spPr/>
      <dgm:t>
        <a:bodyPr/>
        <a:lstStyle/>
        <a:p>
          <a:pPr rtl="0"/>
          <a:r>
            <a:rPr lang="en-US" sz="1800" dirty="0" smtClean="0"/>
            <a:t>Ensures that the schedule for the concurrent execution of several transactions should yield consistent results</a:t>
          </a:r>
          <a:endParaRPr lang="en-US" sz="1800" dirty="0"/>
        </a:p>
      </dgm:t>
    </dgm:pt>
    <dgm:pt modelId="{DB85B25D-ECAC-428D-A282-86262B2B477F}" type="parTrans" cxnId="{469CF3BA-2EFA-4F56-A6C7-9321685D5FCC}">
      <dgm:prSet/>
      <dgm:spPr/>
      <dgm:t>
        <a:bodyPr/>
        <a:lstStyle/>
        <a:p>
          <a:endParaRPr lang="en-US"/>
        </a:p>
      </dgm:t>
    </dgm:pt>
    <dgm:pt modelId="{AF346FA8-CB1E-4C81-8641-6D715AAA5B74}" type="sibTrans" cxnId="{469CF3BA-2EFA-4F56-A6C7-9321685D5FCC}">
      <dgm:prSet/>
      <dgm:spPr/>
      <dgm:t>
        <a:bodyPr/>
        <a:lstStyle/>
        <a:p>
          <a:endParaRPr lang="en-US"/>
        </a:p>
      </dgm:t>
    </dgm:pt>
    <dgm:pt modelId="{ED623C59-181E-4DBA-A319-7DABD3B009E7}" type="pres">
      <dgm:prSet presAssocID="{53F826A5-EEA2-490D-8B1D-7B6706F10112}" presName="linear" presStyleCnt="0">
        <dgm:presLayoutVars>
          <dgm:dir/>
          <dgm:animLvl val="lvl"/>
          <dgm:resizeHandles val="exact"/>
        </dgm:presLayoutVars>
      </dgm:prSet>
      <dgm:spPr/>
      <dgm:t>
        <a:bodyPr/>
        <a:lstStyle/>
        <a:p>
          <a:endParaRPr lang="en-US"/>
        </a:p>
      </dgm:t>
    </dgm:pt>
    <dgm:pt modelId="{28DE76F3-89D6-4991-9381-6CF1C3505D14}" type="pres">
      <dgm:prSet presAssocID="{A13E3DA3-9BAE-41AE-B4C7-4F0F9A080E0C}" presName="parentLin" presStyleCnt="0"/>
      <dgm:spPr/>
      <dgm:t>
        <a:bodyPr/>
        <a:lstStyle/>
        <a:p>
          <a:endParaRPr lang="en-US"/>
        </a:p>
      </dgm:t>
    </dgm:pt>
    <dgm:pt modelId="{CCE73A67-2E7E-4590-A73B-2ED35CA2FB89}" type="pres">
      <dgm:prSet presAssocID="{A13E3DA3-9BAE-41AE-B4C7-4F0F9A080E0C}" presName="parentLeftMargin" presStyleLbl="node1" presStyleIdx="0" presStyleCnt="5"/>
      <dgm:spPr/>
      <dgm:t>
        <a:bodyPr/>
        <a:lstStyle/>
        <a:p>
          <a:endParaRPr lang="en-US"/>
        </a:p>
      </dgm:t>
    </dgm:pt>
    <dgm:pt modelId="{C70F1A27-3C8C-4673-A7C6-22ECDD0D3ACB}" type="pres">
      <dgm:prSet presAssocID="{A13E3DA3-9BAE-41AE-B4C7-4F0F9A080E0C}" presName="parentText" presStyleLbl="node1" presStyleIdx="0" presStyleCnt="5">
        <dgm:presLayoutVars>
          <dgm:chMax val="0"/>
          <dgm:bulletEnabled val="1"/>
        </dgm:presLayoutVars>
      </dgm:prSet>
      <dgm:spPr/>
      <dgm:t>
        <a:bodyPr/>
        <a:lstStyle/>
        <a:p>
          <a:endParaRPr lang="en-US"/>
        </a:p>
      </dgm:t>
    </dgm:pt>
    <dgm:pt modelId="{E596868C-36AE-4BA4-925C-229FB34D4DF9}" type="pres">
      <dgm:prSet presAssocID="{A13E3DA3-9BAE-41AE-B4C7-4F0F9A080E0C}" presName="negativeSpace" presStyleCnt="0"/>
      <dgm:spPr/>
      <dgm:t>
        <a:bodyPr/>
        <a:lstStyle/>
        <a:p>
          <a:endParaRPr lang="en-US"/>
        </a:p>
      </dgm:t>
    </dgm:pt>
    <dgm:pt modelId="{95F585B3-1197-43E4-9B44-DD7B242C8BA6}" type="pres">
      <dgm:prSet presAssocID="{A13E3DA3-9BAE-41AE-B4C7-4F0F9A080E0C}" presName="childText" presStyleLbl="conFgAcc1" presStyleIdx="0" presStyleCnt="5">
        <dgm:presLayoutVars>
          <dgm:bulletEnabled val="1"/>
        </dgm:presLayoutVars>
      </dgm:prSet>
      <dgm:spPr/>
      <dgm:t>
        <a:bodyPr/>
        <a:lstStyle/>
        <a:p>
          <a:endParaRPr lang="en-US"/>
        </a:p>
      </dgm:t>
    </dgm:pt>
    <dgm:pt modelId="{865F5CA5-BB08-4A94-9E66-AC3598228824}" type="pres">
      <dgm:prSet presAssocID="{3DA4C7ED-1D38-4783-A533-C8C0F3EFCAAD}" presName="spaceBetweenRectangles" presStyleCnt="0"/>
      <dgm:spPr/>
      <dgm:t>
        <a:bodyPr/>
        <a:lstStyle/>
        <a:p>
          <a:endParaRPr lang="en-US"/>
        </a:p>
      </dgm:t>
    </dgm:pt>
    <dgm:pt modelId="{BB0A449E-5D04-42EA-831D-36A948832A8A}" type="pres">
      <dgm:prSet presAssocID="{0B6F9345-2CFF-4EBB-96FD-DB9ED03E17F8}" presName="parentLin" presStyleCnt="0"/>
      <dgm:spPr/>
      <dgm:t>
        <a:bodyPr/>
        <a:lstStyle/>
        <a:p>
          <a:endParaRPr lang="en-US"/>
        </a:p>
      </dgm:t>
    </dgm:pt>
    <dgm:pt modelId="{10B32F4F-9842-47FF-AD27-6BDABCF24879}" type="pres">
      <dgm:prSet presAssocID="{0B6F9345-2CFF-4EBB-96FD-DB9ED03E17F8}" presName="parentLeftMargin" presStyleLbl="node1" presStyleIdx="0" presStyleCnt="5"/>
      <dgm:spPr/>
      <dgm:t>
        <a:bodyPr/>
        <a:lstStyle/>
        <a:p>
          <a:endParaRPr lang="en-US"/>
        </a:p>
      </dgm:t>
    </dgm:pt>
    <dgm:pt modelId="{908539D2-CC53-4420-8789-FB73AE0B6551}" type="pres">
      <dgm:prSet presAssocID="{0B6F9345-2CFF-4EBB-96FD-DB9ED03E17F8}" presName="parentText" presStyleLbl="node1" presStyleIdx="1" presStyleCnt="5">
        <dgm:presLayoutVars>
          <dgm:chMax val="0"/>
          <dgm:bulletEnabled val="1"/>
        </dgm:presLayoutVars>
      </dgm:prSet>
      <dgm:spPr/>
      <dgm:t>
        <a:bodyPr/>
        <a:lstStyle/>
        <a:p>
          <a:endParaRPr lang="en-US"/>
        </a:p>
      </dgm:t>
    </dgm:pt>
    <dgm:pt modelId="{6DF269DD-5897-470F-A2EB-F5CDB275267F}" type="pres">
      <dgm:prSet presAssocID="{0B6F9345-2CFF-4EBB-96FD-DB9ED03E17F8}" presName="negativeSpace" presStyleCnt="0"/>
      <dgm:spPr/>
      <dgm:t>
        <a:bodyPr/>
        <a:lstStyle/>
        <a:p>
          <a:endParaRPr lang="en-US"/>
        </a:p>
      </dgm:t>
    </dgm:pt>
    <dgm:pt modelId="{695C7CE0-7972-4246-A839-5301853835B3}" type="pres">
      <dgm:prSet presAssocID="{0B6F9345-2CFF-4EBB-96FD-DB9ED03E17F8}" presName="childText" presStyleLbl="conFgAcc1" presStyleIdx="1" presStyleCnt="5">
        <dgm:presLayoutVars>
          <dgm:bulletEnabled val="1"/>
        </dgm:presLayoutVars>
      </dgm:prSet>
      <dgm:spPr/>
      <dgm:t>
        <a:bodyPr/>
        <a:lstStyle/>
        <a:p>
          <a:endParaRPr lang="en-US"/>
        </a:p>
      </dgm:t>
    </dgm:pt>
    <dgm:pt modelId="{3794B91E-2305-4A6C-B380-A62D2EE4CF7D}" type="pres">
      <dgm:prSet presAssocID="{E21668FC-1939-412E-A40A-88B6EC67E553}" presName="spaceBetweenRectangles" presStyleCnt="0"/>
      <dgm:spPr/>
      <dgm:t>
        <a:bodyPr/>
        <a:lstStyle/>
        <a:p>
          <a:endParaRPr lang="en-US"/>
        </a:p>
      </dgm:t>
    </dgm:pt>
    <dgm:pt modelId="{7D88DBA5-851A-40A5-B380-465DADC543B9}" type="pres">
      <dgm:prSet presAssocID="{BE3BC779-317F-455D-B663-F789F2572A1C}" presName="parentLin" presStyleCnt="0"/>
      <dgm:spPr/>
      <dgm:t>
        <a:bodyPr/>
        <a:lstStyle/>
        <a:p>
          <a:endParaRPr lang="en-US"/>
        </a:p>
      </dgm:t>
    </dgm:pt>
    <dgm:pt modelId="{65839C47-5816-4891-84D2-86DB779BA867}" type="pres">
      <dgm:prSet presAssocID="{BE3BC779-317F-455D-B663-F789F2572A1C}" presName="parentLeftMargin" presStyleLbl="node1" presStyleIdx="1" presStyleCnt="5"/>
      <dgm:spPr/>
      <dgm:t>
        <a:bodyPr/>
        <a:lstStyle/>
        <a:p>
          <a:endParaRPr lang="en-US"/>
        </a:p>
      </dgm:t>
    </dgm:pt>
    <dgm:pt modelId="{6F3C2B79-7BCB-4E1B-B754-83D95BAABCBA}" type="pres">
      <dgm:prSet presAssocID="{BE3BC779-317F-455D-B663-F789F2572A1C}" presName="parentText" presStyleLbl="node1" presStyleIdx="2" presStyleCnt="5">
        <dgm:presLayoutVars>
          <dgm:chMax val="0"/>
          <dgm:bulletEnabled val="1"/>
        </dgm:presLayoutVars>
      </dgm:prSet>
      <dgm:spPr/>
      <dgm:t>
        <a:bodyPr/>
        <a:lstStyle/>
        <a:p>
          <a:endParaRPr lang="en-US"/>
        </a:p>
      </dgm:t>
    </dgm:pt>
    <dgm:pt modelId="{F40287C2-F9AA-469F-99B8-6201DB980488}" type="pres">
      <dgm:prSet presAssocID="{BE3BC779-317F-455D-B663-F789F2572A1C}" presName="negativeSpace" presStyleCnt="0"/>
      <dgm:spPr/>
      <dgm:t>
        <a:bodyPr/>
        <a:lstStyle/>
        <a:p>
          <a:endParaRPr lang="en-US"/>
        </a:p>
      </dgm:t>
    </dgm:pt>
    <dgm:pt modelId="{D3F11113-323F-4B3C-913B-6F67374D8E6D}" type="pres">
      <dgm:prSet presAssocID="{BE3BC779-317F-455D-B663-F789F2572A1C}" presName="childText" presStyleLbl="conFgAcc1" presStyleIdx="2" presStyleCnt="5">
        <dgm:presLayoutVars>
          <dgm:bulletEnabled val="1"/>
        </dgm:presLayoutVars>
      </dgm:prSet>
      <dgm:spPr/>
      <dgm:t>
        <a:bodyPr/>
        <a:lstStyle/>
        <a:p>
          <a:endParaRPr lang="en-US"/>
        </a:p>
      </dgm:t>
    </dgm:pt>
    <dgm:pt modelId="{16B36F29-CACC-4162-9363-CCBC2C1272D4}" type="pres">
      <dgm:prSet presAssocID="{A6FF3F9E-C0C6-4C4B-91FB-A5C630F58C68}" presName="spaceBetweenRectangles" presStyleCnt="0"/>
      <dgm:spPr/>
      <dgm:t>
        <a:bodyPr/>
        <a:lstStyle/>
        <a:p>
          <a:endParaRPr lang="en-US"/>
        </a:p>
      </dgm:t>
    </dgm:pt>
    <dgm:pt modelId="{843251E2-032A-49C5-827D-899E9944A165}" type="pres">
      <dgm:prSet presAssocID="{77BB7268-D0DD-4F0A-B332-52044C7E2711}" presName="parentLin" presStyleCnt="0"/>
      <dgm:spPr/>
      <dgm:t>
        <a:bodyPr/>
        <a:lstStyle/>
        <a:p>
          <a:endParaRPr lang="en-US"/>
        </a:p>
      </dgm:t>
    </dgm:pt>
    <dgm:pt modelId="{01426B4E-C767-41A4-AAE1-EB201C5DB20B}" type="pres">
      <dgm:prSet presAssocID="{77BB7268-D0DD-4F0A-B332-52044C7E2711}" presName="parentLeftMargin" presStyleLbl="node1" presStyleIdx="2" presStyleCnt="5"/>
      <dgm:spPr/>
      <dgm:t>
        <a:bodyPr/>
        <a:lstStyle/>
        <a:p>
          <a:endParaRPr lang="en-US"/>
        </a:p>
      </dgm:t>
    </dgm:pt>
    <dgm:pt modelId="{CAE0D7EA-707A-42A5-82A6-448822BD2C8E}" type="pres">
      <dgm:prSet presAssocID="{77BB7268-D0DD-4F0A-B332-52044C7E2711}" presName="parentText" presStyleLbl="node1" presStyleIdx="3" presStyleCnt="5">
        <dgm:presLayoutVars>
          <dgm:chMax val="0"/>
          <dgm:bulletEnabled val="1"/>
        </dgm:presLayoutVars>
      </dgm:prSet>
      <dgm:spPr/>
      <dgm:t>
        <a:bodyPr/>
        <a:lstStyle/>
        <a:p>
          <a:endParaRPr lang="en-US"/>
        </a:p>
      </dgm:t>
    </dgm:pt>
    <dgm:pt modelId="{A2EE425D-8DB7-42A3-A092-2DDF11E4C545}" type="pres">
      <dgm:prSet presAssocID="{77BB7268-D0DD-4F0A-B332-52044C7E2711}" presName="negativeSpace" presStyleCnt="0"/>
      <dgm:spPr/>
      <dgm:t>
        <a:bodyPr/>
        <a:lstStyle/>
        <a:p>
          <a:endParaRPr lang="en-US"/>
        </a:p>
      </dgm:t>
    </dgm:pt>
    <dgm:pt modelId="{C2C89960-6692-4282-8578-00E7A250A50A}" type="pres">
      <dgm:prSet presAssocID="{77BB7268-D0DD-4F0A-B332-52044C7E2711}" presName="childText" presStyleLbl="conFgAcc1" presStyleIdx="3" presStyleCnt="5">
        <dgm:presLayoutVars>
          <dgm:bulletEnabled val="1"/>
        </dgm:presLayoutVars>
      </dgm:prSet>
      <dgm:spPr/>
      <dgm:t>
        <a:bodyPr/>
        <a:lstStyle/>
        <a:p>
          <a:endParaRPr lang="en-US"/>
        </a:p>
      </dgm:t>
    </dgm:pt>
    <dgm:pt modelId="{94472802-6A2E-4C4E-BE6B-F6BC04ADA6A8}" type="pres">
      <dgm:prSet presAssocID="{388A7A5B-3D84-4F05-A9C5-FE04AA6E6D8B}" presName="spaceBetweenRectangles" presStyleCnt="0"/>
      <dgm:spPr/>
      <dgm:t>
        <a:bodyPr/>
        <a:lstStyle/>
        <a:p>
          <a:endParaRPr lang="en-US"/>
        </a:p>
      </dgm:t>
    </dgm:pt>
    <dgm:pt modelId="{44A2FF08-3BBC-478B-B6CD-F08EF8024BB9}" type="pres">
      <dgm:prSet presAssocID="{0FD33510-4083-4C06-96D3-7594A390F50E}" presName="parentLin" presStyleCnt="0"/>
      <dgm:spPr/>
      <dgm:t>
        <a:bodyPr/>
        <a:lstStyle/>
        <a:p>
          <a:endParaRPr lang="en-US"/>
        </a:p>
      </dgm:t>
    </dgm:pt>
    <dgm:pt modelId="{CE2EFBD0-4EB9-473B-9A5D-A41E1E75E7A5}" type="pres">
      <dgm:prSet presAssocID="{0FD33510-4083-4C06-96D3-7594A390F50E}" presName="parentLeftMargin" presStyleLbl="node1" presStyleIdx="3" presStyleCnt="5"/>
      <dgm:spPr/>
      <dgm:t>
        <a:bodyPr/>
        <a:lstStyle/>
        <a:p>
          <a:endParaRPr lang="en-US"/>
        </a:p>
      </dgm:t>
    </dgm:pt>
    <dgm:pt modelId="{25F0C89E-3337-4641-93ED-5BC11D9C0733}" type="pres">
      <dgm:prSet presAssocID="{0FD33510-4083-4C06-96D3-7594A390F50E}" presName="parentText" presStyleLbl="node1" presStyleIdx="4" presStyleCnt="5">
        <dgm:presLayoutVars>
          <dgm:chMax val="0"/>
          <dgm:bulletEnabled val="1"/>
        </dgm:presLayoutVars>
      </dgm:prSet>
      <dgm:spPr/>
      <dgm:t>
        <a:bodyPr/>
        <a:lstStyle/>
        <a:p>
          <a:endParaRPr lang="en-US"/>
        </a:p>
      </dgm:t>
    </dgm:pt>
    <dgm:pt modelId="{E7ED6674-EF49-44CA-8743-0DC13F77D8ED}" type="pres">
      <dgm:prSet presAssocID="{0FD33510-4083-4C06-96D3-7594A390F50E}" presName="negativeSpace" presStyleCnt="0"/>
      <dgm:spPr/>
      <dgm:t>
        <a:bodyPr/>
        <a:lstStyle/>
        <a:p>
          <a:endParaRPr lang="en-US"/>
        </a:p>
      </dgm:t>
    </dgm:pt>
    <dgm:pt modelId="{88FDEBD5-7B6D-4CA6-84B1-8E39B5D6042E}" type="pres">
      <dgm:prSet presAssocID="{0FD33510-4083-4C06-96D3-7594A390F50E}" presName="childText" presStyleLbl="conFgAcc1" presStyleIdx="4" presStyleCnt="5">
        <dgm:presLayoutVars>
          <dgm:bulletEnabled val="1"/>
        </dgm:presLayoutVars>
      </dgm:prSet>
      <dgm:spPr/>
      <dgm:t>
        <a:bodyPr/>
        <a:lstStyle/>
        <a:p>
          <a:endParaRPr lang="en-US"/>
        </a:p>
      </dgm:t>
    </dgm:pt>
  </dgm:ptLst>
  <dgm:cxnLst>
    <dgm:cxn modelId="{DC921A63-E6BF-4910-9385-E8A8A9E94B85}" type="presOf" srcId="{77BB7268-D0DD-4F0A-B332-52044C7E2711}" destId="{01426B4E-C767-41A4-AAE1-EB201C5DB20B}" srcOrd="0" destOrd="0" presId="urn:microsoft.com/office/officeart/2005/8/layout/list1"/>
    <dgm:cxn modelId="{427A33DB-6A2B-4071-BEC7-77C2CF5E9352}" type="presOf" srcId="{A8CEDD60-F9A6-40B0-8138-CF5CDD694345}" destId="{88FDEBD5-7B6D-4CA6-84B1-8E39B5D6042E}" srcOrd="0" destOrd="0" presId="urn:microsoft.com/office/officeart/2005/8/layout/list1"/>
    <dgm:cxn modelId="{838B7C0A-0EBF-414A-B748-DD3F12EB76F3}" srcId="{53F826A5-EEA2-490D-8B1D-7B6706F10112}" destId="{0FD33510-4083-4C06-96D3-7594A390F50E}" srcOrd="4" destOrd="0" parTransId="{24C74601-621A-4645-8528-FBDEA87182CC}" sibTransId="{7E7DCC3F-4A99-4E26-96BB-CD99F5FE1B57}"/>
    <dgm:cxn modelId="{F98DADD9-9BF3-4B61-8BF0-CEDB3ADC182C}" type="presOf" srcId="{0FD33510-4083-4C06-96D3-7594A390F50E}" destId="{25F0C89E-3337-4641-93ED-5BC11D9C0733}" srcOrd="1" destOrd="0" presId="urn:microsoft.com/office/officeart/2005/8/layout/list1"/>
    <dgm:cxn modelId="{4EAD9163-00E0-4B6A-B3E3-BEC5E9624A12}" srcId="{A13E3DA3-9BAE-41AE-B4C7-4F0F9A080E0C}" destId="{C72F853E-E77A-4346-B718-6CF51DCCC7CD}" srcOrd="0" destOrd="0" parTransId="{DB5DD1AF-2245-44F8-AD4E-A5E6B533EC99}" sibTransId="{9D5A7889-A35C-4B37-8BB5-17733D511043}"/>
    <dgm:cxn modelId="{BA23B7D8-3D17-469F-984E-8C918FC6EABB}" srcId="{77BB7268-D0DD-4F0A-B332-52044C7E2711}" destId="{FB4D3C35-4597-4A22-85A1-EEBE057BF5BC}" srcOrd="0" destOrd="0" parTransId="{4AF2B1B9-E8F5-4D4F-B796-39B547BEAB13}" sibTransId="{0C80DB75-AB69-4CDD-AF1A-3E6445A90293}"/>
    <dgm:cxn modelId="{936E41E3-87C2-448F-8B85-C9E35733B0A3}" type="presOf" srcId="{53F826A5-EEA2-490D-8B1D-7B6706F10112}" destId="{ED623C59-181E-4DBA-A319-7DABD3B009E7}" srcOrd="0" destOrd="0" presId="urn:microsoft.com/office/officeart/2005/8/layout/list1"/>
    <dgm:cxn modelId="{D37A8FE2-8308-41BA-B3A2-437A89C18068}" type="presOf" srcId="{77BB7268-D0DD-4F0A-B332-52044C7E2711}" destId="{CAE0D7EA-707A-42A5-82A6-448822BD2C8E}" srcOrd="1" destOrd="0" presId="urn:microsoft.com/office/officeart/2005/8/layout/list1"/>
    <dgm:cxn modelId="{B2901BB2-4FC9-4854-9F82-8149E9B58FCE}" srcId="{53F826A5-EEA2-490D-8B1D-7B6706F10112}" destId="{BE3BC779-317F-455D-B663-F789F2572A1C}" srcOrd="2" destOrd="0" parTransId="{658BA9EE-2F41-4E94-B550-79ACEBC8513B}" sibTransId="{A6FF3F9E-C0C6-4C4B-91FB-A5C630F58C68}"/>
    <dgm:cxn modelId="{4C86E65E-A0F5-45A3-8667-B703462B578B}" srcId="{0B6F9345-2CFF-4EBB-96FD-DB9ED03E17F8}" destId="{DE9C4CF4-C0DD-46DE-8BDC-B7E3016F7CC6}" srcOrd="0" destOrd="0" parTransId="{950C128E-ADBA-4DF6-A3BF-E47E0AE0B2A9}" sibTransId="{A372F7A3-35C5-4445-9927-0239F4AD4BC4}"/>
    <dgm:cxn modelId="{7707683F-C8BD-4FC4-A3C7-881998AD520B}" type="presOf" srcId="{0B6F9345-2CFF-4EBB-96FD-DB9ED03E17F8}" destId="{10B32F4F-9842-47FF-AD27-6BDABCF24879}" srcOrd="0" destOrd="0" presId="urn:microsoft.com/office/officeart/2005/8/layout/list1"/>
    <dgm:cxn modelId="{13BC3A80-87AB-4A31-9F84-48B57433F847}" type="presOf" srcId="{BE3BC779-317F-455D-B663-F789F2572A1C}" destId="{6F3C2B79-7BCB-4E1B-B754-83D95BAABCBA}" srcOrd="1" destOrd="0" presId="urn:microsoft.com/office/officeart/2005/8/layout/list1"/>
    <dgm:cxn modelId="{5963D142-9E36-4022-A07F-6BBF75952FED}" type="presOf" srcId="{A13E3DA3-9BAE-41AE-B4C7-4F0F9A080E0C}" destId="{CCE73A67-2E7E-4590-A73B-2ED35CA2FB89}" srcOrd="0" destOrd="0" presId="urn:microsoft.com/office/officeart/2005/8/layout/list1"/>
    <dgm:cxn modelId="{17654AFF-1E84-4BB7-94A5-E79948A7B042}" type="presOf" srcId="{8E184D0D-2ECA-4D48-9882-2F04E944B18A}" destId="{95F585B3-1197-43E4-9B44-DD7B242C8BA6}" srcOrd="0" destOrd="1" presId="urn:microsoft.com/office/officeart/2005/8/layout/list1"/>
    <dgm:cxn modelId="{462C3E3E-D660-48B4-B28C-559A9F9B62E9}" type="presOf" srcId="{7F567D76-8D7C-4924-B3F7-B3D7E5BD686E}" destId="{D3F11113-323F-4B3C-913B-6F67374D8E6D}" srcOrd="0" destOrd="0" presId="urn:microsoft.com/office/officeart/2005/8/layout/list1"/>
    <dgm:cxn modelId="{42B20CC6-2D54-4CAC-A1A2-9F6959657A31}" srcId="{53F826A5-EEA2-490D-8B1D-7B6706F10112}" destId="{77BB7268-D0DD-4F0A-B332-52044C7E2711}" srcOrd="3" destOrd="0" parTransId="{63F4C6A4-1C52-4931-A29E-9A9FDE094196}" sibTransId="{388A7A5B-3D84-4F05-A9C5-FE04AA6E6D8B}"/>
    <dgm:cxn modelId="{469CF3BA-2EFA-4F56-A6C7-9321685D5FCC}" srcId="{0FD33510-4083-4C06-96D3-7594A390F50E}" destId="{A8CEDD60-F9A6-40B0-8138-CF5CDD694345}" srcOrd="0" destOrd="0" parTransId="{DB85B25D-ECAC-428D-A282-86262B2B477F}" sibTransId="{AF346FA8-CB1E-4C81-8641-6D715AAA5B74}"/>
    <dgm:cxn modelId="{00B93222-EB15-482E-95B6-1291C170E80C}" srcId="{53F826A5-EEA2-490D-8B1D-7B6706F10112}" destId="{0B6F9345-2CFF-4EBB-96FD-DB9ED03E17F8}" srcOrd="1" destOrd="0" parTransId="{BF8F5D3D-267F-4567-825C-A5F55D3B9766}" sibTransId="{E21668FC-1939-412E-A40A-88B6EC67E553}"/>
    <dgm:cxn modelId="{B8291E24-18F8-4118-A922-BF7E36F56D79}" srcId="{C72F853E-E77A-4346-B718-6CF51DCCC7CD}" destId="{8E184D0D-2ECA-4D48-9882-2F04E944B18A}" srcOrd="0" destOrd="0" parTransId="{49EBFEB9-D1CA-43FA-AEFC-988281BE4E67}" sibTransId="{C07F52F3-480A-4C93-89D3-391C80D66240}"/>
    <dgm:cxn modelId="{45CB58B6-846C-4DDD-8C3F-749017FF25ED}" type="presOf" srcId="{A13E3DA3-9BAE-41AE-B4C7-4F0F9A080E0C}" destId="{C70F1A27-3C8C-4673-A7C6-22ECDD0D3ACB}" srcOrd="1" destOrd="0" presId="urn:microsoft.com/office/officeart/2005/8/layout/list1"/>
    <dgm:cxn modelId="{A843BBB0-D10F-4ED6-A64E-278BFB8CC2A1}" srcId="{53F826A5-EEA2-490D-8B1D-7B6706F10112}" destId="{A13E3DA3-9BAE-41AE-B4C7-4F0F9A080E0C}" srcOrd="0" destOrd="0" parTransId="{A195E9E3-1C58-4986-9DCC-CDCAC78596FA}" sibTransId="{3DA4C7ED-1D38-4783-A533-C8C0F3EFCAAD}"/>
    <dgm:cxn modelId="{8CD0DEE3-0B76-4F3F-84FE-4BCBEFB08AA0}" type="presOf" srcId="{0FD33510-4083-4C06-96D3-7594A390F50E}" destId="{CE2EFBD0-4EB9-473B-9A5D-A41E1E75E7A5}" srcOrd="0" destOrd="0" presId="urn:microsoft.com/office/officeart/2005/8/layout/list1"/>
    <dgm:cxn modelId="{C7AE7BF5-21AA-4A1E-B9ED-977909D572E8}" srcId="{BE3BC779-317F-455D-B663-F789F2572A1C}" destId="{7F567D76-8D7C-4924-B3F7-B3D7E5BD686E}" srcOrd="0" destOrd="0" parTransId="{6A9CE3D9-169E-428E-8282-9C9C715AAB10}" sibTransId="{CA752BEE-2B04-4DCE-AF01-1CDA56FC59EC}"/>
    <dgm:cxn modelId="{40821637-5C69-4583-B5ED-B49FAE4E42AE}" type="presOf" srcId="{0B6F9345-2CFF-4EBB-96FD-DB9ED03E17F8}" destId="{908539D2-CC53-4420-8789-FB73AE0B6551}" srcOrd="1" destOrd="0" presId="urn:microsoft.com/office/officeart/2005/8/layout/list1"/>
    <dgm:cxn modelId="{7231033F-72F1-4401-987B-66E4DCB68A71}" type="presOf" srcId="{C72F853E-E77A-4346-B718-6CF51DCCC7CD}" destId="{95F585B3-1197-43E4-9B44-DD7B242C8BA6}" srcOrd="0" destOrd="0" presId="urn:microsoft.com/office/officeart/2005/8/layout/list1"/>
    <dgm:cxn modelId="{3A13A580-342B-4A5A-9800-272553FEE1B9}" type="presOf" srcId="{BE3BC779-317F-455D-B663-F789F2572A1C}" destId="{65839C47-5816-4891-84D2-86DB779BA867}" srcOrd="0" destOrd="0" presId="urn:microsoft.com/office/officeart/2005/8/layout/list1"/>
    <dgm:cxn modelId="{B893B082-8E43-488A-ACA1-8FFC304D1E1E}" type="presOf" srcId="{FB4D3C35-4597-4A22-85A1-EEBE057BF5BC}" destId="{C2C89960-6692-4282-8578-00E7A250A50A}" srcOrd="0" destOrd="0" presId="urn:microsoft.com/office/officeart/2005/8/layout/list1"/>
    <dgm:cxn modelId="{4CB606B4-8236-4A0E-9F70-2FE871AAA30A}" type="presOf" srcId="{DE9C4CF4-C0DD-46DE-8BDC-B7E3016F7CC6}" destId="{695C7CE0-7972-4246-A839-5301853835B3}" srcOrd="0" destOrd="0" presId="urn:microsoft.com/office/officeart/2005/8/layout/list1"/>
    <dgm:cxn modelId="{738FE1F5-AC92-4F6F-A9FB-C87E3942C459}" type="presParOf" srcId="{ED623C59-181E-4DBA-A319-7DABD3B009E7}" destId="{28DE76F3-89D6-4991-9381-6CF1C3505D14}" srcOrd="0" destOrd="0" presId="urn:microsoft.com/office/officeart/2005/8/layout/list1"/>
    <dgm:cxn modelId="{7683C11A-360A-48E4-8307-E988D51B86E5}" type="presParOf" srcId="{28DE76F3-89D6-4991-9381-6CF1C3505D14}" destId="{CCE73A67-2E7E-4590-A73B-2ED35CA2FB89}" srcOrd="0" destOrd="0" presId="urn:microsoft.com/office/officeart/2005/8/layout/list1"/>
    <dgm:cxn modelId="{D1A4CA5C-A06F-4928-A76D-AA3119AF3624}" type="presParOf" srcId="{28DE76F3-89D6-4991-9381-6CF1C3505D14}" destId="{C70F1A27-3C8C-4673-A7C6-22ECDD0D3ACB}" srcOrd="1" destOrd="0" presId="urn:microsoft.com/office/officeart/2005/8/layout/list1"/>
    <dgm:cxn modelId="{7F58F5BF-32AA-415A-9428-A1CB1D14C6B2}" type="presParOf" srcId="{ED623C59-181E-4DBA-A319-7DABD3B009E7}" destId="{E596868C-36AE-4BA4-925C-229FB34D4DF9}" srcOrd="1" destOrd="0" presId="urn:microsoft.com/office/officeart/2005/8/layout/list1"/>
    <dgm:cxn modelId="{3ACBE9E8-264E-41F2-A129-D82A3518331B}" type="presParOf" srcId="{ED623C59-181E-4DBA-A319-7DABD3B009E7}" destId="{95F585B3-1197-43E4-9B44-DD7B242C8BA6}" srcOrd="2" destOrd="0" presId="urn:microsoft.com/office/officeart/2005/8/layout/list1"/>
    <dgm:cxn modelId="{065326F4-8928-44BB-92A5-B788C8B3AA5E}" type="presParOf" srcId="{ED623C59-181E-4DBA-A319-7DABD3B009E7}" destId="{865F5CA5-BB08-4A94-9E66-AC3598228824}" srcOrd="3" destOrd="0" presId="urn:microsoft.com/office/officeart/2005/8/layout/list1"/>
    <dgm:cxn modelId="{6E134DD8-C61D-4B26-9731-38A98DD6AB47}" type="presParOf" srcId="{ED623C59-181E-4DBA-A319-7DABD3B009E7}" destId="{BB0A449E-5D04-42EA-831D-36A948832A8A}" srcOrd="4" destOrd="0" presId="urn:microsoft.com/office/officeart/2005/8/layout/list1"/>
    <dgm:cxn modelId="{8D7E8C39-9D6F-4900-9CBB-09F97A8FE899}" type="presParOf" srcId="{BB0A449E-5D04-42EA-831D-36A948832A8A}" destId="{10B32F4F-9842-47FF-AD27-6BDABCF24879}" srcOrd="0" destOrd="0" presId="urn:microsoft.com/office/officeart/2005/8/layout/list1"/>
    <dgm:cxn modelId="{76B699AC-7A63-445E-A6CE-50A40B54473A}" type="presParOf" srcId="{BB0A449E-5D04-42EA-831D-36A948832A8A}" destId="{908539D2-CC53-4420-8789-FB73AE0B6551}" srcOrd="1" destOrd="0" presId="urn:microsoft.com/office/officeart/2005/8/layout/list1"/>
    <dgm:cxn modelId="{D80A8D87-6D37-471E-BE8B-7FCC27D08528}" type="presParOf" srcId="{ED623C59-181E-4DBA-A319-7DABD3B009E7}" destId="{6DF269DD-5897-470F-A2EB-F5CDB275267F}" srcOrd="5" destOrd="0" presId="urn:microsoft.com/office/officeart/2005/8/layout/list1"/>
    <dgm:cxn modelId="{CE0FCE31-0C56-4D93-83D6-AABD8930688F}" type="presParOf" srcId="{ED623C59-181E-4DBA-A319-7DABD3B009E7}" destId="{695C7CE0-7972-4246-A839-5301853835B3}" srcOrd="6" destOrd="0" presId="urn:microsoft.com/office/officeart/2005/8/layout/list1"/>
    <dgm:cxn modelId="{800426B0-D751-4D08-A6B2-225BD05FFC91}" type="presParOf" srcId="{ED623C59-181E-4DBA-A319-7DABD3B009E7}" destId="{3794B91E-2305-4A6C-B380-A62D2EE4CF7D}" srcOrd="7" destOrd="0" presId="urn:microsoft.com/office/officeart/2005/8/layout/list1"/>
    <dgm:cxn modelId="{371E126C-AB6B-41EA-8154-318588AEA6FB}" type="presParOf" srcId="{ED623C59-181E-4DBA-A319-7DABD3B009E7}" destId="{7D88DBA5-851A-40A5-B380-465DADC543B9}" srcOrd="8" destOrd="0" presId="urn:microsoft.com/office/officeart/2005/8/layout/list1"/>
    <dgm:cxn modelId="{F9BF8DFA-26D6-47CD-B2BC-4BBE9CC51147}" type="presParOf" srcId="{7D88DBA5-851A-40A5-B380-465DADC543B9}" destId="{65839C47-5816-4891-84D2-86DB779BA867}" srcOrd="0" destOrd="0" presId="urn:microsoft.com/office/officeart/2005/8/layout/list1"/>
    <dgm:cxn modelId="{E59AE40B-4277-45A1-B5AF-61E3569F3D95}" type="presParOf" srcId="{7D88DBA5-851A-40A5-B380-465DADC543B9}" destId="{6F3C2B79-7BCB-4E1B-B754-83D95BAABCBA}" srcOrd="1" destOrd="0" presId="urn:microsoft.com/office/officeart/2005/8/layout/list1"/>
    <dgm:cxn modelId="{1D6617F7-D26E-409F-BC07-82C679A10051}" type="presParOf" srcId="{ED623C59-181E-4DBA-A319-7DABD3B009E7}" destId="{F40287C2-F9AA-469F-99B8-6201DB980488}" srcOrd="9" destOrd="0" presId="urn:microsoft.com/office/officeart/2005/8/layout/list1"/>
    <dgm:cxn modelId="{4629372D-C331-4054-BFCA-0B457FF14869}" type="presParOf" srcId="{ED623C59-181E-4DBA-A319-7DABD3B009E7}" destId="{D3F11113-323F-4B3C-913B-6F67374D8E6D}" srcOrd="10" destOrd="0" presId="urn:microsoft.com/office/officeart/2005/8/layout/list1"/>
    <dgm:cxn modelId="{024E7328-43D7-47FA-A878-473C076BBB48}" type="presParOf" srcId="{ED623C59-181E-4DBA-A319-7DABD3B009E7}" destId="{16B36F29-CACC-4162-9363-CCBC2C1272D4}" srcOrd="11" destOrd="0" presId="urn:microsoft.com/office/officeart/2005/8/layout/list1"/>
    <dgm:cxn modelId="{C41983E4-62AA-4E19-B4CD-A254E82A323F}" type="presParOf" srcId="{ED623C59-181E-4DBA-A319-7DABD3B009E7}" destId="{843251E2-032A-49C5-827D-899E9944A165}" srcOrd="12" destOrd="0" presId="urn:microsoft.com/office/officeart/2005/8/layout/list1"/>
    <dgm:cxn modelId="{5E4EB505-DDE4-4EE7-8CAA-C55DB9FA42B0}" type="presParOf" srcId="{843251E2-032A-49C5-827D-899E9944A165}" destId="{01426B4E-C767-41A4-AAE1-EB201C5DB20B}" srcOrd="0" destOrd="0" presId="urn:microsoft.com/office/officeart/2005/8/layout/list1"/>
    <dgm:cxn modelId="{D4B6BC83-0FC4-433D-B3A3-CAC96BF04560}" type="presParOf" srcId="{843251E2-032A-49C5-827D-899E9944A165}" destId="{CAE0D7EA-707A-42A5-82A6-448822BD2C8E}" srcOrd="1" destOrd="0" presId="urn:microsoft.com/office/officeart/2005/8/layout/list1"/>
    <dgm:cxn modelId="{F7DB0667-4A73-4935-989B-B06C978F2EB2}" type="presParOf" srcId="{ED623C59-181E-4DBA-A319-7DABD3B009E7}" destId="{A2EE425D-8DB7-42A3-A092-2DDF11E4C545}" srcOrd="13" destOrd="0" presId="urn:microsoft.com/office/officeart/2005/8/layout/list1"/>
    <dgm:cxn modelId="{F61A9D94-F9BF-453E-9BF8-A0F7BE3DE02E}" type="presParOf" srcId="{ED623C59-181E-4DBA-A319-7DABD3B009E7}" destId="{C2C89960-6692-4282-8578-00E7A250A50A}" srcOrd="14" destOrd="0" presId="urn:microsoft.com/office/officeart/2005/8/layout/list1"/>
    <dgm:cxn modelId="{F2BE09B4-B08D-4A88-8F44-983CF59C5CE9}" type="presParOf" srcId="{ED623C59-181E-4DBA-A319-7DABD3B009E7}" destId="{94472802-6A2E-4C4E-BE6B-F6BC04ADA6A8}" srcOrd="15" destOrd="0" presId="urn:microsoft.com/office/officeart/2005/8/layout/list1"/>
    <dgm:cxn modelId="{B1862991-94FD-423A-BEA2-E2583B362064}" type="presParOf" srcId="{ED623C59-181E-4DBA-A319-7DABD3B009E7}" destId="{44A2FF08-3BBC-478B-B6CD-F08EF8024BB9}" srcOrd="16" destOrd="0" presId="urn:microsoft.com/office/officeart/2005/8/layout/list1"/>
    <dgm:cxn modelId="{DBA8BE97-6E60-4584-95E2-CB19EA9046FE}" type="presParOf" srcId="{44A2FF08-3BBC-478B-B6CD-F08EF8024BB9}" destId="{CE2EFBD0-4EB9-473B-9A5D-A41E1E75E7A5}" srcOrd="0" destOrd="0" presId="urn:microsoft.com/office/officeart/2005/8/layout/list1"/>
    <dgm:cxn modelId="{D308F557-33F0-4FF2-9C57-AFAEDDE26784}" type="presParOf" srcId="{44A2FF08-3BBC-478B-B6CD-F08EF8024BB9}" destId="{25F0C89E-3337-4641-93ED-5BC11D9C0733}" srcOrd="1" destOrd="0" presId="urn:microsoft.com/office/officeart/2005/8/layout/list1"/>
    <dgm:cxn modelId="{D6C92EED-7FA1-43BF-8B01-A8573F83D115}" type="presParOf" srcId="{ED623C59-181E-4DBA-A319-7DABD3B009E7}" destId="{E7ED6674-EF49-44CA-8743-0DC13F77D8ED}" srcOrd="17" destOrd="0" presId="urn:microsoft.com/office/officeart/2005/8/layout/list1"/>
    <dgm:cxn modelId="{5BFCA0B7-A38C-47AA-AD02-4D8C04AA2030}" type="presParOf" srcId="{ED623C59-181E-4DBA-A319-7DABD3B009E7}" destId="{88FDEBD5-7B6D-4CA6-84B1-8E39B5D6042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7E607E-3975-457F-9DB8-6CE4019F30C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B5CBEF0-AD30-4012-9726-7C764489CA68}">
      <dgm:prSet custT="1"/>
      <dgm:spPr/>
      <dgm:t>
        <a:bodyPr/>
        <a:lstStyle/>
        <a:p>
          <a:pPr rtl="0"/>
          <a:r>
            <a:rPr lang="en-US" sz="2200" dirty="0" smtClean="0"/>
            <a:t>Lost update</a:t>
          </a:r>
          <a:endParaRPr lang="en-US" sz="2200" dirty="0"/>
        </a:p>
      </dgm:t>
    </dgm:pt>
    <dgm:pt modelId="{B65BFA04-6309-4B09-B03A-E2CED6949701}" type="parTrans" cxnId="{B1E7F24E-5025-41FF-A108-7E6278515D48}">
      <dgm:prSet/>
      <dgm:spPr/>
      <dgm:t>
        <a:bodyPr/>
        <a:lstStyle/>
        <a:p>
          <a:endParaRPr lang="en-US"/>
        </a:p>
      </dgm:t>
    </dgm:pt>
    <dgm:pt modelId="{417D3A3A-9445-4E4B-8A6F-7CB8CE4C97A9}" type="sibTrans" cxnId="{B1E7F24E-5025-41FF-A108-7E6278515D48}">
      <dgm:prSet/>
      <dgm:spPr/>
      <dgm:t>
        <a:bodyPr/>
        <a:lstStyle/>
        <a:p>
          <a:endParaRPr lang="en-US"/>
        </a:p>
      </dgm:t>
    </dgm:pt>
    <dgm:pt modelId="{95982259-6452-4FB0-93FD-C0EC4BAC88FB}">
      <dgm:prSet custT="1"/>
      <dgm:spPr/>
      <dgm:t>
        <a:bodyPr/>
        <a:lstStyle/>
        <a:p>
          <a:pPr rtl="0">
            <a:lnSpc>
              <a:spcPct val="100000"/>
            </a:lnSpc>
          </a:pPr>
          <a:r>
            <a:rPr lang="en-US" sz="2000" dirty="0" smtClean="0"/>
            <a:t>Occurs in two concurrent transactions when: </a:t>
          </a:r>
          <a:endParaRPr lang="en-US" sz="2000" dirty="0"/>
        </a:p>
      </dgm:t>
    </dgm:pt>
    <dgm:pt modelId="{72A2A453-5855-4419-B5A0-2DD9E1A49925}" type="parTrans" cxnId="{F95E3686-B39D-4BF1-BC53-953FA6B96230}">
      <dgm:prSet/>
      <dgm:spPr/>
      <dgm:t>
        <a:bodyPr/>
        <a:lstStyle/>
        <a:p>
          <a:endParaRPr lang="en-US"/>
        </a:p>
      </dgm:t>
    </dgm:pt>
    <dgm:pt modelId="{FB8758C9-8671-45DA-8613-98521415BF34}" type="sibTrans" cxnId="{F95E3686-B39D-4BF1-BC53-953FA6B96230}">
      <dgm:prSet/>
      <dgm:spPr/>
      <dgm:t>
        <a:bodyPr/>
        <a:lstStyle/>
        <a:p>
          <a:endParaRPr lang="en-US"/>
        </a:p>
      </dgm:t>
    </dgm:pt>
    <dgm:pt modelId="{CC1F97E8-C524-4202-A966-1C1B1394C2F6}">
      <dgm:prSet custT="1"/>
      <dgm:spPr/>
      <dgm:t>
        <a:bodyPr/>
        <a:lstStyle/>
        <a:p>
          <a:pPr rtl="0">
            <a:lnSpc>
              <a:spcPct val="100000"/>
            </a:lnSpc>
          </a:pPr>
          <a:r>
            <a:rPr lang="en-US" sz="1800" dirty="0" smtClean="0"/>
            <a:t>Same data element is updated</a:t>
          </a:r>
          <a:endParaRPr lang="en-US" sz="1800" dirty="0"/>
        </a:p>
      </dgm:t>
    </dgm:pt>
    <dgm:pt modelId="{391B7E78-62AB-40C2-BEE3-FE780F3D6FBD}" type="parTrans" cxnId="{CE46AE85-4023-4BD3-89A8-1F7B2B3B39A9}">
      <dgm:prSet/>
      <dgm:spPr/>
      <dgm:t>
        <a:bodyPr/>
        <a:lstStyle/>
        <a:p>
          <a:endParaRPr lang="en-US"/>
        </a:p>
      </dgm:t>
    </dgm:pt>
    <dgm:pt modelId="{583BDBBC-DF34-410A-B9E6-372D563FD7F6}" type="sibTrans" cxnId="{CE46AE85-4023-4BD3-89A8-1F7B2B3B39A9}">
      <dgm:prSet/>
      <dgm:spPr/>
      <dgm:t>
        <a:bodyPr/>
        <a:lstStyle/>
        <a:p>
          <a:endParaRPr lang="en-US"/>
        </a:p>
      </dgm:t>
    </dgm:pt>
    <dgm:pt modelId="{4F8CF1E3-DD62-431B-B6C9-9E6773DEC3C9}">
      <dgm:prSet custT="1"/>
      <dgm:spPr/>
      <dgm:t>
        <a:bodyPr/>
        <a:lstStyle/>
        <a:p>
          <a:pPr rtl="0">
            <a:lnSpc>
              <a:spcPct val="100000"/>
            </a:lnSpc>
          </a:pPr>
          <a:r>
            <a:rPr lang="en-US" sz="1800" dirty="0" smtClean="0"/>
            <a:t>One of the updates is lost</a:t>
          </a:r>
          <a:endParaRPr lang="en-US" sz="1800" dirty="0"/>
        </a:p>
      </dgm:t>
    </dgm:pt>
    <dgm:pt modelId="{F3B4970F-334D-43F7-B59D-7DE6743BBDCF}" type="parTrans" cxnId="{CE224178-5D45-4714-9749-25B0A02E4F53}">
      <dgm:prSet/>
      <dgm:spPr/>
      <dgm:t>
        <a:bodyPr/>
        <a:lstStyle/>
        <a:p>
          <a:endParaRPr lang="en-US"/>
        </a:p>
      </dgm:t>
    </dgm:pt>
    <dgm:pt modelId="{83C4AF13-FA0C-40FD-B9DE-A7757F92FB74}" type="sibTrans" cxnId="{CE224178-5D45-4714-9749-25B0A02E4F53}">
      <dgm:prSet/>
      <dgm:spPr/>
      <dgm:t>
        <a:bodyPr/>
        <a:lstStyle/>
        <a:p>
          <a:endParaRPr lang="en-US"/>
        </a:p>
      </dgm:t>
    </dgm:pt>
    <dgm:pt modelId="{E3590C5A-EC63-41C6-9579-16893EB81AB4}">
      <dgm:prSet custT="1"/>
      <dgm:spPr/>
      <dgm:t>
        <a:bodyPr/>
        <a:lstStyle/>
        <a:p>
          <a:pPr rtl="0"/>
          <a:r>
            <a:rPr lang="en-US" sz="2200" dirty="0" smtClean="0"/>
            <a:t>Uncommitted data</a:t>
          </a:r>
          <a:endParaRPr lang="en-US" sz="2200" dirty="0"/>
        </a:p>
      </dgm:t>
    </dgm:pt>
    <dgm:pt modelId="{51C434DE-C378-4686-BA43-CA362FCA82A5}" type="parTrans" cxnId="{04C3E19D-9FC2-47ED-9368-0D53856EC1BE}">
      <dgm:prSet/>
      <dgm:spPr/>
      <dgm:t>
        <a:bodyPr/>
        <a:lstStyle/>
        <a:p>
          <a:endParaRPr lang="en-US"/>
        </a:p>
      </dgm:t>
    </dgm:pt>
    <dgm:pt modelId="{38F1BDF7-DA94-4730-BCE0-5B737BD36AF0}" type="sibTrans" cxnId="{04C3E19D-9FC2-47ED-9368-0D53856EC1BE}">
      <dgm:prSet/>
      <dgm:spPr/>
      <dgm:t>
        <a:bodyPr/>
        <a:lstStyle/>
        <a:p>
          <a:endParaRPr lang="en-US"/>
        </a:p>
      </dgm:t>
    </dgm:pt>
    <dgm:pt modelId="{9C7AB1F9-00CD-499D-9000-24310D19FCA8}">
      <dgm:prSet custT="1"/>
      <dgm:spPr/>
      <dgm:t>
        <a:bodyPr/>
        <a:lstStyle/>
        <a:p>
          <a:pPr rtl="0">
            <a:lnSpc>
              <a:spcPct val="100000"/>
            </a:lnSpc>
          </a:pPr>
          <a:r>
            <a:rPr lang="en-US" sz="2000" dirty="0" smtClean="0"/>
            <a:t>Occurs when:</a:t>
          </a:r>
          <a:endParaRPr lang="en-US" sz="2000" dirty="0"/>
        </a:p>
      </dgm:t>
    </dgm:pt>
    <dgm:pt modelId="{BAC4D060-AEE7-48BA-90C0-ED17319B1757}" type="parTrans" cxnId="{92C7ACCF-5B17-45AC-B28B-4C92170F60E4}">
      <dgm:prSet/>
      <dgm:spPr/>
      <dgm:t>
        <a:bodyPr/>
        <a:lstStyle/>
        <a:p>
          <a:endParaRPr lang="en-US"/>
        </a:p>
      </dgm:t>
    </dgm:pt>
    <dgm:pt modelId="{31E39578-B8DA-4CAA-93DE-4C667AF64A95}" type="sibTrans" cxnId="{92C7ACCF-5B17-45AC-B28B-4C92170F60E4}">
      <dgm:prSet/>
      <dgm:spPr/>
      <dgm:t>
        <a:bodyPr/>
        <a:lstStyle/>
        <a:p>
          <a:endParaRPr lang="en-US"/>
        </a:p>
      </dgm:t>
    </dgm:pt>
    <dgm:pt modelId="{81E6D58F-8D84-4273-92C2-7D35F383F01E}">
      <dgm:prSet custT="1"/>
      <dgm:spPr/>
      <dgm:t>
        <a:bodyPr/>
        <a:lstStyle/>
        <a:p>
          <a:pPr rtl="0">
            <a:lnSpc>
              <a:spcPct val="100000"/>
            </a:lnSpc>
          </a:pPr>
          <a:r>
            <a:rPr lang="en-US" sz="1800" dirty="0" smtClean="0"/>
            <a:t>Two transactions are executed concurrently</a:t>
          </a:r>
          <a:endParaRPr lang="en-US" sz="1800" dirty="0"/>
        </a:p>
      </dgm:t>
    </dgm:pt>
    <dgm:pt modelId="{CD2A1DCC-0DA7-4A60-A909-A1B05DB3072E}" type="parTrans" cxnId="{FDD391C5-31C3-4426-BCB6-DC971CBE89BF}">
      <dgm:prSet/>
      <dgm:spPr/>
      <dgm:t>
        <a:bodyPr/>
        <a:lstStyle/>
        <a:p>
          <a:endParaRPr lang="en-US"/>
        </a:p>
      </dgm:t>
    </dgm:pt>
    <dgm:pt modelId="{307C56B9-1F27-4A36-B6B3-B82802F23D59}" type="sibTrans" cxnId="{FDD391C5-31C3-4426-BCB6-DC971CBE89BF}">
      <dgm:prSet/>
      <dgm:spPr/>
      <dgm:t>
        <a:bodyPr/>
        <a:lstStyle/>
        <a:p>
          <a:endParaRPr lang="en-US"/>
        </a:p>
      </dgm:t>
    </dgm:pt>
    <dgm:pt modelId="{13263AED-588C-4A94-8082-ED38673E7E46}">
      <dgm:prSet custT="1"/>
      <dgm:spPr/>
      <dgm:t>
        <a:bodyPr/>
        <a:lstStyle/>
        <a:p>
          <a:pPr rtl="0">
            <a:lnSpc>
              <a:spcPct val="100000"/>
            </a:lnSpc>
          </a:pPr>
          <a:r>
            <a:rPr lang="en-US" sz="1800" dirty="0" smtClean="0"/>
            <a:t>First transaction is rolled back after the second transaction has already accessed uncommitted data</a:t>
          </a:r>
          <a:endParaRPr lang="en-US" sz="1800" dirty="0"/>
        </a:p>
      </dgm:t>
    </dgm:pt>
    <dgm:pt modelId="{D7360A92-4CBE-427B-83DF-C4C8D72C0881}" type="parTrans" cxnId="{7469454B-DD78-47FC-90F9-E723668AADED}">
      <dgm:prSet/>
      <dgm:spPr/>
      <dgm:t>
        <a:bodyPr/>
        <a:lstStyle/>
        <a:p>
          <a:endParaRPr lang="en-US"/>
        </a:p>
      </dgm:t>
    </dgm:pt>
    <dgm:pt modelId="{9A7DD12B-567D-4F8D-AB64-2067FF4DAC7D}" type="sibTrans" cxnId="{7469454B-DD78-47FC-90F9-E723668AADED}">
      <dgm:prSet/>
      <dgm:spPr/>
      <dgm:t>
        <a:bodyPr/>
        <a:lstStyle/>
        <a:p>
          <a:endParaRPr lang="en-US"/>
        </a:p>
      </dgm:t>
    </dgm:pt>
    <dgm:pt modelId="{1ECD10C9-97AF-4077-9740-1D96188CCBCC}">
      <dgm:prSet custT="1"/>
      <dgm:spPr/>
      <dgm:t>
        <a:bodyPr/>
        <a:lstStyle/>
        <a:p>
          <a:pPr rtl="0"/>
          <a:r>
            <a:rPr lang="en-US" sz="2200" dirty="0" smtClean="0"/>
            <a:t>Inconsistent retrievals</a:t>
          </a:r>
          <a:endParaRPr lang="en-US" sz="2200" dirty="0"/>
        </a:p>
      </dgm:t>
    </dgm:pt>
    <dgm:pt modelId="{0F27F30D-1F97-4E2C-82E0-DBD072A687F4}" type="parTrans" cxnId="{A062184E-F275-47B8-8ED2-DFD5BB2D0EF4}">
      <dgm:prSet/>
      <dgm:spPr/>
      <dgm:t>
        <a:bodyPr/>
        <a:lstStyle/>
        <a:p>
          <a:endParaRPr lang="en-US"/>
        </a:p>
      </dgm:t>
    </dgm:pt>
    <dgm:pt modelId="{DC1F8D7F-72CE-40DE-8D2C-E34751F49159}" type="sibTrans" cxnId="{A062184E-F275-47B8-8ED2-DFD5BB2D0EF4}">
      <dgm:prSet/>
      <dgm:spPr/>
      <dgm:t>
        <a:bodyPr/>
        <a:lstStyle/>
        <a:p>
          <a:endParaRPr lang="en-US"/>
        </a:p>
      </dgm:t>
    </dgm:pt>
    <dgm:pt modelId="{1DD693E5-85F0-448E-8C45-1C62D131A308}">
      <dgm:prSet custT="1"/>
      <dgm:spPr/>
      <dgm:t>
        <a:bodyPr/>
        <a:lstStyle/>
        <a:p>
          <a:pPr rtl="0">
            <a:lnSpc>
              <a:spcPct val="100000"/>
            </a:lnSpc>
          </a:pPr>
          <a:r>
            <a:rPr lang="en-US" sz="2000" dirty="0" smtClean="0"/>
            <a:t>Occurs when a transaction accesses data before and after one or more other transactions finish working with such data</a:t>
          </a:r>
          <a:endParaRPr lang="en-US" sz="2000" dirty="0"/>
        </a:p>
      </dgm:t>
    </dgm:pt>
    <dgm:pt modelId="{0476D048-5A5F-4DCC-8832-28E35E0C3BDC}" type="parTrans" cxnId="{BB53D9F2-0283-48B6-B959-54AC559D5054}">
      <dgm:prSet/>
      <dgm:spPr/>
      <dgm:t>
        <a:bodyPr/>
        <a:lstStyle/>
        <a:p>
          <a:endParaRPr lang="en-US"/>
        </a:p>
      </dgm:t>
    </dgm:pt>
    <dgm:pt modelId="{BA1838D4-CCC8-4EF9-BCB0-66A24D49C442}" type="sibTrans" cxnId="{BB53D9F2-0283-48B6-B959-54AC559D5054}">
      <dgm:prSet/>
      <dgm:spPr/>
      <dgm:t>
        <a:bodyPr/>
        <a:lstStyle/>
        <a:p>
          <a:endParaRPr lang="en-US"/>
        </a:p>
      </dgm:t>
    </dgm:pt>
    <dgm:pt modelId="{A2E84848-3DE2-4277-9D56-EFC0CC3A653F}" type="pres">
      <dgm:prSet presAssocID="{397E607E-3975-457F-9DB8-6CE4019F30CC}" presName="linear" presStyleCnt="0">
        <dgm:presLayoutVars>
          <dgm:dir/>
          <dgm:animLvl val="lvl"/>
          <dgm:resizeHandles val="exact"/>
        </dgm:presLayoutVars>
      </dgm:prSet>
      <dgm:spPr/>
      <dgm:t>
        <a:bodyPr/>
        <a:lstStyle/>
        <a:p>
          <a:endParaRPr lang="en-US"/>
        </a:p>
      </dgm:t>
    </dgm:pt>
    <dgm:pt modelId="{0E1AE3B6-6166-48A0-91AF-0FA4D0E76BAB}" type="pres">
      <dgm:prSet presAssocID="{4B5CBEF0-AD30-4012-9726-7C764489CA68}" presName="parentLin" presStyleCnt="0"/>
      <dgm:spPr/>
      <dgm:t>
        <a:bodyPr/>
        <a:lstStyle/>
        <a:p>
          <a:endParaRPr lang="en-US"/>
        </a:p>
      </dgm:t>
    </dgm:pt>
    <dgm:pt modelId="{FEF75C66-C1B6-4FF0-ACEB-90D053621570}" type="pres">
      <dgm:prSet presAssocID="{4B5CBEF0-AD30-4012-9726-7C764489CA68}" presName="parentLeftMargin" presStyleLbl="node1" presStyleIdx="0" presStyleCnt="3"/>
      <dgm:spPr/>
      <dgm:t>
        <a:bodyPr/>
        <a:lstStyle/>
        <a:p>
          <a:endParaRPr lang="en-US"/>
        </a:p>
      </dgm:t>
    </dgm:pt>
    <dgm:pt modelId="{FCBE56E4-23E0-4666-B42E-06336A790749}" type="pres">
      <dgm:prSet presAssocID="{4B5CBEF0-AD30-4012-9726-7C764489CA68}" presName="parentText" presStyleLbl="node1" presStyleIdx="0" presStyleCnt="3">
        <dgm:presLayoutVars>
          <dgm:chMax val="0"/>
          <dgm:bulletEnabled val="1"/>
        </dgm:presLayoutVars>
      </dgm:prSet>
      <dgm:spPr/>
      <dgm:t>
        <a:bodyPr/>
        <a:lstStyle/>
        <a:p>
          <a:endParaRPr lang="en-US"/>
        </a:p>
      </dgm:t>
    </dgm:pt>
    <dgm:pt modelId="{3FBA9D83-DC65-4FDE-B87D-16062499208C}" type="pres">
      <dgm:prSet presAssocID="{4B5CBEF0-AD30-4012-9726-7C764489CA68}" presName="negativeSpace" presStyleCnt="0"/>
      <dgm:spPr/>
      <dgm:t>
        <a:bodyPr/>
        <a:lstStyle/>
        <a:p>
          <a:endParaRPr lang="en-US"/>
        </a:p>
      </dgm:t>
    </dgm:pt>
    <dgm:pt modelId="{ED83E9C0-9BF2-497C-B93A-B0E0AF302717}" type="pres">
      <dgm:prSet presAssocID="{4B5CBEF0-AD30-4012-9726-7C764489CA68}" presName="childText" presStyleLbl="conFgAcc1" presStyleIdx="0" presStyleCnt="3">
        <dgm:presLayoutVars>
          <dgm:bulletEnabled val="1"/>
        </dgm:presLayoutVars>
      </dgm:prSet>
      <dgm:spPr/>
      <dgm:t>
        <a:bodyPr/>
        <a:lstStyle/>
        <a:p>
          <a:endParaRPr lang="en-US"/>
        </a:p>
      </dgm:t>
    </dgm:pt>
    <dgm:pt modelId="{7D699BD5-33B1-4F03-907D-14012F88893F}" type="pres">
      <dgm:prSet presAssocID="{417D3A3A-9445-4E4B-8A6F-7CB8CE4C97A9}" presName="spaceBetweenRectangles" presStyleCnt="0"/>
      <dgm:spPr/>
      <dgm:t>
        <a:bodyPr/>
        <a:lstStyle/>
        <a:p>
          <a:endParaRPr lang="en-US"/>
        </a:p>
      </dgm:t>
    </dgm:pt>
    <dgm:pt modelId="{FCBACD86-E989-4D68-AF65-4567567D9B75}" type="pres">
      <dgm:prSet presAssocID="{E3590C5A-EC63-41C6-9579-16893EB81AB4}" presName="parentLin" presStyleCnt="0"/>
      <dgm:spPr/>
      <dgm:t>
        <a:bodyPr/>
        <a:lstStyle/>
        <a:p>
          <a:endParaRPr lang="en-US"/>
        </a:p>
      </dgm:t>
    </dgm:pt>
    <dgm:pt modelId="{42F3B384-3C31-40BB-A6C3-B000B471E314}" type="pres">
      <dgm:prSet presAssocID="{E3590C5A-EC63-41C6-9579-16893EB81AB4}" presName="parentLeftMargin" presStyleLbl="node1" presStyleIdx="0" presStyleCnt="3"/>
      <dgm:spPr/>
      <dgm:t>
        <a:bodyPr/>
        <a:lstStyle/>
        <a:p>
          <a:endParaRPr lang="en-US"/>
        </a:p>
      </dgm:t>
    </dgm:pt>
    <dgm:pt modelId="{6DD787C0-085A-44D9-B259-7A490B8DD31F}" type="pres">
      <dgm:prSet presAssocID="{E3590C5A-EC63-41C6-9579-16893EB81AB4}" presName="parentText" presStyleLbl="node1" presStyleIdx="1" presStyleCnt="3">
        <dgm:presLayoutVars>
          <dgm:chMax val="0"/>
          <dgm:bulletEnabled val="1"/>
        </dgm:presLayoutVars>
      </dgm:prSet>
      <dgm:spPr/>
      <dgm:t>
        <a:bodyPr/>
        <a:lstStyle/>
        <a:p>
          <a:endParaRPr lang="en-US"/>
        </a:p>
      </dgm:t>
    </dgm:pt>
    <dgm:pt modelId="{A8054C07-D3E3-4746-A174-BF2EE71DC076}" type="pres">
      <dgm:prSet presAssocID="{E3590C5A-EC63-41C6-9579-16893EB81AB4}" presName="negativeSpace" presStyleCnt="0"/>
      <dgm:spPr/>
      <dgm:t>
        <a:bodyPr/>
        <a:lstStyle/>
        <a:p>
          <a:endParaRPr lang="en-US"/>
        </a:p>
      </dgm:t>
    </dgm:pt>
    <dgm:pt modelId="{6C6FA266-8E6C-43E4-B99B-5F6EA1FF235E}" type="pres">
      <dgm:prSet presAssocID="{E3590C5A-EC63-41C6-9579-16893EB81AB4}" presName="childText" presStyleLbl="conFgAcc1" presStyleIdx="1" presStyleCnt="3">
        <dgm:presLayoutVars>
          <dgm:bulletEnabled val="1"/>
        </dgm:presLayoutVars>
      </dgm:prSet>
      <dgm:spPr/>
      <dgm:t>
        <a:bodyPr/>
        <a:lstStyle/>
        <a:p>
          <a:endParaRPr lang="en-US"/>
        </a:p>
      </dgm:t>
    </dgm:pt>
    <dgm:pt modelId="{9664FA31-6989-4793-BCF4-0A397CBEAC3F}" type="pres">
      <dgm:prSet presAssocID="{38F1BDF7-DA94-4730-BCE0-5B737BD36AF0}" presName="spaceBetweenRectangles" presStyleCnt="0"/>
      <dgm:spPr/>
      <dgm:t>
        <a:bodyPr/>
        <a:lstStyle/>
        <a:p>
          <a:endParaRPr lang="en-US"/>
        </a:p>
      </dgm:t>
    </dgm:pt>
    <dgm:pt modelId="{615D47D8-8DFA-4C9D-97D2-A13F6CF308FA}" type="pres">
      <dgm:prSet presAssocID="{1ECD10C9-97AF-4077-9740-1D96188CCBCC}" presName="parentLin" presStyleCnt="0"/>
      <dgm:spPr/>
      <dgm:t>
        <a:bodyPr/>
        <a:lstStyle/>
        <a:p>
          <a:endParaRPr lang="en-US"/>
        </a:p>
      </dgm:t>
    </dgm:pt>
    <dgm:pt modelId="{0B348890-A6DC-45B4-B544-614446481292}" type="pres">
      <dgm:prSet presAssocID="{1ECD10C9-97AF-4077-9740-1D96188CCBCC}" presName="parentLeftMargin" presStyleLbl="node1" presStyleIdx="1" presStyleCnt="3"/>
      <dgm:spPr/>
      <dgm:t>
        <a:bodyPr/>
        <a:lstStyle/>
        <a:p>
          <a:endParaRPr lang="en-US"/>
        </a:p>
      </dgm:t>
    </dgm:pt>
    <dgm:pt modelId="{0CC30416-F849-4BB5-ACAC-CE147B0869DD}" type="pres">
      <dgm:prSet presAssocID="{1ECD10C9-97AF-4077-9740-1D96188CCBCC}" presName="parentText" presStyleLbl="node1" presStyleIdx="2" presStyleCnt="3">
        <dgm:presLayoutVars>
          <dgm:chMax val="0"/>
          <dgm:bulletEnabled val="1"/>
        </dgm:presLayoutVars>
      </dgm:prSet>
      <dgm:spPr/>
      <dgm:t>
        <a:bodyPr/>
        <a:lstStyle/>
        <a:p>
          <a:endParaRPr lang="en-US"/>
        </a:p>
      </dgm:t>
    </dgm:pt>
    <dgm:pt modelId="{6C9261DB-E16E-48F5-9E4E-681E8721156C}" type="pres">
      <dgm:prSet presAssocID="{1ECD10C9-97AF-4077-9740-1D96188CCBCC}" presName="negativeSpace" presStyleCnt="0"/>
      <dgm:spPr/>
      <dgm:t>
        <a:bodyPr/>
        <a:lstStyle/>
        <a:p>
          <a:endParaRPr lang="en-US"/>
        </a:p>
      </dgm:t>
    </dgm:pt>
    <dgm:pt modelId="{32305EB6-0B7F-4A93-A94C-E6F7C39D1208}" type="pres">
      <dgm:prSet presAssocID="{1ECD10C9-97AF-4077-9740-1D96188CCBCC}" presName="childText" presStyleLbl="conFgAcc1" presStyleIdx="2" presStyleCnt="3">
        <dgm:presLayoutVars>
          <dgm:bulletEnabled val="1"/>
        </dgm:presLayoutVars>
      </dgm:prSet>
      <dgm:spPr/>
      <dgm:t>
        <a:bodyPr/>
        <a:lstStyle/>
        <a:p>
          <a:endParaRPr lang="en-US"/>
        </a:p>
      </dgm:t>
    </dgm:pt>
  </dgm:ptLst>
  <dgm:cxnLst>
    <dgm:cxn modelId="{E25F751C-1519-414C-85C2-1DB7D91FD059}" type="presOf" srcId="{1ECD10C9-97AF-4077-9740-1D96188CCBCC}" destId="{0B348890-A6DC-45B4-B544-614446481292}" srcOrd="0" destOrd="0" presId="urn:microsoft.com/office/officeart/2005/8/layout/list1"/>
    <dgm:cxn modelId="{F95E3686-B39D-4BF1-BC53-953FA6B96230}" srcId="{4B5CBEF0-AD30-4012-9726-7C764489CA68}" destId="{95982259-6452-4FB0-93FD-C0EC4BAC88FB}" srcOrd="0" destOrd="0" parTransId="{72A2A453-5855-4419-B5A0-2DD9E1A49925}" sibTransId="{FB8758C9-8671-45DA-8613-98521415BF34}"/>
    <dgm:cxn modelId="{66519A9D-65A9-44B5-9D10-EE1427D41224}" type="presOf" srcId="{4B5CBEF0-AD30-4012-9726-7C764489CA68}" destId="{FEF75C66-C1B6-4FF0-ACEB-90D053621570}" srcOrd="0" destOrd="0" presId="urn:microsoft.com/office/officeart/2005/8/layout/list1"/>
    <dgm:cxn modelId="{A062184E-F275-47B8-8ED2-DFD5BB2D0EF4}" srcId="{397E607E-3975-457F-9DB8-6CE4019F30CC}" destId="{1ECD10C9-97AF-4077-9740-1D96188CCBCC}" srcOrd="2" destOrd="0" parTransId="{0F27F30D-1F97-4E2C-82E0-DBD072A687F4}" sibTransId="{DC1F8D7F-72CE-40DE-8D2C-E34751F49159}"/>
    <dgm:cxn modelId="{B1E7F24E-5025-41FF-A108-7E6278515D48}" srcId="{397E607E-3975-457F-9DB8-6CE4019F30CC}" destId="{4B5CBEF0-AD30-4012-9726-7C764489CA68}" srcOrd="0" destOrd="0" parTransId="{B65BFA04-6309-4B09-B03A-E2CED6949701}" sibTransId="{417D3A3A-9445-4E4B-8A6F-7CB8CE4C97A9}"/>
    <dgm:cxn modelId="{C529514B-A276-4E4A-B652-2B91948E0C9A}" type="presOf" srcId="{1DD693E5-85F0-448E-8C45-1C62D131A308}" destId="{32305EB6-0B7F-4A93-A94C-E6F7C39D1208}" srcOrd="0" destOrd="0" presId="urn:microsoft.com/office/officeart/2005/8/layout/list1"/>
    <dgm:cxn modelId="{92C7ACCF-5B17-45AC-B28B-4C92170F60E4}" srcId="{E3590C5A-EC63-41C6-9579-16893EB81AB4}" destId="{9C7AB1F9-00CD-499D-9000-24310D19FCA8}" srcOrd="0" destOrd="0" parTransId="{BAC4D060-AEE7-48BA-90C0-ED17319B1757}" sibTransId="{31E39578-B8DA-4CAA-93DE-4C667AF64A95}"/>
    <dgm:cxn modelId="{D607764E-5AA1-48FA-A863-B5FDE08D1A0E}" type="presOf" srcId="{4B5CBEF0-AD30-4012-9726-7C764489CA68}" destId="{FCBE56E4-23E0-4666-B42E-06336A790749}" srcOrd="1" destOrd="0" presId="urn:microsoft.com/office/officeart/2005/8/layout/list1"/>
    <dgm:cxn modelId="{CE46AE85-4023-4BD3-89A8-1F7B2B3B39A9}" srcId="{95982259-6452-4FB0-93FD-C0EC4BAC88FB}" destId="{CC1F97E8-C524-4202-A966-1C1B1394C2F6}" srcOrd="0" destOrd="0" parTransId="{391B7E78-62AB-40C2-BEE3-FE780F3D6FBD}" sibTransId="{583BDBBC-DF34-410A-B9E6-372D563FD7F6}"/>
    <dgm:cxn modelId="{784F13AF-760A-4243-B39A-9F20AC8BB3BE}" type="presOf" srcId="{E3590C5A-EC63-41C6-9579-16893EB81AB4}" destId="{42F3B384-3C31-40BB-A6C3-B000B471E314}" srcOrd="0" destOrd="0" presId="urn:microsoft.com/office/officeart/2005/8/layout/list1"/>
    <dgm:cxn modelId="{5AF8B869-59AC-462A-A18E-E72E273045C3}" type="presOf" srcId="{81E6D58F-8D84-4273-92C2-7D35F383F01E}" destId="{6C6FA266-8E6C-43E4-B99B-5F6EA1FF235E}" srcOrd="0" destOrd="1" presId="urn:microsoft.com/office/officeart/2005/8/layout/list1"/>
    <dgm:cxn modelId="{D03E784F-BC37-4BA2-8F10-61C76360CCD3}" type="presOf" srcId="{CC1F97E8-C524-4202-A966-1C1B1394C2F6}" destId="{ED83E9C0-9BF2-497C-B93A-B0E0AF302717}" srcOrd="0" destOrd="1" presId="urn:microsoft.com/office/officeart/2005/8/layout/list1"/>
    <dgm:cxn modelId="{FDD391C5-31C3-4426-BCB6-DC971CBE89BF}" srcId="{9C7AB1F9-00CD-499D-9000-24310D19FCA8}" destId="{81E6D58F-8D84-4273-92C2-7D35F383F01E}" srcOrd="0" destOrd="0" parTransId="{CD2A1DCC-0DA7-4A60-A909-A1B05DB3072E}" sibTransId="{307C56B9-1F27-4A36-B6B3-B82802F23D59}"/>
    <dgm:cxn modelId="{7AA3743A-D3DF-452E-9DB0-97FCB8821467}" type="presOf" srcId="{9C7AB1F9-00CD-499D-9000-24310D19FCA8}" destId="{6C6FA266-8E6C-43E4-B99B-5F6EA1FF235E}" srcOrd="0" destOrd="0" presId="urn:microsoft.com/office/officeart/2005/8/layout/list1"/>
    <dgm:cxn modelId="{7CAC5595-0EA7-4957-85EC-137FF26A751B}" type="presOf" srcId="{1ECD10C9-97AF-4077-9740-1D96188CCBCC}" destId="{0CC30416-F849-4BB5-ACAC-CE147B0869DD}" srcOrd="1" destOrd="0" presId="urn:microsoft.com/office/officeart/2005/8/layout/list1"/>
    <dgm:cxn modelId="{BB53D9F2-0283-48B6-B959-54AC559D5054}" srcId="{1ECD10C9-97AF-4077-9740-1D96188CCBCC}" destId="{1DD693E5-85F0-448E-8C45-1C62D131A308}" srcOrd="0" destOrd="0" parTransId="{0476D048-5A5F-4DCC-8832-28E35E0C3BDC}" sibTransId="{BA1838D4-CCC8-4EF9-BCB0-66A24D49C442}"/>
    <dgm:cxn modelId="{04C3E19D-9FC2-47ED-9368-0D53856EC1BE}" srcId="{397E607E-3975-457F-9DB8-6CE4019F30CC}" destId="{E3590C5A-EC63-41C6-9579-16893EB81AB4}" srcOrd="1" destOrd="0" parTransId="{51C434DE-C378-4686-BA43-CA362FCA82A5}" sibTransId="{38F1BDF7-DA94-4730-BCE0-5B737BD36AF0}"/>
    <dgm:cxn modelId="{3AD1C280-DC84-4E04-8E50-0648380E17A2}" type="presOf" srcId="{4F8CF1E3-DD62-431B-B6C9-9E6773DEC3C9}" destId="{ED83E9C0-9BF2-497C-B93A-B0E0AF302717}" srcOrd="0" destOrd="2" presId="urn:microsoft.com/office/officeart/2005/8/layout/list1"/>
    <dgm:cxn modelId="{7E027E1F-5DA8-4D68-BE04-072CE4F338F3}" type="presOf" srcId="{E3590C5A-EC63-41C6-9579-16893EB81AB4}" destId="{6DD787C0-085A-44D9-B259-7A490B8DD31F}" srcOrd="1" destOrd="0" presId="urn:microsoft.com/office/officeart/2005/8/layout/list1"/>
    <dgm:cxn modelId="{CE224178-5D45-4714-9749-25B0A02E4F53}" srcId="{95982259-6452-4FB0-93FD-C0EC4BAC88FB}" destId="{4F8CF1E3-DD62-431B-B6C9-9E6773DEC3C9}" srcOrd="1" destOrd="0" parTransId="{F3B4970F-334D-43F7-B59D-7DE6743BBDCF}" sibTransId="{83C4AF13-FA0C-40FD-B9DE-A7757F92FB74}"/>
    <dgm:cxn modelId="{CDC0318A-95E3-4871-9B51-1AFBD01FE92E}" type="presOf" srcId="{95982259-6452-4FB0-93FD-C0EC4BAC88FB}" destId="{ED83E9C0-9BF2-497C-B93A-B0E0AF302717}" srcOrd="0" destOrd="0" presId="urn:microsoft.com/office/officeart/2005/8/layout/list1"/>
    <dgm:cxn modelId="{A42DFFD2-6C13-4B11-8637-09478A9FDA5A}" type="presOf" srcId="{397E607E-3975-457F-9DB8-6CE4019F30CC}" destId="{A2E84848-3DE2-4277-9D56-EFC0CC3A653F}" srcOrd="0" destOrd="0" presId="urn:microsoft.com/office/officeart/2005/8/layout/list1"/>
    <dgm:cxn modelId="{7469454B-DD78-47FC-90F9-E723668AADED}" srcId="{9C7AB1F9-00CD-499D-9000-24310D19FCA8}" destId="{13263AED-588C-4A94-8082-ED38673E7E46}" srcOrd="1" destOrd="0" parTransId="{D7360A92-4CBE-427B-83DF-C4C8D72C0881}" sibTransId="{9A7DD12B-567D-4F8D-AB64-2067FF4DAC7D}"/>
    <dgm:cxn modelId="{2879219D-3E93-474D-8DA2-C15DE4C76D74}" type="presOf" srcId="{13263AED-588C-4A94-8082-ED38673E7E46}" destId="{6C6FA266-8E6C-43E4-B99B-5F6EA1FF235E}" srcOrd="0" destOrd="2" presId="urn:microsoft.com/office/officeart/2005/8/layout/list1"/>
    <dgm:cxn modelId="{C8578DA4-2287-4951-AD2B-E91CB6ECCD63}" type="presParOf" srcId="{A2E84848-3DE2-4277-9D56-EFC0CC3A653F}" destId="{0E1AE3B6-6166-48A0-91AF-0FA4D0E76BAB}" srcOrd="0" destOrd="0" presId="urn:microsoft.com/office/officeart/2005/8/layout/list1"/>
    <dgm:cxn modelId="{3723CE32-6F0F-4A77-851C-909573387209}" type="presParOf" srcId="{0E1AE3B6-6166-48A0-91AF-0FA4D0E76BAB}" destId="{FEF75C66-C1B6-4FF0-ACEB-90D053621570}" srcOrd="0" destOrd="0" presId="urn:microsoft.com/office/officeart/2005/8/layout/list1"/>
    <dgm:cxn modelId="{5069A252-C342-44E9-B200-CB271BC4832F}" type="presParOf" srcId="{0E1AE3B6-6166-48A0-91AF-0FA4D0E76BAB}" destId="{FCBE56E4-23E0-4666-B42E-06336A790749}" srcOrd="1" destOrd="0" presId="urn:microsoft.com/office/officeart/2005/8/layout/list1"/>
    <dgm:cxn modelId="{E84FAA4E-D2B9-4ECF-8981-0DB1DD2EE2F6}" type="presParOf" srcId="{A2E84848-3DE2-4277-9D56-EFC0CC3A653F}" destId="{3FBA9D83-DC65-4FDE-B87D-16062499208C}" srcOrd="1" destOrd="0" presId="urn:microsoft.com/office/officeart/2005/8/layout/list1"/>
    <dgm:cxn modelId="{C87C336D-66E1-4DE8-AFD3-6B79A7427791}" type="presParOf" srcId="{A2E84848-3DE2-4277-9D56-EFC0CC3A653F}" destId="{ED83E9C0-9BF2-497C-B93A-B0E0AF302717}" srcOrd="2" destOrd="0" presId="urn:microsoft.com/office/officeart/2005/8/layout/list1"/>
    <dgm:cxn modelId="{288AAB7F-BD14-4206-BA61-7B3FCDB91925}" type="presParOf" srcId="{A2E84848-3DE2-4277-9D56-EFC0CC3A653F}" destId="{7D699BD5-33B1-4F03-907D-14012F88893F}" srcOrd="3" destOrd="0" presId="urn:microsoft.com/office/officeart/2005/8/layout/list1"/>
    <dgm:cxn modelId="{2419A486-E43F-40B0-8E07-CA0EF0EB00C3}" type="presParOf" srcId="{A2E84848-3DE2-4277-9D56-EFC0CC3A653F}" destId="{FCBACD86-E989-4D68-AF65-4567567D9B75}" srcOrd="4" destOrd="0" presId="urn:microsoft.com/office/officeart/2005/8/layout/list1"/>
    <dgm:cxn modelId="{BC7C280B-0652-41E7-9A0A-60C62647EFCF}" type="presParOf" srcId="{FCBACD86-E989-4D68-AF65-4567567D9B75}" destId="{42F3B384-3C31-40BB-A6C3-B000B471E314}" srcOrd="0" destOrd="0" presId="urn:microsoft.com/office/officeart/2005/8/layout/list1"/>
    <dgm:cxn modelId="{38F02703-E53A-421B-ADE6-1D992C11421B}" type="presParOf" srcId="{FCBACD86-E989-4D68-AF65-4567567D9B75}" destId="{6DD787C0-085A-44D9-B259-7A490B8DD31F}" srcOrd="1" destOrd="0" presId="urn:microsoft.com/office/officeart/2005/8/layout/list1"/>
    <dgm:cxn modelId="{C169114E-74B3-44B5-B155-FAF7CD99EEE9}" type="presParOf" srcId="{A2E84848-3DE2-4277-9D56-EFC0CC3A653F}" destId="{A8054C07-D3E3-4746-A174-BF2EE71DC076}" srcOrd="5" destOrd="0" presId="urn:microsoft.com/office/officeart/2005/8/layout/list1"/>
    <dgm:cxn modelId="{2B16689C-BB65-4EEA-A2F3-7C602FB57B29}" type="presParOf" srcId="{A2E84848-3DE2-4277-9D56-EFC0CC3A653F}" destId="{6C6FA266-8E6C-43E4-B99B-5F6EA1FF235E}" srcOrd="6" destOrd="0" presId="urn:microsoft.com/office/officeart/2005/8/layout/list1"/>
    <dgm:cxn modelId="{CB6CA453-7B2E-43DD-A448-EF86FD7726BC}" type="presParOf" srcId="{A2E84848-3DE2-4277-9D56-EFC0CC3A653F}" destId="{9664FA31-6989-4793-BCF4-0A397CBEAC3F}" srcOrd="7" destOrd="0" presId="urn:microsoft.com/office/officeart/2005/8/layout/list1"/>
    <dgm:cxn modelId="{5281CF10-B65F-4D78-90A7-966CD14BA75F}" type="presParOf" srcId="{A2E84848-3DE2-4277-9D56-EFC0CC3A653F}" destId="{615D47D8-8DFA-4C9D-97D2-A13F6CF308FA}" srcOrd="8" destOrd="0" presId="urn:microsoft.com/office/officeart/2005/8/layout/list1"/>
    <dgm:cxn modelId="{BA89362D-7749-48D3-90B0-BCDD6EFE24AB}" type="presParOf" srcId="{615D47D8-8DFA-4C9D-97D2-A13F6CF308FA}" destId="{0B348890-A6DC-45B4-B544-614446481292}" srcOrd="0" destOrd="0" presId="urn:microsoft.com/office/officeart/2005/8/layout/list1"/>
    <dgm:cxn modelId="{609388CE-F2D8-4ADF-BD44-F33752CD4A46}" type="presParOf" srcId="{615D47D8-8DFA-4C9D-97D2-A13F6CF308FA}" destId="{0CC30416-F849-4BB5-ACAC-CE147B0869DD}" srcOrd="1" destOrd="0" presId="urn:microsoft.com/office/officeart/2005/8/layout/list1"/>
    <dgm:cxn modelId="{B8D43B55-1E8B-4F8B-A7EC-CDCE8AA61168}" type="presParOf" srcId="{A2E84848-3DE2-4277-9D56-EFC0CC3A653F}" destId="{6C9261DB-E16E-48F5-9E4E-681E8721156C}" srcOrd="9" destOrd="0" presId="urn:microsoft.com/office/officeart/2005/8/layout/list1"/>
    <dgm:cxn modelId="{DB241C82-553C-4BF7-91A7-6898268A7FD4}" type="presParOf" srcId="{A2E84848-3DE2-4277-9D56-EFC0CC3A653F}" destId="{32305EB6-0B7F-4A93-A94C-E6F7C39D120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A37116-6368-40A0-9FFB-2B09B72141B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2EE2AC6-9DEA-47E6-9C39-349A171B4027}">
      <dgm:prSet custT="1"/>
      <dgm:spPr/>
      <dgm:t>
        <a:bodyPr/>
        <a:lstStyle/>
        <a:p>
          <a:pPr rtl="0"/>
          <a:r>
            <a:rPr lang="en-US" sz="2400" dirty="0" smtClean="0"/>
            <a:t>Binary lock</a:t>
          </a:r>
          <a:endParaRPr lang="en-US" sz="2400" dirty="0"/>
        </a:p>
      </dgm:t>
    </dgm:pt>
    <dgm:pt modelId="{57F754AA-BA0E-4D3F-8D97-E8B3BF864B33}" type="parTrans" cxnId="{FC147190-741D-4E34-9C89-597C5A2CC48B}">
      <dgm:prSet/>
      <dgm:spPr/>
      <dgm:t>
        <a:bodyPr/>
        <a:lstStyle/>
        <a:p>
          <a:endParaRPr lang="en-US"/>
        </a:p>
      </dgm:t>
    </dgm:pt>
    <dgm:pt modelId="{726B611B-D8E2-4634-8577-459FC1A2F08F}" type="sibTrans" cxnId="{FC147190-741D-4E34-9C89-597C5A2CC48B}">
      <dgm:prSet/>
      <dgm:spPr/>
      <dgm:t>
        <a:bodyPr/>
        <a:lstStyle/>
        <a:p>
          <a:endParaRPr lang="en-US"/>
        </a:p>
      </dgm:t>
    </dgm:pt>
    <dgm:pt modelId="{F4981915-9572-4E3E-81EE-67AAD5F18FC1}">
      <dgm:prSet custT="1"/>
      <dgm:spPr/>
      <dgm:t>
        <a:bodyPr/>
        <a:lstStyle/>
        <a:p>
          <a:pPr rtl="0">
            <a:lnSpc>
              <a:spcPct val="100000"/>
            </a:lnSpc>
          </a:pPr>
          <a:r>
            <a:rPr lang="en-US" sz="2000" dirty="0" smtClean="0"/>
            <a:t>Has two states, locked (1) and unlocked (0)</a:t>
          </a:r>
          <a:endParaRPr lang="en-US" sz="2000" dirty="0"/>
        </a:p>
      </dgm:t>
    </dgm:pt>
    <dgm:pt modelId="{549166C5-795F-446C-A2DA-85C46A6A4568}" type="parTrans" cxnId="{D12B001D-E1B9-480B-9EBD-EE4C47EAA71C}">
      <dgm:prSet/>
      <dgm:spPr/>
      <dgm:t>
        <a:bodyPr/>
        <a:lstStyle/>
        <a:p>
          <a:endParaRPr lang="en-US"/>
        </a:p>
      </dgm:t>
    </dgm:pt>
    <dgm:pt modelId="{F4B37F2B-E94B-441E-88E1-D8A51273C004}" type="sibTrans" cxnId="{D12B001D-E1B9-480B-9EBD-EE4C47EAA71C}">
      <dgm:prSet/>
      <dgm:spPr/>
      <dgm:t>
        <a:bodyPr/>
        <a:lstStyle/>
        <a:p>
          <a:endParaRPr lang="en-US"/>
        </a:p>
      </dgm:t>
    </dgm:pt>
    <dgm:pt modelId="{AB8DB106-8B59-4968-90B5-75CA469F3F26}">
      <dgm:prSet custT="1"/>
      <dgm:spPr/>
      <dgm:t>
        <a:bodyPr/>
        <a:lstStyle/>
        <a:p>
          <a:pPr rtl="0"/>
          <a:r>
            <a:rPr lang="en-US" sz="2400" dirty="0" smtClean="0"/>
            <a:t>Exclusive lock</a:t>
          </a:r>
          <a:endParaRPr lang="en-US" sz="2400" dirty="0"/>
        </a:p>
      </dgm:t>
    </dgm:pt>
    <dgm:pt modelId="{2D747C14-97CE-4E38-9A22-FC3FE4C5B93A}" type="parTrans" cxnId="{9F329214-33D3-4DAC-BC14-DB5452004A05}">
      <dgm:prSet/>
      <dgm:spPr/>
      <dgm:t>
        <a:bodyPr/>
        <a:lstStyle/>
        <a:p>
          <a:endParaRPr lang="en-US"/>
        </a:p>
      </dgm:t>
    </dgm:pt>
    <dgm:pt modelId="{B79E99F6-89DB-43B4-BACA-E83C4F637FB3}" type="sibTrans" cxnId="{9F329214-33D3-4DAC-BC14-DB5452004A05}">
      <dgm:prSet/>
      <dgm:spPr/>
      <dgm:t>
        <a:bodyPr/>
        <a:lstStyle/>
        <a:p>
          <a:endParaRPr lang="en-US"/>
        </a:p>
      </dgm:t>
    </dgm:pt>
    <dgm:pt modelId="{2F8F85AC-0513-408D-AA94-975782778913}">
      <dgm:prSet custT="1"/>
      <dgm:spPr/>
      <dgm:t>
        <a:bodyPr/>
        <a:lstStyle/>
        <a:p>
          <a:pPr rtl="0">
            <a:lnSpc>
              <a:spcPct val="100000"/>
            </a:lnSpc>
          </a:pPr>
          <a:r>
            <a:rPr lang="en-US" sz="2000" dirty="0" smtClean="0"/>
            <a:t>Exists when access is reserved for the transaction that locked the object</a:t>
          </a:r>
          <a:endParaRPr lang="en-US" sz="2000" dirty="0"/>
        </a:p>
      </dgm:t>
    </dgm:pt>
    <dgm:pt modelId="{0F8C4FE8-DEA4-4D3D-8248-8BADBC9A5A0B}" type="parTrans" cxnId="{68530FAD-539A-4CE3-8C82-F72D8C0CE553}">
      <dgm:prSet/>
      <dgm:spPr/>
      <dgm:t>
        <a:bodyPr/>
        <a:lstStyle/>
        <a:p>
          <a:endParaRPr lang="en-US"/>
        </a:p>
      </dgm:t>
    </dgm:pt>
    <dgm:pt modelId="{312CCA74-B4D9-4280-80FA-CE835A7065C6}" type="sibTrans" cxnId="{68530FAD-539A-4CE3-8C82-F72D8C0CE553}">
      <dgm:prSet/>
      <dgm:spPr/>
      <dgm:t>
        <a:bodyPr/>
        <a:lstStyle/>
        <a:p>
          <a:endParaRPr lang="en-US"/>
        </a:p>
      </dgm:t>
    </dgm:pt>
    <dgm:pt modelId="{7BDE1C75-C9BF-476B-A38B-D7EEA7299E15}">
      <dgm:prSet custT="1"/>
      <dgm:spPr/>
      <dgm:t>
        <a:bodyPr/>
        <a:lstStyle/>
        <a:p>
          <a:pPr rtl="0"/>
          <a:r>
            <a:rPr lang="en-US" sz="2400" dirty="0" smtClean="0"/>
            <a:t>Shared lock</a:t>
          </a:r>
          <a:endParaRPr lang="en-US" sz="2400" dirty="0"/>
        </a:p>
      </dgm:t>
    </dgm:pt>
    <dgm:pt modelId="{154C23FE-5359-4C29-8B8F-CF611EF69144}" type="parTrans" cxnId="{362843D7-B7D2-42B3-8483-7A52449E2919}">
      <dgm:prSet/>
      <dgm:spPr/>
      <dgm:t>
        <a:bodyPr/>
        <a:lstStyle/>
        <a:p>
          <a:endParaRPr lang="en-US"/>
        </a:p>
      </dgm:t>
    </dgm:pt>
    <dgm:pt modelId="{FE4CD9E6-8624-4FD7-AABE-5283192FF89A}" type="sibTrans" cxnId="{362843D7-B7D2-42B3-8483-7A52449E2919}">
      <dgm:prSet/>
      <dgm:spPr/>
      <dgm:t>
        <a:bodyPr/>
        <a:lstStyle/>
        <a:p>
          <a:endParaRPr lang="en-US"/>
        </a:p>
      </dgm:t>
    </dgm:pt>
    <dgm:pt modelId="{E9ED39A4-E835-4E53-B25C-C3B1FF124A62}">
      <dgm:prSet custT="1"/>
      <dgm:spPr/>
      <dgm:t>
        <a:bodyPr/>
        <a:lstStyle/>
        <a:p>
          <a:pPr rtl="0">
            <a:lnSpc>
              <a:spcPct val="100000"/>
            </a:lnSpc>
          </a:pPr>
          <a:r>
            <a:rPr lang="en-US" sz="2000" dirty="0" smtClean="0"/>
            <a:t>Exists when concurrent transactions are granted read access on the basis of a common lock</a:t>
          </a:r>
          <a:endParaRPr lang="en-US" sz="2000" dirty="0"/>
        </a:p>
      </dgm:t>
    </dgm:pt>
    <dgm:pt modelId="{7723AE95-99DE-4F35-9360-9630AE703139}" type="parTrans" cxnId="{70FB8C62-565D-4743-B102-FEC69B85A346}">
      <dgm:prSet/>
      <dgm:spPr/>
      <dgm:t>
        <a:bodyPr/>
        <a:lstStyle/>
        <a:p>
          <a:endParaRPr lang="en-US"/>
        </a:p>
      </dgm:t>
    </dgm:pt>
    <dgm:pt modelId="{B87406B1-A443-44BF-8F9E-EDD23D8AE53C}" type="sibTrans" cxnId="{70FB8C62-565D-4743-B102-FEC69B85A346}">
      <dgm:prSet/>
      <dgm:spPr/>
      <dgm:t>
        <a:bodyPr/>
        <a:lstStyle/>
        <a:p>
          <a:endParaRPr lang="en-US"/>
        </a:p>
      </dgm:t>
    </dgm:pt>
    <dgm:pt modelId="{75438BF2-006D-442F-8F37-85204422120F}">
      <dgm:prSet custT="1"/>
      <dgm:spPr/>
      <dgm:t>
        <a:bodyPr/>
        <a:lstStyle/>
        <a:p>
          <a:pPr rtl="0">
            <a:lnSpc>
              <a:spcPct val="100000"/>
            </a:lnSpc>
          </a:pPr>
          <a:r>
            <a:rPr lang="en-US" sz="1800" dirty="0" smtClean="0"/>
            <a:t>If an object is locked by a transaction, no other transaction can use that object</a:t>
          </a:r>
          <a:endParaRPr lang="en-US" sz="1800" dirty="0"/>
        </a:p>
      </dgm:t>
    </dgm:pt>
    <dgm:pt modelId="{66323916-6BCD-435B-BA47-1505873A1F01}" type="parTrans" cxnId="{557120DE-FCFC-4347-9283-D64587F494CA}">
      <dgm:prSet/>
      <dgm:spPr/>
      <dgm:t>
        <a:bodyPr/>
        <a:lstStyle/>
        <a:p>
          <a:endParaRPr lang="en-US"/>
        </a:p>
      </dgm:t>
    </dgm:pt>
    <dgm:pt modelId="{0FFDAECF-74FC-43D7-A7C1-CC27566BFFDB}" type="sibTrans" cxnId="{557120DE-FCFC-4347-9283-D64587F494CA}">
      <dgm:prSet/>
      <dgm:spPr/>
      <dgm:t>
        <a:bodyPr/>
        <a:lstStyle/>
        <a:p>
          <a:endParaRPr lang="en-US"/>
        </a:p>
      </dgm:t>
    </dgm:pt>
    <dgm:pt modelId="{8999ADB1-E190-47F8-B2DF-71BF6AD322BB}">
      <dgm:prSet custT="1"/>
      <dgm:spPr/>
      <dgm:t>
        <a:bodyPr/>
        <a:lstStyle/>
        <a:p>
          <a:pPr rtl="0">
            <a:lnSpc>
              <a:spcPct val="100000"/>
            </a:lnSpc>
          </a:pPr>
          <a:r>
            <a:rPr lang="en-US" sz="1800" dirty="0" smtClean="0"/>
            <a:t>If an object is unlocked, any transaction can lock the object for its use</a:t>
          </a:r>
          <a:endParaRPr lang="en-US" sz="1800" dirty="0"/>
        </a:p>
      </dgm:t>
    </dgm:pt>
    <dgm:pt modelId="{4CF46725-78ED-4553-A370-9C3EFBF5C2FB}" type="parTrans" cxnId="{0BCB58C5-AD29-4959-A7E2-F56090A767FE}">
      <dgm:prSet/>
      <dgm:spPr/>
      <dgm:t>
        <a:bodyPr/>
        <a:lstStyle/>
        <a:p>
          <a:endParaRPr lang="en-US"/>
        </a:p>
      </dgm:t>
    </dgm:pt>
    <dgm:pt modelId="{9C817F88-CE84-40E6-AF2C-499FF6CB1A9D}" type="sibTrans" cxnId="{0BCB58C5-AD29-4959-A7E2-F56090A767FE}">
      <dgm:prSet/>
      <dgm:spPr/>
      <dgm:t>
        <a:bodyPr/>
        <a:lstStyle/>
        <a:p>
          <a:endParaRPr lang="en-US"/>
        </a:p>
      </dgm:t>
    </dgm:pt>
    <dgm:pt modelId="{70B28786-0FB9-463F-8AFB-F173215C242C}" type="pres">
      <dgm:prSet presAssocID="{10A37116-6368-40A0-9FFB-2B09B72141BB}" presName="linear" presStyleCnt="0">
        <dgm:presLayoutVars>
          <dgm:dir/>
          <dgm:animLvl val="lvl"/>
          <dgm:resizeHandles val="exact"/>
        </dgm:presLayoutVars>
      </dgm:prSet>
      <dgm:spPr/>
      <dgm:t>
        <a:bodyPr/>
        <a:lstStyle/>
        <a:p>
          <a:endParaRPr lang="en-US"/>
        </a:p>
      </dgm:t>
    </dgm:pt>
    <dgm:pt modelId="{E9B8C125-ECC0-4D15-B11F-7DCF9FF8A554}" type="pres">
      <dgm:prSet presAssocID="{D2EE2AC6-9DEA-47E6-9C39-349A171B4027}" presName="parentLin" presStyleCnt="0"/>
      <dgm:spPr/>
      <dgm:t>
        <a:bodyPr/>
        <a:lstStyle/>
        <a:p>
          <a:endParaRPr lang="en-US"/>
        </a:p>
      </dgm:t>
    </dgm:pt>
    <dgm:pt modelId="{A7DF8342-5908-4FAE-A0EC-2562D92D4C01}" type="pres">
      <dgm:prSet presAssocID="{D2EE2AC6-9DEA-47E6-9C39-349A171B4027}" presName="parentLeftMargin" presStyleLbl="node1" presStyleIdx="0" presStyleCnt="3"/>
      <dgm:spPr/>
      <dgm:t>
        <a:bodyPr/>
        <a:lstStyle/>
        <a:p>
          <a:endParaRPr lang="en-US"/>
        </a:p>
      </dgm:t>
    </dgm:pt>
    <dgm:pt modelId="{03FDB05C-2EE8-457C-8351-EC2BAF2BA869}" type="pres">
      <dgm:prSet presAssocID="{D2EE2AC6-9DEA-47E6-9C39-349A171B4027}" presName="parentText" presStyleLbl="node1" presStyleIdx="0" presStyleCnt="3">
        <dgm:presLayoutVars>
          <dgm:chMax val="0"/>
          <dgm:bulletEnabled val="1"/>
        </dgm:presLayoutVars>
      </dgm:prSet>
      <dgm:spPr/>
      <dgm:t>
        <a:bodyPr/>
        <a:lstStyle/>
        <a:p>
          <a:endParaRPr lang="en-US"/>
        </a:p>
      </dgm:t>
    </dgm:pt>
    <dgm:pt modelId="{A0FA5327-8A3D-4675-B509-07A5B219B4A9}" type="pres">
      <dgm:prSet presAssocID="{D2EE2AC6-9DEA-47E6-9C39-349A171B4027}" presName="negativeSpace" presStyleCnt="0"/>
      <dgm:spPr/>
      <dgm:t>
        <a:bodyPr/>
        <a:lstStyle/>
        <a:p>
          <a:endParaRPr lang="en-US"/>
        </a:p>
      </dgm:t>
    </dgm:pt>
    <dgm:pt modelId="{A350B385-E996-4434-AA7C-F7FD40FE797B}" type="pres">
      <dgm:prSet presAssocID="{D2EE2AC6-9DEA-47E6-9C39-349A171B4027}" presName="childText" presStyleLbl="conFgAcc1" presStyleIdx="0" presStyleCnt="3">
        <dgm:presLayoutVars>
          <dgm:bulletEnabled val="1"/>
        </dgm:presLayoutVars>
      </dgm:prSet>
      <dgm:spPr/>
      <dgm:t>
        <a:bodyPr/>
        <a:lstStyle/>
        <a:p>
          <a:endParaRPr lang="en-US"/>
        </a:p>
      </dgm:t>
    </dgm:pt>
    <dgm:pt modelId="{9C17AD78-7E50-419F-96A1-ED94577ACCCB}" type="pres">
      <dgm:prSet presAssocID="{726B611B-D8E2-4634-8577-459FC1A2F08F}" presName="spaceBetweenRectangles" presStyleCnt="0"/>
      <dgm:spPr/>
      <dgm:t>
        <a:bodyPr/>
        <a:lstStyle/>
        <a:p>
          <a:endParaRPr lang="en-US"/>
        </a:p>
      </dgm:t>
    </dgm:pt>
    <dgm:pt modelId="{6E1A1519-44E3-4521-AA54-91C2DC886CEA}" type="pres">
      <dgm:prSet presAssocID="{AB8DB106-8B59-4968-90B5-75CA469F3F26}" presName="parentLin" presStyleCnt="0"/>
      <dgm:spPr/>
      <dgm:t>
        <a:bodyPr/>
        <a:lstStyle/>
        <a:p>
          <a:endParaRPr lang="en-US"/>
        </a:p>
      </dgm:t>
    </dgm:pt>
    <dgm:pt modelId="{A772EE8F-5AE4-46BB-946C-E6C321466F14}" type="pres">
      <dgm:prSet presAssocID="{AB8DB106-8B59-4968-90B5-75CA469F3F26}" presName="parentLeftMargin" presStyleLbl="node1" presStyleIdx="0" presStyleCnt="3"/>
      <dgm:spPr/>
      <dgm:t>
        <a:bodyPr/>
        <a:lstStyle/>
        <a:p>
          <a:endParaRPr lang="en-US"/>
        </a:p>
      </dgm:t>
    </dgm:pt>
    <dgm:pt modelId="{B3ABEEED-6E60-4C84-A246-F980284B1BCF}" type="pres">
      <dgm:prSet presAssocID="{AB8DB106-8B59-4968-90B5-75CA469F3F26}" presName="parentText" presStyleLbl="node1" presStyleIdx="1" presStyleCnt="3">
        <dgm:presLayoutVars>
          <dgm:chMax val="0"/>
          <dgm:bulletEnabled val="1"/>
        </dgm:presLayoutVars>
      </dgm:prSet>
      <dgm:spPr/>
      <dgm:t>
        <a:bodyPr/>
        <a:lstStyle/>
        <a:p>
          <a:endParaRPr lang="en-US"/>
        </a:p>
      </dgm:t>
    </dgm:pt>
    <dgm:pt modelId="{3DA8F2C7-BF4C-4E49-8E5B-5BF738A983EE}" type="pres">
      <dgm:prSet presAssocID="{AB8DB106-8B59-4968-90B5-75CA469F3F26}" presName="negativeSpace" presStyleCnt="0"/>
      <dgm:spPr/>
      <dgm:t>
        <a:bodyPr/>
        <a:lstStyle/>
        <a:p>
          <a:endParaRPr lang="en-US"/>
        </a:p>
      </dgm:t>
    </dgm:pt>
    <dgm:pt modelId="{5F622128-35A4-40E3-9A56-581F8CD44175}" type="pres">
      <dgm:prSet presAssocID="{AB8DB106-8B59-4968-90B5-75CA469F3F26}" presName="childText" presStyleLbl="conFgAcc1" presStyleIdx="1" presStyleCnt="3">
        <dgm:presLayoutVars>
          <dgm:bulletEnabled val="1"/>
        </dgm:presLayoutVars>
      </dgm:prSet>
      <dgm:spPr/>
      <dgm:t>
        <a:bodyPr/>
        <a:lstStyle/>
        <a:p>
          <a:endParaRPr lang="en-US"/>
        </a:p>
      </dgm:t>
    </dgm:pt>
    <dgm:pt modelId="{726381D6-8A28-4FC6-B4B8-84C87B1A92DD}" type="pres">
      <dgm:prSet presAssocID="{B79E99F6-89DB-43B4-BACA-E83C4F637FB3}" presName="spaceBetweenRectangles" presStyleCnt="0"/>
      <dgm:spPr/>
      <dgm:t>
        <a:bodyPr/>
        <a:lstStyle/>
        <a:p>
          <a:endParaRPr lang="en-US"/>
        </a:p>
      </dgm:t>
    </dgm:pt>
    <dgm:pt modelId="{6BCB658D-95E3-4F81-B768-EC312178EA74}" type="pres">
      <dgm:prSet presAssocID="{7BDE1C75-C9BF-476B-A38B-D7EEA7299E15}" presName="parentLin" presStyleCnt="0"/>
      <dgm:spPr/>
      <dgm:t>
        <a:bodyPr/>
        <a:lstStyle/>
        <a:p>
          <a:endParaRPr lang="en-US"/>
        </a:p>
      </dgm:t>
    </dgm:pt>
    <dgm:pt modelId="{9A64A307-2868-41DA-8038-4B406A452B6B}" type="pres">
      <dgm:prSet presAssocID="{7BDE1C75-C9BF-476B-A38B-D7EEA7299E15}" presName="parentLeftMargin" presStyleLbl="node1" presStyleIdx="1" presStyleCnt="3"/>
      <dgm:spPr/>
      <dgm:t>
        <a:bodyPr/>
        <a:lstStyle/>
        <a:p>
          <a:endParaRPr lang="en-US"/>
        </a:p>
      </dgm:t>
    </dgm:pt>
    <dgm:pt modelId="{E329C815-548A-42E9-8D00-3607E06151AF}" type="pres">
      <dgm:prSet presAssocID="{7BDE1C75-C9BF-476B-A38B-D7EEA7299E15}" presName="parentText" presStyleLbl="node1" presStyleIdx="2" presStyleCnt="3">
        <dgm:presLayoutVars>
          <dgm:chMax val="0"/>
          <dgm:bulletEnabled val="1"/>
        </dgm:presLayoutVars>
      </dgm:prSet>
      <dgm:spPr/>
      <dgm:t>
        <a:bodyPr/>
        <a:lstStyle/>
        <a:p>
          <a:endParaRPr lang="en-US"/>
        </a:p>
      </dgm:t>
    </dgm:pt>
    <dgm:pt modelId="{E54BF307-8A15-4F40-9D6F-F2727859A248}" type="pres">
      <dgm:prSet presAssocID="{7BDE1C75-C9BF-476B-A38B-D7EEA7299E15}" presName="negativeSpace" presStyleCnt="0"/>
      <dgm:spPr/>
      <dgm:t>
        <a:bodyPr/>
        <a:lstStyle/>
        <a:p>
          <a:endParaRPr lang="en-US"/>
        </a:p>
      </dgm:t>
    </dgm:pt>
    <dgm:pt modelId="{A24A5233-73F1-41C5-9F03-C532EC94D370}" type="pres">
      <dgm:prSet presAssocID="{7BDE1C75-C9BF-476B-A38B-D7EEA7299E15}" presName="childText" presStyleLbl="conFgAcc1" presStyleIdx="2" presStyleCnt="3">
        <dgm:presLayoutVars>
          <dgm:bulletEnabled val="1"/>
        </dgm:presLayoutVars>
      </dgm:prSet>
      <dgm:spPr/>
      <dgm:t>
        <a:bodyPr/>
        <a:lstStyle/>
        <a:p>
          <a:endParaRPr lang="en-US"/>
        </a:p>
      </dgm:t>
    </dgm:pt>
  </dgm:ptLst>
  <dgm:cxnLst>
    <dgm:cxn modelId="{4B751EEB-E61F-4BCE-9853-20602F9B0F6A}" type="presOf" srcId="{AB8DB106-8B59-4968-90B5-75CA469F3F26}" destId="{A772EE8F-5AE4-46BB-946C-E6C321466F14}" srcOrd="0" destOrd="0" presId="urn:microsoft.com/office/officeart/2005/8/layout/list1"/>
    <dgm:cxn modelId="{FC147190-741D-4E34-9C89-597C5A2CC48B}" srcId="{10A37116-6368-40A0-9FFB-2B09B72141BB}" destId="{D2EE2AC6-9DEA-47E6-9C39-349A171B4027}" srcOrd="0" destOrd="0" parTransId="{57F754AA-BA0E-4D3F-8D97-E8B3BF864B33}" sibTransId="{726B611B-D8E2-4634-8577-459FC1A2F08F}"/>
    <dgm:cxn modelId="{65DBC649-43E1-4854-8F2F-E48B67B147FE}" type="presOf" srcId="{7BDE1C75-C9BF-476B-A38B-D7EEA7299E15}" destId="{E329C815-548A-42E9-8D00-3607E06151AF}" srcOrd="1" destOrd="0" presId="urn:microsoft.com/office/officeart/2005/8/layout/list1"/>
    <dgm:cxn modelId="{A4DBCC4F-23FF-4F5C-A76A-37DEB9989C74}" type="presOf" srcId="{2F8F85AC-0513-408D-AA94-975782778913}" destId="{5F622128-35A4-40E3-9A56-581F8CD44175}" srcOrd="0" destOrd="0" presId="urn:microsoft.com/office/officeart/2005/8/layout/list1"/>
    <dgm:cxn modelId="{088DCAAC-C758-4BE6-82B1-3D02261FD3D5}" type="presOf" srcId="{75438BF2-006D-442F-8F37-85204422120F}" destId="{A350B385-E996-4434-AA7C-F7FD40FE797B}" srcOrd="0" destOrd="1" presId="urn:microsoft.com/office/officeart/2005/8/layout/list1"/>
    <dgm:cxn modelId="{53146BA3-5EA2-4A96-BC12-BA5C5EF9A852}" type="presOf" srcId="{F4981915-9572-4E3E-81EE-67AAD5F18FC1}" destId="{A350B385-E996-4434-AA7C-F7FD40FE797B}" srcOrd="0" destOrd="0" presId="urn:microsoft.com/office/officeart/2005/8/layout/list1"/>
    <dgm:cxn modelId="{70FB8C62-565D-4743-B102-FEC69B85A346}" srcId="{7BDE1C75-C9BF-476B-A38B-D7EEA7299E15}" destId="{E9ED39A4-E835-4E53-B25C-C3B1FF124A62}" srcOrd="0" destOrd="0" parTransId="{7723AE95-99DE-4F35-9360-9630AE703139}" sibTransId="{B87406B1-A443-44BF-8F9E-EDD23D8AE53C}"/>
    <dgm:cxn modelId="{24D80608-6802-4978-880D-0160F7E9EE7D}" type="presOf" srcId="{D2EE2AC6-9DEA-47E6-9C39-349A171B4027}" destId="{03FDB05C-2EE8-457C-8351-EC2BAF2BA869}" srcOrd="1" destOrd="0" presId="urn:microsoft.com/office/officeart/2005/8/layout/list1"/>
    <dgm:cxn modelId="{F4DD1051-BB00-46CF-85DB-40F65D178DDE}" type="presOf" srcId="{7BDE1C75-C9BF-476B-A38B-D7EEA7299E15}" destId="{9A64A307-2868-41DA-8038-4B406A452B6B}" srcOrd="0" destOrd="0" presId="urn:microsoft.com/office/officeart/2005/8/layout/list1"/>
    <dgm:cxn modelId="{0BCB58C5-AD29-4959-A7E2-F56090A767FE}" srcId="{F4981915-9572-4E3E-81EE-67AAD5F18FC1}" destId="{8999ADB1-E190-47F8-B2DF-71BF6AD322BB}" srcOrd="1" destOrd="0" parTransId="{4CF46725-78ED-4553-A370-9C3EFBF5C2FB}" sibTransId="{9C817F88-CE84-40E6-AF2C-499FF6CB1A9D}"/>
    <dgm:cxn modelId="{557120DE-FCFC-4347-9283-D64587F494CA}" srcId="{F4981915-9572-4E3E-81EE-67AAD5F18FC1}" destId="{75438BF2-006D-442F-8F37-85204422120F}" srcOrd="0" destOrd="0" parTransId="{66323916-6BCD-435B-BA47-1505873A1F01}" sibTransId="{0FFDAECF-74FC-43D7-A7C1-CC27566BFFDB}"/>
    <dgm:cxn modelId="{362843D7-B7D2-42B3-8483-7A52449E2919}" srcId="{10A37116-6368-40A0-9FFB-2B09B72141BB}" destId="{7BDE1C75-C9BF-476B-A38B-D7EEA7299E15}" srcOrd="2" destOrd="0" parTransId="{154C23FE-5359-4C29-8B8F-CF611EF69144}" sibTransId="{FE4CD9E6-8624-4FD7-AABE-5283192FF89A}"/>
    <dgm:cxn modelId="{68530FAD-539A-4CE3-8C82-F72D8C0CE553}" srcId="{AB8DB106-8B59-4968-90B5-75CA469F3F26}" destId="{2F8F85AC-0513-408D-AA94-975782778913}" srcOrd="0" destOrd="0" parTransId="{0F8C4FE8-DEA4-4D3D-8248-8BADBC9A5A0B}" sibTransId="{312CCA74-B4D9-4280-80FA-CE835A7065C6}"/>
    <dgm:cxn modelId="{2DD5A279-4E99-491D-93B4-E830A046253D}" type="presOf" srcId="{E9ED39A4-E835-4E53-B25C-C3B1FF124A62}" destId="{A24A5233-73F1-41C5-9F03-C532EC94D370}" srcOrd="0" destOrd="0" presId="urn:microsoft.com/office/officeart/2005/8/layout/list1"/>
    <dgm:cxn modelId="{9F329214-33D3-4DAC-BC14-DB5452004A05}" srcId="{10A37116-6368-40A0-9FFB-2B09B72141BB}" destId="{AB8DB106-8B59-4968-90B5-75CA469F3F26}" srcOrd="1" destOrd="0" parTransId="{2D747C14-97CE-4E38-9A22-FC3FE4C5B93A}" sibTransId="{B79E99F6-89DB-43B4-BACA-E83C4F637FB3}"/>
    <dgm:cxn modelId="{A0E90559-6896-40F7-ACAF-1855881A30B2}" type="presOf" srcId="{10A37116-6368-40A0-9FFB-2B09B72141BB}" destId="{70B28786-0FB9-463F-8AFB-F173215C242C}" srcOrd="0" destOrd="0" presId="urn:microsoft.com/office/officeart/2005/8/layout/list1"/>
    <dgm:cxn modelId="{D12B001D-E1B9-480B-9EBD-EE4C47EAA71C}" srcId="{D2EE2AC6-9DEA-47E6-9C39-349A171B4027}" destId="{F4981915-9572-4E3E-81EE-67AAD5F18FC1}" srcOrd="0" destOrd="0" parTransId="{549166C5-795F-446C-A2DA-85C46A6A4568}" sibTransId="{F4B37F2B-E94B-441E-88E1-D8A51273C004}"/>
    <dgm:cxn modelId="{02AE4ECA-6049-4DB5-9C55-F4795AEFCC9D}" type="presOf" srcId="{D2EE2AC6-9DEA-47E6-9C39-349A171B4027}" destId="{A7DF8342-5908-4FAE-A0EC-2562D92D4C01}" srcOrd="0" destOrd="0" presId="urn:microsoft.com/office/officeart/2005/8/layout/list1"/>
    <dgm:cxn modelId="{A0AA600D-0499-4BC7-94D7-2AD8B744DA9F}" type="presOf" srcId="{AB8DB106-8B59-4968-90B5-75CA469F3F26}" destId="{B3ABEEED-6E60-4C84-A246-F980284B1BCF}" srcOrd="1" destOrd="0" presId="urn:microsoft.com/office/officeart/2005/8/layout/list1"/>
    <dgm:cxn modelId="{80D243BC-B89F-4D63-8486-1AE1AD157983}" type="presOf" srcId="{8999ADB1-E190-47F8-B2DF-71BF6AD322BB}" destId="{A350B385-E996-4434-AA7C-F7FD40FE797B}" srcOrd="0" destOrd="2" presId="urn:microsoft.com/office/officeart/2005/8/layout/list1"/>
    <dgm:cxn modelId="{1A2D8C14-C17C-422A-98A4-369DB1A4835F}" type="presParOf" srcId="{70B28786-0FB9-463F-8AFB-F173215C242C}" destId="{E9B8C125-ECC0-4D15-B11F-7DCF9FF8A554}" srcOrd="0" destOrd="0" presId="urn:microsoft.com/office/officeart/2005/8/layout/list1"/>
    <dgm:cxn modelId="{AE2417FA-DF2A-4CD0-8E7E-1D977A509393}" type="presParOf" srcId="{E9B8C125-ECC0-4D15-B11F-7DCF9FF8A554}" destId="{A7DF8342-5908-4FAE-A0EC-2562D92D4C01}" srcOrd="0" destOrd="0" presId="urn:microsoft.com/office/officeart/2005/8/layout/list1"/>
    <dgm:cxn modelId="{AAC773D3-2F84-45B1-902E-79D6CECC958E}" type="presParOf" srcId="{E9B8C125-ECC0-4D15-B11F-7DCF9FF8A554}" destId="{03FDB05C-2EE8-457C-8351-EC2BAF2BA869}" srcOrd="1" destOrd="0" presId="urn:microsoft.com/office/officeart/2005/8/layout/list1"/>
    <dgm:cxn modelId="{C8133657-C546-4A62-86B9-45A218A80399}" type="presParOf" srcId="{70B28786-0FB9-463F-8AFB-F173215C242C}" destId="{A0FA5327-8A3D-4675-B509-07A5B219B4A9}" srcOrd="1" destOrd="0" presId="urn:microsoft.com/office/officeart/2005/8/layout/list1"/>
    <dgm:cxn modelId="{11A99C3E-81B4-4273-8E2F-F92B4425356A}" type="presParOf" srcId="{70B28786-0FB9-463F-8AFB-F173215C242C}" destId="{A350B385-E996-4434-AA7C-F7FD40FE797B}" srcOrd="2" destOrd="0" presId="urn:microsoft.com/office/officeart/2005/8/layout/list1"/>
    <dgm:cxn modelId="{0CC4CFD2-851B-4107-B919-8D78274B89D0}" type="presParOf" srcId="{70B28786-0FB9-463F-8AFB-F173215C242C}" destId="{9C17AD78-7E50-419F-96A1-ED94577ACCCB}" srcOrd="3" destOrd="0" presId="urn:microsoft.com/office/officeart/2005/8/layout/list1"/>
    <dgm:cxn modelId="{3A9F4DE6-0EC2-4743-BA6E-5CFAD1DE9CC7}" type="presParOf" srcId="{70B28786-0FB9-463F-8AFB-F173215C242C}" destId="{6E1A1519-44E3-4521-AA54-91C2DC886CEA}" srcOrd="4" destOrd="0" presId="urn:microsoft.com/office/officeart/2005/8/layout/list1"/>
    <dgm:cxn modelId="{18136096-2918-4803-9C0B-94BF72FEFA96}" type="presParOf" srcId="{6E1A1519-44E3-4521-AA54-91C2DC886CEA}" destId="{A772EE8F-5AE4-46BB-946C-E6C321466F14}" srcOrd="0" destOrd="0" presId="urn:microsoft.com/office/officeart/2005/8/layout/list1"/>
    <dgm:cxn modelId="{FF79DA55-7624-4CA8-887D-AB5BF84F8C0A}" type="presParOf" srcId="{6E1A1519-44E3-4521-AA54-91C2DC886CEA}" destId="{B3ABEEED-6E60-4C84-A246-F980284B1BCF}" srcOrd="1" destOrd="0" presId="urn:microsoft.com/office/officeart/2005/8/layout/list1"/>
    <dgm:cxn modelId="{F0C6FE16-6699-4064-AF91-E47EB554433A}" type="presParOf" srcId="{70B28786-0FB9-463F-8AFB-F173215C242C}" destId="{3DA8F2C7-BF4C-4E49-8E5B-5BF738A983EE}" srcOrd="5" destOrd="0" presId="urn:microsoft.com/office/officeart/2005/8/layout/list1"/>
    <dgm:cxn modelId="{D816812D-D99B-4CFB-985B-24198630D643}" type="presParOf" srcId="{70B28786-0FB9-463F-8AFB-F173215C242C}" destId="{5F622128-35A4-40E3-9A56-581F8CD44175}" srcOrd="6" destOrd="0" presId="urn:microsoft.com/office/officeart/2005/8/layout/list1"/>
    <dgm:cxn modelId="{D9E2CB7C-973B-4886-B7AC-6E42ED16C0BD}" type="presParOf" srcId="{70B28786-0FB9-463F-8AFB-F173215C242C}" destId="{726381D6-8A28-4FC6-B4B8-84C87B1A92DD}" srcOrd="7" destOrd="0" presId="urn:microsoft.com/office/officeart/2005/8/layout/list1"/>
    <dgm:cxn modelId="{E5B2A960-9B73-4018-B30E-2BDA9C5C78C9}" type="presParOf" srcId="{70B28786-0FB9-463F-8AFB-F173215C242C}" destId="{6BCB658D-95E3-4F81-B768-EC312178EA74}" srcOrd="8" destOrd="0" presId="urn:microsoft.com/office/officeart/2005/8/layout/list1"/>
    <dgm:cxn modelId="{A3D58428-1725-4BAF-9FAE-479E762C12C8}" type="presParOf" srcId="{6BCB658D-95E3-4F81-B768-EC312178EA74}" destId="{9A64A307-2868-41DA-8038-4B406A452B6B}" srcOrd="0" destOrd="0" presId="urn:microsoft.com/office/officeart/2005/8/layout/list1"/>
    <dgm:cxn modelId="{AB94BFE3-203D-4502-809E-4A4F00393841}" type="presParOf" srcId="{6BCB658D-95E3-4F81-B768-EC312178EA74}" destId="{E329C815-548A-42E9-8D00-3607E06151AF}" srcOrd="1" destOrd="0" presId="urn:microsoft.com/office/officeart/2005/8/layout/list1"/>
    <dgm:cxn modelId="{91C23336-5346-4C94-A4BD-785D0B4444C1}" type="presParOf" srcId="{70B28786-0FB9-463F-8AFB-F173215C242C}" destId="{E54BF307-8A15-4F40-9D6F-F2727859A248}" srcOrd="9" destOrd="0" presId="urn:microsoft.com/office/officeart/2005/8/layout/list1"/>
    <dgm:cxn modelId="{81D1AD59-A636-4423-9ACB-0B84FC702CB9}" type="presParOf" srcId="{70B28786-0FB9-463F-8AFB-F173215C242C}" destId="{A24A5233-73F1-41C5-9F03-C532EC94D37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985CB1-8770-4086-A192-5C43AB24B1C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9914BE13-9EB8-44A0-9365-FC594764C69C}">
      <dgm:prSet custT="1"/>
      <dgm:spPr/>
      <dgm:t>
        <a:bodyPr/>
        <a:lstStyle/>
        <a:p>
          <a:pPr rtl="0"/>
          <a:r>
            <a:rPr lang="en-US" sz="2400" dirty="0" smtClean="0"/>
            <a:t>Read</a:t>
          </a:r>
          <a:endParaRPr lang="en-US" sz="2400" dirty="0"/>
        </a:p>
      </dgm:t>
    </dgm:pt>
    <dgm:pt modelId="{601C5B00-2442-4981-B265-21170602E248}" type="parTrans" cxnId="{9F7178D6-5557-48EC-A623-0B68080408CA}">
      <dgm:prSet/>
      <dgm:spPr/>
      <dgm:t>
        <a:bodyPr/>
        <a:lstStyle/>
        <a:p>
          <a:endParaRPr lang="en-US"/>
        </a:p>
      </dgm:t>
    </dgm:pt>
    <dgm:pt modelId="{B48844E4-04D5-40F7-8477-A00FC337524F}" type="sibTrans" cxnId="{9F7178D6-5557-48EC-A623-0B68080408CA}">
      <dgm:prSet/>
      <dgm:spPr/>
      <dgm:t>
        <a:bodyPr/>
        <a:lstStyle/>
        <a:p>
          <a:endParaRPr lang="en-US"/>
        </a:p>
      </dgm:t>
    </dgm:pt>
    <dgm:pt modelId="{B75D5391-4B8E-41F4-BC24-92496F07969F}">
      <dgm:prSet custT="1"/>
      <dgm:spPr/>
      <dgm:t>
        <a:bodyPr/>
        <a:lstStyle/>
        <a:p>
          <a:pPr rtl="0">
            <a:lnSpc>
              <a:spcPct val="100000"/>
            </a:lnSpc>
          </a:pPr>
          <a:r>
            <a:rPr lang="en-US" sz="2000" dirty="0" smtClean="0"/>
            <a:t>Transaction:</a:t>
          </a:r>
          <a:endParaRPr lang="en-US" sz="2000" dirty="0"/>
        </a:p>
      </dgm:t>
    </dgm:pt>
    <dgm:pt modelId="{D8CDA835-95A5-4058-874D-D0C6A791C925}" type="parTrans" cxnId="{6F811D7E-8F33-4175-8291-F5DB91655A1B}">
      <dgm:prSet/>
      <dgm:spPr/>
      <dgm:t>
        <a:bodyPr/>
        <a:lstStyle/>
        <a:p>
          <a:endParaRPr lang="en-US"/>
        </a:p>
      </dgm:t>
    </dgm:pt>
    <dgm:pt modelId="{535ABA93-652F-41C4-9A70-21F450EDC16B}" type="sibTrans" cxnId="{6F811D7E-8F33-4175-8291-F5DB91655A1B}">
      <dgm:prSet/>
      <dgm:spPr/>
      <dgm:t>
        <a:bodyPr/>
        <a:lstStyle/>
        <a:p>
          <a:endParaRPr lang="en-US"/>
        </a:p>
      </dgm:t>
    </dgm:pt>
    <dgm:pt modelId="{E2AE2D67-B24E-4CFB-A44F-599E8E554CC9}">
      <dgm:prSet custT="1"/>
      <dgm:spPr/>
      <dgm:t>
        <a:bodyPr/>
        <a:lstStyle/>
        <a:p>
          <a:pPr rtl="0">
            <a:lnSpc>
              <a:spcPct val="100000"/>
            </a:lnSpc>
          </a:pPr>
          <a:r>
            <a:rPr lang="en-US" sz="2000" dirty="0" smtClean="0"/>
            <a:t>Reads the database</a:t>
          </a:r>
          <a:endParaRPr lang="en-US" sz="2000" dirty="0"/>
        </a:p>
      </dgm:t>
    </dgm:pt>
    <dgm:pt modelId="{9B013196-E607-43D6-861C-4DB290923D04}" type="parTrans" cxnId="{35C96A86-93BF-480B-8C4B-CEF318E2D42C}">
      <dgm:prSet/>
      <dgm:spPr/>
      <dgm:t>
        <a:bodyPr/>
        <a:lstStyle/>
        <a:p>
          <a:endParaRPr lang="en-US"/>
        </a:p>
      </dgm:t>
    </dgm:pt>
    <dgm:pt modelId="{031B53DD-3A7D-4E50-B626-6CAF1322D9F0}" type="sibTrans" cxnId="{35C96A86-93BF-480B-8C4B-CEF318E2D42C}">
      <dgm:prSet/>
      <dgm:spPr/>
      <dgm:t>
        <a:bodyPr/>
        <a:lstStyle/>
        <a:p>
          <a:endParaRPr lang="en-US"/>
        </a:p>
      </dgm:t>
    </dgm:pt>
    <dgm:pt modelId="{17927534-9246-4508-8325-2FF1987147D0}">
      <dgm:prSet custT="1"/>
      <dgm:spPr/>
      <dgm:t>
        <a:bodyPr/>
        <a:lstStyle/>
        <a:p>
          <a:pPr rtl="0">
            <a:lnSpc>
              <a:spcPct val="100000"/>
            </a:lnSpc>
          </a:pPr>
          <a:r>
            <a:rPr lang="en-US" sz="2000" dirty="0" smtClean="0"/>
            <a:t>Executes the needed computations</a:t>
          </a:r>
          <a:endParaRPr lang="en-US" sz="2000" dirty="0"/>
        </a:p>
      </dgm:t>
    </dgm:pt>
    <dgm:pt modelId="{314B449B-5BB7-4F2A-BBED-08EB048D2F6B}" type="parTrans" cxnId="{9D08D710-2856-4CF4-879D-F685F26DD6B6}">
      <dgm:prSet/>
      <dgm:spPr/>
      <dgm:t>
        <a:bodyPr/>
        <a:lstStyle/>
        <a:p>
          <a:endParaRPr lang="en-US"/>
        </a:p>
      </dgm:t>
    </dgm:pt>
    <dgm:pt modelId="{8830C9F9-4698-4E72-AE28-9C5054316EC9}" type="sibTrans" cxnId="{9D08D710-2856-4CF4-879D-F685F26DD6B6}">
      <dgm:prSet/>
      <dgm:spPr/>
      <dgm:t>
        <a:bodyPr/>
        <a:lstStyle/>
        <a:p>
          <a:endParaRPr lang="en-US"/>
        </a:p>
      </dgm:t>
    </dgm:pt>
    <dgm:pt modelId="{926BAE1B-269A-43BF-A0BC-B9E3249B64C0}">
      <dgm:prSet custT="1"/>
      <dgm:spPr/>
      <dgm:t>
        <a:bodyPr/>
        <a:lstStyle/>
        <a:p>
          <a:pPr rtl="0">
            <a:lnSpc>
              <a:spcPct val="100000"/>
            </a:lnSpc>
          </a:pPr>
          <a:r>
            <a:rPr lang="en-US" sz="2000" dirty="0" smtClean="0"/>
            <a:t>Makes the updates to a private copy of the database values</a:t>
          </a:r>
          <a:endParaRPr lang="en-US" sz="2000" dirty="0"/>
        </a:p>
      </dgm:t>
    </dgm:pt>
    <dgm:pt modelId="{E5569F1F-15C4-4B12-9F67-368D989A6FDE}" type="parTrans" cxnId="{FBC71F5E-33FA-40A7-9DFA-51E59C0A27A2}">
      <dgm:prSet/>
      <dgm:spPr/>
      <dgm:t>
        <a:bodyPr/>
        <a:lstStyle/>
        <a:p>
          <a:endParaRPr lang="en-US"/>
        </a:p>
      </dgm:t>
    </dgm:pt>
    <dgm:pt modelId="{E1DF3FAC-2986-455D-BF55-CEC12EF4F757}" type="sibTrans" cxnId="{FBC71F5E-33FA-40A7-9DFA-51E59C0A27A2}">
      <dgm:prSet/>
      <dgm:spPr/>
      <dgm:t>
        <a:bodyPr/>
        <a:lstStyle/>
        <a:p>
          <a:endParaRPr lang="en-US"/>
        </a:p>
      </dgm:t>
    </dgm:pt>
    <dgm:pt modelId="{2832052C-DD8B-4BE0-A2B2-E653B16F74B1}">
      <dgm:prSet custT="1"/>
      <dgm:spPr/>
      <dgm:t>
        <a:bodyPr/>
        <a:lstStyle/>
        <a:p>
          <a:pPr rtl="0"/>
          <a:r>
            <a:rPr lang="en-US" sz="2400" dirty="0" smtClean="0"/>
            <a:t>Validation</a:t>
          </a:r>
          <a:r>
            <a:rPr lang="en-US" sz="1500" dirty="0" smtClean="0"/>
            <a:t> </a:t>
          </a:r>
          <a:endParaRPr lang="en-US" sz="1500" dirty="0"/>
        </a:p>
      </dgm:t>
    </dgm:pt>
    <dgm:pt modelId="{DBD74119-9FA4-4625-A4AD-249664E9FEB3}" type="parTrans" cxnId="{115B85BF-11CC-4022-9851-AF2256FCD12C}">
      <dgm:prSet/>
      <dgm:spPr/>
      <dgm:t>
        <a:bodyPr/>
        <a:lstStyle/>
        <a:p>
          <a:endParaRPr lang="en-US"/>
        </a:p>
      </dgm:t>
    </dgm:pt>
    <dgm:pt modelId="{E94B0485-93BF-4304-BFC7-3D32336723AF}" type="sibTrans" cxnId="{115B85BF-11CC-4022-9851-AF2256FCD12C}">
      <dgm:prSet/>
      <dgm:spPr/>
      <dgm:t>
        <a:bodyPr/>
        <a:lstStyle/>
        <a:p>
          <a:endParaRPr lang="en-US"/>
        </a:p>
      </dgm:t>
    </dgm:pt>
    <dgm:pt modelId="{C9825686-6A28-4EF9-87EA-52BA6AB385D4}">
      <dgm:prSet custT="1"/>
      <dgm:spPr/>
      <dgm:t>
        <a:bodyPr/>
        <a:lstStyle/>
        <a:p>
          <a:pPr rtl="0">
            <a:lnSpc>
              <a:spcPct val="100000"/>
            </a:lnSpc>
          </a:pPr>
          <a:r>
            <a:rPr lang="en-US" sz="2000" dirty="0" smtClean="0"/>
            <a:t>Transaction is validated to ensure that the changes made will not affect the integrity and consistency of the database</a:t>
          </a:r>
          <a:endParaRPr lang="en-US" sz="2000" dirty="0"/>
        </a:p>
      </dgm:t>
    </dgm:pt>
    <dgm:pt modelId="{E3D3F088-D0F6-4F58-BF39-23E5B4C6175D}" type="parTrans" cxnId="{CC98DC8D-1394-49D5-859B-C891B88E877E}">
      <dgm:prSet/>
      <dgm:spPr/>
      <dgm:t>
        <a:bodyPr/>
        <a:lstStyle/>
        <a:p>
          <a:endParaRPr lang="en-US"/>
        </a:p>
      </dgm:t>
    </dgm:pt>
    <dgm:pt modelId="{D8164A04-F2F0-4F6F-92D7-733289044957}" type="sibTrans" cxnId="{CC98DC8D-1394-49D5-859B-C891B88E877E}">
      <dgm:prSet/>
      <dgm:spPr/>
      <dgm:t>
        <a:bodyPr/>
        <a:lstStyle/>
        <a:p>
          <a:endParaRPr lang="en-US"/>
        </a:p>
      </dgm:t>
    </dgm:pt>
    <dgm:pt modelId="{8424F005-AEAC-459C-9032-88BA2E5408C8}">
      <dgm:prSet custT="1"/>
      <dgm:spPr/>
      <dgm:t>
        <a:bodyPr/>
        <a:lstStyle/>
        <a:p>
          <a:pPr rtl="0"/>
          <a:r>
            <a:rPr lang="en-US" sz="2400" dirty="0" smtClean="0"/>
            <a:t>Write</a:t>
          </a:r>
          <a:endParaRPr lang="en-US" sz="2400" dirty="0"/>
        </a:p>
      </dgm:t>
    </dgm:pt>
    <dgm:pt modelId="{767EB228-DBBE-4300-BDF1-4151614D93F9}" type="parTrans" cxnId="{4AEAC281-0F67-4E75-9712-E7B156FEECB1}">
      <dgm:prSet/>
      <dgm:spPr/>
      <dgm:t>
        <a:bodyPr/>
        <a:lstStyle/>
        <a:p>
          <a:endParaRPr lang="en-US"/>
        </a:p>
      </dgm:t>
    </dgm:pt>
    <dgm:pt modelId="{03391307-E07C-4076-BA87-E791D6B88A15}" type="sibTrans" cxnId="{4AEAC281-0F67-4E75-9712-E7B156FEECB1}">
      <dgm:prSet/>
      <dgm:spPr/>
      <dgm:t>
        <a:bodyPr/>
        <a:lstStyle/>
        <a:p>
          <a:endParaRPr lang="en-US"/>
        </a:p>
      </dgm:t>
    </dgm:pt>
    <dgm:pt modelId="{7416F7A0-112E-44C3-A2A5-756F0B51A6CC}">
      <dgm:prSet custT="1"/>
      <dgm:spPr/>
      <dgm:t>
        <a:bodyPr/>
        <a:lstStyle/>
        <a:p>
          <a:pPr rtl="0"/>
          <a:r>
            <a:rPr lang="en-US" sz="2000" dirty="0" smtClean="0"/>
            <a:t>Changes are permanently applied to the database</a:t>
          </a:r>
          <a:endParaRPr lang="en-US" sz="2000" dirty="0"/>
        </a:p>
      </dgm:t>
    </dgm:pt>
    <dgm:pt modelId="{FD36366F-9A26-46AC-837F-ACB8CC151921}" type="parTrans" cxnId="{AC4CB389-7822-4EE3-8CD9-0E8C6E3D4BCD}">
      <dgm:prSet/>
      <dgm:spPr/>
      <dgm:t>
        <a:bodyPr/>
        <a:lstStyle/>
        <a:p>
          <a:endParaRPr lang="en-US"/>
        </a:p>
      </dgm:t>
    </dgm:pt>
    <dgm:pt modelId="{07B9B7E0-896C-4CC4-8BAF-8EE8648CF1D2}" type="sibTrans" cxnId="{AC4CB389-7822-4EE3-8CD9-0E8C6E3D4BCD}">
      <dgm:prSet/>
      <dgm:spPr/>
      <dgm:t>
        <a:bodyPr/>
        <a:lstStyle/>
        <a:p>
          <a:endParaRPr lang="en-US"/>
        </a:p>
      </dgm:t>
    </dgm:pt>
    <dgm:pt modelId="{C8F47F51-C696-4101-98E0-540147F0AFCB}" type="pres">
      <dgm:prSet presAssocID="{62985CB1-8770-4086-A192-5C43AB24B1C3}" presName="linear" presStyleCnt="0">
        <dgm:presLayoutVars>
          <dgm:dir/>
          <dgm:animLvl val="lvl"/>
          <dgm:resizeHandles val="exact"/>
        </dgm:presLayoutVars>
      </dgm:prSet>
      <dgm:spPr/>
      <dgm:t>
        <a:bodyPr/>
        <a:lstStyle/>
        <a:p>
          <a:endParaRPr lang="en-US"/>
        </a:p>
      </dgm:t>
    </dgm:pt>
    <dgm:pt modelId="{B936D1BE-0C68-4004-ADBB-5637F62E2CF3}" type="pres">
      <dgm:prSet presAssocID="{9914BE13-9EB8-44A0-9365-FC594764C69C}" presName="parentLin" presStyleCnt="0"/>
      <dgm:spPr/>
      <dgm:t>
        <a:bodyPr/>
        <a:lstStyle/>
        <a:p>
          <a:endParaRPr lang="en-US"/>
        </a:p>
      </dgm:t>
    </dgm:pt>
    <dgm:pt modelId="{90905BA2-25DE-439B-A2BE-9F76693949BD}" type="pres">
      <dgm:prSet presAssocID="{9914BE13-9EB8-44A0-9365-FC594764C69C}" presName="parentLeftMargin" presStyleLbl="node1" presStyleIdx="0" presStyleCnt="3"/>
      <dgm:spPr/>
      <dgm:t>
        <a:bodyPr/>
        <a:lstStyle/>
        <a:p>
          <a:endParaRPr lang="en-US"/>
        </a:p>
      </dgm:t>
    </dgm:pt>
    <dgm:pt modelId="{E667AFC7-A87C-4972-80D0-61B7B887E4D9}" type="pres">
      <dgm:prSet presAssocID="{9914BE13-9EB8-44A0-9365-FC594764C69C}" presName="parentText" presStyleLbl="node1" presStyleIdx="0" presStyleCnt="3">
        <dgm:presLayoutVars>
          <dgm:chMax val="0"/>
          <dgm:bulletEnabled val="1"/>
        </dgm:presLayoutVars>
      </dgm:prSet>
      <dgm:spPr/>
      <dgm:t>
        <a:bodyPr/>
        <a:lstStyle/>
        <a:p>
          <a:endParaRPr lang="en-US"/>
        </a:p>
      </dgm:t>
    </dgm:pt>
    <dgm:pt modelId="{25C12395-1FF1-4D2F-B3E4-BB4673C4E714}" type="pres">
      <dgm:prSet presAssocID="{9914BE13-9EB8-44A0-9365-FC594764C69C}" presName="negativeSpace" presStyleCnt="0"/>
      <dgm:spPr/>
      <dgm:t>
        <a:bodyPr/>
        <a:lstStyle/>
        <a:p>
          <a:endParaRPr lang="en-US"/>
        </a:p>
      </dgm:t>
    </dgm:pt>
    <dgm:pt modelId="{DEEF800C-657F-47A5-A941-5F6DB693C803}" type="pres">
      <dgm:prSet presAssocID="{9914BE13-9EB8-44A0-9365-FC594764C69C}" presName="childText" presStyleLbl="conFgAcc1" presStyleIdx="0" presStyleCnt="3">
        <dgm:presLayoutVars>
          <dgm:bulletEnabled val="1"/>
        </dgm:presLayoutVars>
      </dgm:prSet>
      <dgm:spPr/>
      <dgm:t>
        <a:bodyPr/>
        <a:lstStyle/>
        <a:p>
          <a:endParaRPr lang="en-US"/>
        </a:p>
      </dgm:t>
    </dgm:pt>
    <dgm:pt modelId="{A6A61DBE-1E1F-4FC5-8AF5-881492EBDC92}" type="pres">
      <dgm:prSet presAssocID="{B48844E4-04D5-40F7-8477-A00FC337524F}" presName="spaceBetweenRectangles" presStyleCnt="0"/>
      <dgm:spPr/>
      <dgm:t>
        <a:bodyPr/>
        <a:lstStyle/>
        <a:p>
          <a:endParaRPr lang="en-US"/>
        </a:p>
      </dgm:t>
    </dgm:pt>
    <dgm:pt modelId="{180DD655-A61C-428A-8049-26E821E92414}" type="pres">
      <dgm:prSet presAssocID="{2832052C-DD8B-4BE0-A2B2-E653B16F74B1}" presName="parentLin" presStyleCnt="0"/>
      <dgm:spPr/>
      <dgm:t>
        <a:bodyPr/>
        <a:lstStyle/>
        <a:p>
          <a:endParaRPr lang="en-US"/>
        </a:p>
      </dgm:t>
    </dgm:pt>
    <dgm:pt modelId="{45E9CB09-1E04-4F56-A18D-F696FCE8AE33}" type="pres">
      <dgm:prSet presAssocID="{2832052C-DD8B-4BE0-A2B2-E653B16F74B1}" presName="parentLeftMargin" presStyleLbl="node1" presStyleIdx="0" presStyleCnt="3"/>
      <dgm:spPr/>
      <dgm:t>
        <a:bodyPr/>
        <a:lstStyle/>
        <a:p>
          <a:endParaRPr lang="en-US"/>
        </a:p>
      </dgm:t>
    </dgm:pt>
    <dgm:pt modelId="{167831A0-B6D8-4890-BF5A-1595A03A456E}" type="pres">
      <dgm:prSet presAssocID="{2832052C-DD8B-4BE0-A2B2-E653B16F74B1}" presName="parentText" presStyleLbl="node1" presStyleIdx="1" presStyleCnt="3">
        <dgm:presLayoutVars>
          <dgm:chMax val="0"/>
          <dgm:bulletEnabled val="1"/>
        </dgm:presLayoutVars>
      </dgm:prSet>
      <dgm:spPr/>
      <dgm:t>
        <a:bodyPr/>
        <a:lstStyle/>
        <a:p>
          <a:endParaRPr lang="en-US"/>
        </a:p>
      </dgm:t>
    </dgm:pt>
    <dgm:pt modelId="{60B5CC60-7C42-45B8-9BBD-22125803DB3A}" type="pres">
      <dgm:prSet presAssocID="{2832052C-DD8B-4BE0-A2B2-E653B16F74B1}" presName="negativeSpace" presStyleCnt="0"/>
      <dgm:spPr/>
      <dgm:t>
        <a:bodyPr/>
        <a:lstStyle/>
        <a:p>
          <a:endParaRPr lang="en-US"/>
        </a:p>
      </dgm:t>
    </dgm:pt>
    <dgm:pt modelId="{B9773DA6-BB30-4B16-9CB3-9DC07A4A87A2}" type="pres">
      <dgm:prSet presAssocID="{2832052C-DD8B-4BE0-A2B2-E653B16F74B1}" presName="childText" presStyleLbl="conFgAcc1" presStyleIdx="1" presStyleCnt="3">
        <dgm:presLayoutVars>
          <dgm:bulletEnabled val="1"/>
        </dgm:presLayoutVars>
      </dgm:prSet>
      <dgm:spPr/>
      <dgm:t>
        <a:bodyPr/>
        <a:lstStyle/>
        <a:p>
          <a:endParaRPr lang="en-US"/>
        </a:p>
      </dgm:t>
    </dgm:pt>
    <dgm:pt modelId="{F95D3BF1-D328-4F21-A7CA-F3F80C728CFE}" type="pres">
      <dgm:prSet presAssocID="{E94B0485-93BF-4304-BFC7-3D32336723AF}" presName="spaceBetweenRectangles" presStyleCnt="0"/>
      <dgm:spPr/>
      <dgm:t>
        <a:bodyPr/>
        <a:lstStyle/>
        <a:p>
          <a:endParaRPr lang="en-US"/>
        </a:p>
      </dgm:t>
    </dgm:pt>
    <dgm:pt modelId="{CDCDCC95-2C08-44E1-A9AF-F83B78C0B333}" type="pres">
      <dgm:prSet presAssocID="{8424F005-AEAC-459C-9032-88BA2E5408C8}" presName="parentLin" presStyleCnt="0"/>
      <dgm:spPr/>
      <dgm:t>
        <a:bodyPr/>
        <a:lstStyle/>
        <a:p>
          <a:endParaRPr lang="en-US"/>
        </a:p>
      </dgm:t>
    </dgm:pt>
    <dgm:pt modelId="{B22286AF-01E7-4823-998A-D99811713472}" type="pres">
      <dgm:prSet presAssocID="{8424F005-AEAC-459C-9032-88BA2E5408C8}" presName="parentLeftMargin" presStyleLbl="node1" presStyleIdx="1" presStyleCnt="3"/>
      <dgm:spPr/>
      <dgm:t>
        <a:bodyPr/>
        <a:lstStyle/>
        <a:p>
          <a:endParaRPr lang="en-US"/>
        </a:p>
      </dgm:t>
    </dgm:pt>
    <dgm:pt modelId="{CF77D6DD-3096-4F40-9B14-DDED156441A5}" type="pres">
      <dgm:prSet presAssocID="{8424F005-AEAC-459C-9032-88BA2E5408C8}" presName="parentText" presStyleLbl="node1" presStyleIdx="2" presStyleCnt="3">
        <dgm:presLayoutVars>
          <dgm:chMax val="0"/>
          <dgm:bulletEnabled val="1"/>
        </dgm:presLayoutVars>
      </dgm:prSet>
      <dgm:spPr/>
      <dgm:t>
        <a:bodyPr/>
        <a:lstStyle/>
        <a:p>
          <a:endParaRPr lang="en-US"/>
        </a:p>
      </dgm:t>
    </dgm:pt>
    <dgm:pt modelId="{67D61BC7-58FB-4C66-B456-6EF8D1BA3A23}" type="pres">
      <dgm:prSet presAssocID="{8424F005-AEAC-459C-9032-88BA2E5408C8}" presName="negativeSpace" presStyleCnt="0"/>
      <dgm:spPr/>
      <dgm:t>
        <a:bodyPr/>
        <a:lstStyle/>
        <a:p>
          <a:endParaRPr lang="en-US"/>
        </a:p>
      </dgm:t>
    </dgm:pt>
    <dgm:pt modelId="{E1C59E40-5BE2-4C55-9C8D-62690AF7C3C3}" type="pres">
      <dgm:prSet presAssocID="{8424F005-AEAC-459C-9032-88BA2E5408C8}" presName="childText" presStyleLbl="conFgAcc1" presStyleIdx="2" presStyleCnt="3">
        <dgm:presLayoutVars>
          <dgm:bulletEnabled val="1"/>
        </dgm:presLayoutVars>
      </dgm:prSet>
      <dgm:spPr/>
      <dgm:t>
        <a:bodyPr/>
        <a:lstStyle/>
        <a:p>
          <a:endParaRPr lang="en-US"/>
        </a:p>
      </dgm:t>
    </dgm:pt>
  </dgm:ptLst>
  <dgm:cxnLst>
    <dgm:cxn modelId="{7DF166D0-9CC5-4218-B372-F53446FEEE80}" type="presOf" srcId="{C9825686-6A28-4EF9-87EA-52BA6AB385D4}" destId="{B9773DA6-BB30-4B16-9CB3-9DC07A4A87A2}" srcOrd="0" destOrd="0" presId="urn:microsoft.com/office/officeart/2005/8/layout/list1"/>
    <dgm:cxn modelId="{C6714226-F86F-491A-97B7-01569D88C6C2}" type="presOf" srcId="{9914BE13-9EB8-44A0-9365-FC594764C69C}" destId="{90905BA2-25DE-439B-A2BE-9F76693949BD}" srcOrd="0" destOrd="0" presId="urn:microsoft.com/office/officeart/2005/8/layout/list1"/>
    <dgm:cxn modelId="{9D08D710-2856-4CF4-879D-F685F26DD6B6}" srcId="{B75D5391-4B8E-41F4-BC24-92496F07969F}" destId="{17927534-9246-4508-8325-2FF1987147D0}" srcOrd="1" destOrd="0" parTransId="{314B449B-5BB7-4F2A-BBED-08EB048D2F6B}" sibTransId="{8830C9F9-4698-4E72-AE28-9C5054316EC9}"/>
    <dgm:cxn modelId="{8129B8F8-37EF-49CB-8D4B-D7B56390C8D9}" type="presOf" srcId="{17927534-9246-4508-8325-2FF1987147D0}" destId="{DEEF800C-657F-47A5-A941-5F6DB693C803}" srcOrd="0" destOrd="2" presId="urn:microsoft.com/office/officeart/2005/8/layout/list1"/>
    <dgm:cxn modelId="{AC4CB389-7822-4EE3-8CD9-0E8C6E3D4BCD}" srcId="{8424F005-AEAC-459C-9032-88BA2E5408C8}" destId="{7416F7A0-112E-44C3-A2A5-756F0B51A6CC}" srcOrd="0" destOrd="0" parTransId="{FD36366F-9A26-46AC-837F-ACB8CC151921}" sibTransId="{07B9B7E0-896C-4CC4-8BAF-8EE8648CF1D2}"/>
    <dgm:cxn modelId="{CC98DC8D-1394-49D5-859B-C891B88E877E}" srcId="{2832052C-DD8B-4BE0-A2B2-E653B16F74B1}" destId="{C9825686-6A28-4EF9-87EA-52BA6AB385D4}" srcOrd="0" destOrd="0" parTransId="{E3D3F088-D0F6-4F58-BF39-23E5B4C6175D}" sibTransId="{D8164A04-F2F0-4F6F-92D7-733289044957}"/>
    <dgm:cxn modelId="{F28FF6FF-A4BD-45B6-B956-C6DC6D163469}" type="presOf" srcId="{7416F7A0-112E-44C3-A2A5-756F0B51A6CC}" destId="{E1C59E40-5BE2-4C55-9C8D-62690AF7C3C3}" srcOrd="0" destOrd="0" presId="urn:microsoft.com/office/officeart/2005/8/layout/list1"/>
    <dgm:cxn modelId="{562AE074-382F-4263-A41C-C01A07794171}" type="presOf" srcId="{62985CB1-8770-4086-A192-5C43AB24B1C3}" destId="{C8F47F51-C696-4101-98E0-540147F0AFCB}" srcOrd="0" destOrd="0" presId="urn:microsoft.com/office/officeart/2005/8/layout/list1"/>
    <dgm:cxn modelId="{9764CCE5-37F6-4307-9351-88EC75A85F6C}" type="presOf" srcId="{2832052C-DD8B-4BE0-A2B2-E653B16F74B1}" destId="{45E9CB09-1E04-4F56-A18D-F696FCE8AE33}" srcOrd="0" destOrd="0" presId="urn:microsoft.com/office/officeart/2005/8/layout/list1"/>
    <dgm:cxn modelId="{2FAA80A0-5601-4CC2-986A-F610FD2EA613}" type="presOf" srcId="{926BAE1B-269A-43BF-A0BC-B9E3249B64C0}" destId="{DEEF800C-657F-47A5-A941-5F6DB693C803}" srcOrd="0" destOrd="3" presId="urn:microsoft.com/office/officeart/2005/8/layout/list1"/>
    <dgm:cxn modelId="{9F7178D6-5557-48EC-A623-0B68080408CA}" srcId="{62985CB1-8770-4086-A192-5C43AB24B1C3}" destId="{9914BE13-9EB8-44A0-9365-FC594764C69C}" srcOrd="0" destOrd="0" parTransId="{601C5B00-2442-4981-B265-21170602E248}" sibTransId="{B48844E4-04D5-40F7-8477-A00FC337524F}"/>
    <dgm:cxn modelId="{191E20A9-A2DD-4003-A5E6-D9F7F1FBB970}" type="presOf" srcId="{B75D5391-4B8E-41F4-BC24-92496F07969F}" destId="{DEEF800C-657F-47A5-A941-5F6DB693C803}" srcOrd="0" destOrd="0" presId="urn:microsoft.com/office/officeart/2005/8/layout/list1"/>
    <dgm:cxn modelId="{6F811D7E-8F33-4175-8291-F5DB91655A1B}" srcId="{9914BE13-9EB8-44A0-9365-FC594764C69C}" destId="{B75D5391-4B8E-41F4-BC24-92496F07969F}" srcOrd="0" destOrd="0" parTransId="{D8CDA835-95A5-4058-874D-D0C6A791C925}" sibTransId="{535ABA93-652F-41C4-9A70-21F450EDC16B}"/>
    <dgm:cxn modelId="{FBC71F5E-33FA-40A7-9DFA-51E59C0A27A2}" srcId="{B75D5391-4B8E-41F4-BC24-92496F07969F}" destId="{926BAE1B-269A-43BF-A0BC-B9E3249B64C0}" srcOrd="2" destOrd="0" parTransId="{E5569F1F-15C4-4B12-9F67-368D989A6FDE}" sibTransId="{E1DF3FAC-2986-455D-BF55-CEC12EF4F757}"/>
    <dgm:cxn modelId="{6E035AD9-9B90-4B1C-8D95-3215261FC078}" type="presOf" srcId="{2832052C-DD8B-4BE0-A2B2-E653B16F74B1}" destId="{167831A0-B6D8-4890-BF5A-1595A03A456E}" srcOrd="1" destOrd="0" presId="urn:microsoft.com/office/officeart/2005/8/layout/list1"/>
    <dgm:cxn modelId="{518BDB3F-AC64-4ADB-84AE-6009807C9AD8}" type="presOf" srcId="{E2AE2D67-B24E-4CFB-A44F-599E8E554CC9}" destId="{DEEF800C-657F-47A5-A941-5F6DB693C803}" srcOrd="0" destOrd="1" presId="urn:microsoft.com/office/officeart/2005/8/layout/list1"/>
    <dgm:cxn modelId="{7809B837-2A76-43BD-A74C-B9FBB14D41B9}" type="presOf" srcId="{8424F005-AEAC-459C-9032-88BA2E5408C8}" destId="{CF77D6DD-3096-4F40-9B14-DDED156441A5}" srcOrd="1" destOrd="0" presId="urn:microsoft.com/office/officeart/2005/8/layout/list1"/>
    <dgm:cxn modelId="{F1775702-23F8-4DC4-9431-7D93E359E716}" type="presOf" srcId="{8424F005-AEAC-459C-9032-88BA2E5408C8}" destId="{B22286AF-01E7-4823-998A-D99811713472}" srcOrd="0" destOrd="0" presId="urn:microsoft.com/office/officeart/2005/8/layout/list1"/>
    <dgm:cxn modelId="{4AEAC281-0F67-4E75-9712-E7B156FEECB1}" srcId="{62985CB1-8770-4086-A192-5C43AB24B1C3}" destId="{8424F005-AEAC-459C-9032-88BA2E5408C8}" srcOrd="2" destOrd="0" parTransId="{767EB228-DBBE-4300-BDF1-4151614D93F9}" sibTransId="{03391307-E07C-4076-BA87-E791D6B88A15}"/>
    <dgm:cxn modelId="{13C411BB-0B5C-4301-A249-89F5D8B90AF2}" type="presOf" srcId="{9914BE13-9EB8-44A0-9365-FC594764C69C}" destId="{E667AFC7-A87C-4972-80D0-61B7B887E4D9}" srcOrd="1" destOrd="0" presId="urn:microsoft.com/office/officeart/2005/8/layout/list1"/>
    <dgm:cxn modelId="{35C96A86-93BF-480B-8C4B-CEF318E2D42C}" srcId="{B75D5391-4B8E-41F4-BC24-92496F07969F}" destId="{E2AE2D67-B24E-4CFB-A44F-599E8E554CC9}" srcOrd="0" destOrd="0" parTransId="{9B013196-E607-43D6-861C-4DB290923D04}" sibTransId="{031B53DD-3A7D-4E50-B626-6CAF1322D9F0}"/>
    <dgm:cxn modelId="{115B85BF-11CC-4022-9851-AF2256FCD12C}" srcId="{62985CB1-8770-4086-A192-5C43AB24B1C3}" destId="{2832052C-DD8B-4BE0-A2B2-E653B16F74B1}" srcOrd="1" destOrd="0" parTransId="{DBD74119-9FA4-4625-A4AD-249664E9FEB3}" sibTransId="{E94B0485-93BF-4304-BFC7-3D32336723AF}"/>
    <dgm:cxn modelId="{7FB4B315-8086-4C99-9C40-AC3E24CCF918}" type="presParOf" srcId="{C8F47F51-C696-4101-98E0-540147F0AFCB}" destId="{B936D1BE-0C68-4004-ADBB-5637F62E2CF3}" srcOrd="0" destOrd="0" presId="urn:microsoft.com/office/officeart/2005/8/layout/list1"/>
    <dgm:cxn modelId="{3158AB87-A643-4C67-955F-5A707BE557CF}" type="presParOf" srcId="{B936D1BE-0C68-4004-ADBB-5637F62E2CF3}" destId="{90905BA2-25DE-439B-A2BE-9F76693949BD}" srcOrd="0" destOrd="0" presId="urn:microsoft.com/office/officeart/2005/8/layout/list1"/>
    <dgm:cxn modelId="{531F3A83-561B-424C-A19E-D633DEC8F5B6}" type="presParOf" srcId="{B936D1BE-0C68-4004-ADBB-5637F62E2CF3}" destId="{E667AFC7-A87C-4972-80D0-61B7B887E4D9}" srcOrd="1" destOrd="0" presId="urn:microsoft.com/office/officeart/2005/8/layout/list1"/>
    <dgm:cxn modelId="{13899AE0-7A39-4C17-BD41-5ADF58EFA080}" type="presParOf" srcId="{C8F47F51-C696-4101-98E0-540147F0AFCB}" destId="{25C12395-1FF1-4D2F-B3E4-BB4673C4E714}" srcOrd="1" destOrd="0" presId="urn:microsoft.com/office/officeart/2005/8/layout/list1"/>
    <dgm:cxn modelId="{169C0340-308D-4428-8115-5F6029BA2314}" type="presParOf" srcId="{C8F47F51-C696-4101-98E0-540147F0AFCB}" destId="{DEEF800C-657F-47A5-A941-5F6DB693C803}" srcOrd="2" destOrd="0" presId="urn:microsoft.com/office/officeart/2005/8/layout/list1"/>
    <dgm:cxn modelId="{BA90AA10-CA1C-42FD-9FF1-BBC2F6240DD5}" type="presParOf" srcId="{C8F47F51-C696-4101-98E0-540147F0AFCB}" destId="{A6A61DBE-1E1F-4FC5-8AF5-881492EBDC92}" srcOrd="3" destOrd="0" presId="urn:microsoft.com/office/officeart/2005/8/layout/list1"/>
    <dgm:cxn modelId="{98C91D06-A7E9-48E3-9813-C6C477F3F259}" type="presParOf" srcId="{C8F47F51-C696-4101-98E0-540147F0AFCB}" destId="{180DD655-A61C-428A-8049-26E821E92414}" srcOrd="4" destOrd="0" presId="urn:microsoft.com/office/officeart/2005/8/layout/list1"/>
    <dgm:cxn modelId="{10D31984-A8B1-426C-9D1B-128986BFC10C}" type="presParOf" srcId="{180DD655-A61C-428A-8049-26E821E92414}" destId="{45E9CB09-1E04-4F56-A18D-F696FCE8AE33}" srcOrd="0" destOrd="0" presId="urn:microsoft.com/office/officeart/2005/8/layout/list1"/>
    <dgm:cxn modelId="{5EBA200E-8C7E-47E9-B26D-ECCD81D8C741}" type="presParOf" srcId="{180DD655-A61C-428A-8049-26E821E92414}" destId="{167831A0-B6D8-4890-BF5A-1595A03A456E}" srcOrd="1" destOrd="0" presId="urn:microsoft.com/office/officeart/2005/8/layout/list1"/>
    <dgm:cxn modelId="{2C2BF82B-AB27-48A0-A3B2-A5B91E6137E9}" type="presParOf" srcId="{C8F47F51-C696-4101-98E0-540147F0AFCB}" destId="{60B5CC60-7C42-45B8-9BBD-22125803DB3A}" srcOrd="5" destOrd="0" presId="urn:microsoft.com/office/officeart/2005/8/layout/list1"/>
    <dgm:cxn modelId="{6F3A643B-0C5A-4E17-8FF2-056FF2B54E24}" type="presParOf" srcId="{C8F47F51-C696-4101-98E0-540147F0AFCB}" destId="{B9773DA6-BB30-4B16-9CB3-9DC07A4A87A2}" srcOrd="6" destOrd="0" presId="urn:microsoft.com/office/officeart/2005/8/layout/list1"/>
    <dgm:cxn modelId="{89F32C7F-7EEB-4092-ADF5-3597F9031E01}" type="presParOf" srcId="{C8F47F51-C696-4101-98E0-540147F0AFCB}" destId="{F95D3BF1-D328-4F21-A7CA-F3F80C728CFE}" srcOrd="7" destOrd="0" presId="urn:microsoft.com/office/officeart/2005/8/layout/list1"/>
    <dgm:cxn modelId="{80DF0FE9-CA6A-4A48-A655-5E6489025189}" type="presParOf" srcId="{C8F47F51-C696-4101-98E0-540147F0AFCB}" destId="{CDCDCC95-2C08-44E1-A9AF-F83B78C0B333}" srcOrd="8" destOrd="0" presId="urn:microsoft.com/office/officeart/2005/8/layout/list1"/>
    <dgm:cxn modelId="{5D12DD69-E14C-44D3-B1E7-8AD85AA03056}" type="presParOf" srcId="{CDCDCC95-2C08-44E1-A9AF-F83B78C0B333}" destId="{B22286AF-01E7-4823-998A-D99811713472}" srcOrd="0" destOrd="0" presId="urn:microsoft.com/office/officeart/2005/8/layout/list1"/>
    <dgm:cxn modelId="{35F76AE5-5485-4320-9CB4-6FE672051FD4}" type="presParOf" srcId="{CDCDCC95-2C08-44E1-A9AF-F83B78C0B333}" destId="{CF77D6DD-3096-4F40-9B14-DDED156441A5}" srcOrd="1" destOrd="0" presId="urn:microsoft.com/office/officeart/2005/8/layout/list1"/>
    <dgm:cxn modelId="{C7F75619-D4F5-4A04-B25C-7C7BD6B2E9AD}" type="presParOf" srcId="{C8F47F51-C696-4101-98E0-540147F0AFCB}" destId="{67D61BC7-58FB-4C66-B456-6EF8D1BA3A23}" srcOrd="9" destOrd="0" presId="urn:microsoft.com/office/officeart/2005/8/layout/list1"/>
    <dgm:cxn modelId="{045AC4AB-AC44-484E-AF1B-80D0C9ABEA4F}" type="presParOf" srcId="{C8F47F51-C696-4101-98E0-540147F0AFCB}" destId="{E1C59E40-5BE2-4C55-9C8D-62690AF7C3C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6FB0A8-6BFD-4DEF-9751-8E8FB91407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1472B78-9B9D-4B00-8CA2-0A74B95F7EAA}">
      <dgm:prSet phldrT="[Text]" custT="1"/>
      <dgm:spPr/>
      <dgm:t>
        <a:bodyPr/>
        <a:lstStyle/>
        <a:p>
          <a:r>
            <a:rPr lang="en-US" altLang="en-US" sz="2000" b="1" dirty="0" smtClean="0"/>
            <a:t>Deferred-write technique </a:t>
          </a:r>
          <a:r>
            <a:rPr lang="en-US" altLang="en-US" sz="2000" dirty="0" smtClean="0"/>
            <a:t>or </a:t>
          </a:r>
          <a:r>
            <a:rPr lang="en-US" altLang="en-US" sz="2000" b="1" dirty="0" smtClean="0"/>
            <a:t>deferred update</a:t>
          </a:r>
          <a:endParaRPr lang="en-US" sz="2000" dirty="0"/>
        </a:p>
      </dgm:t>
    </dgm:pt>
    <dgm:pt modelId="{A5CF2313-74EF-48E7-92CB-CD95D41439B5}" type="parTrans" cxnId="{4A6D0E79-716B-4B39-97D6-3718352ED52B}">
      <dgm:prSet/>
      <dgm:spPr/>
      <dgm:t>
        <a:bodyPr/>
        <a:lstStyle/>
        <a:p>
          <a:endParaRPr lang="en-US"/>
        </a:p>
      </dgm:t>
    </dgm:pt>
    <dgm:pt modelId="{2962F790-7ACB-4F63-93D9-C0642C8EDF0B}" type="sibTrans" cxnId="{4A6D0E79-716B-4B39-97D6-3718352ED52B}">
      <dgm:prSet/>
      <dgm:spPr/>
      <dgm:t>
        <a:bodyPr/>
        <a:lstStyle/>
        <a:p>
          <a:endParaRPr lang="en-US"/>
        </a:p>
      </dgm:t>
    </dgm:pt>
    <dgm:pt modelId="{D71BB3C1-0A83-4A72-9B87-B8F8E5BFE74A}">
      <dgm:prSet phldrT="[Text]" custT="1"/>
      <dgm:spPr/>
      <dgm:t>
        <a:bodyPr/>
        <a:lstStyle/>
        <a:p>
          <a:r>
            <a:rPr lang="en-US" altLang="en-US" sz="2000" b="1" dirty="0" smtClean="0"/>
            <a:t>Redundant transaction logs</a:t>
          </a:r>
          <a:endParaRPr lang="en-US" sz="2000" dirty="0"/>
        </a:p>
      </dgm:t>
    </dgm:pt>
    <dgm:pt modelId="{EDD4398C-EA69-45E3-AA12-2F8C8AEF5041}" type="parTrans" cxnId="{8F475E6F-E6A6-4A06-A6AA-C1993B9D9035}">
      <dgm:prSet/>
      <dgm:spPr/>
      <dgm:t>
        <a:bodyPr/>
        <a:lstStyle/>
        <a:p>
          <a:endParaRPr lang="en-US"/>
        </a:p>
      </dgm:t>
    </dgm:pt>
    <dgm:pt modelId="{E7BA4635-1EC9-4DBB-AA49-CEFB79A3EFDC}" type="sibTrans" cxnId="{8F475E6F-E6A6-4A06-A6AA-C1993B9D9035}">
      <dgm:prSet/>
      <dgm:spPr/>
      <dgm:t>
        <a:bodyPr/>
        <a:lstStyle/>
        <a:p>
          <a:endParaRPr lang="en-US"/>
        </a:p>
      </dgm:t>
    </dgm:pt>
    <dgm:pt modelId="{EE18555D-3735-4863-85C1-911171BB0849}">
      <dgm:prSet phldrT="[Text]" custT="1"/>
      <dgm:spPr/>
      <dgm:t>
        <a:bodyPr/>
        <a:lstStyle/>
        <a:p>
          <a:r>
            <a:rPr lang="en-US" altLang="en-US" sz="2000" b="1" dirty="0" smtClean="0"/>
            <a:t>Buffers</a:t>
          </a:r>
          <a:endParaRPr lang="en-US" sz="2000" dirty="0"/>
        </a:p>
      </dgm:t>
    </dgm:pt>
    <dgm:pt modelId="{5EFE79B3-C64A-4064-B0FB-6DC21DB68B5D}" type="parTrans" cxnId="{48492B91-728F-440F-B178-EB12AB0D1C1A}">
      <dgm:prSet/>
      <dgm:spPr/>
      <dgm:t>
        <a:bodyPr/>
        <a:lstStyle/>
        <a:p>
          <a:endParaRPr lang="en-US"/>
        </a:p>
      </dgm:t>
    </dgm:pt>
    <dgm:pt modelId="{31E7CE0A-B312-47AE-A095-DA55D1A70D77}" type="sibTrans" cxnId="{48492B91-728F-440F-B178-EB12AB0D1C1A}">
      <dgm:prSet/>
      <dgm:spPr/>
      <dgm:t>
        <a:bodyPr/>
        <a:lstStyle/>
        <a:p>
          <a:endParaRPr lang="en-US"/>
        </a:p>
      </dgm:t>
    </dgm:pt>
    <dgm:pt modelId="{E5E979D5-8DDE-4BF8-B05D-2385B14AEA17}">
      <dgm:prSet phldrT="[Text]" custT="1"/>
      <dgm:spPr/>
      <dgm:t>
        <a:bodyPr/>
        <a:lstStyle/>
        <a:p>
          <a:r>
            <a:rPr lang="en-US" altLang="en-US" sz="2000" dirty="0" smtClean="0"/>
            <a:t>Ensures that transaction logs are always written before the data are updated</a:t>
          </a:r>
          <a:endParaRPr lang="en-US" sz="2000" dirty="0"/>
        </a:p>
      </dgm:t>
    </dgm:pt>
    <dgm:pt modelId="{A6F0755C-51BC-4CC6-A65E-11DA542C3A90}" type="parTrans" cxnId="{D6542F59-F44D-4380-AB14-31BEEF188723}">
      <dgm:prSet/>
      <dgm:spPr/>
      <dgm:t>
        <a:bodyPr/>
        <a:lstStyle/>
        <a:p>
          <a:endParaRPr lang="en-US"/>
        </a:p>
      </dgm:t>
    </dgm:pt>
    <dgm:pt modelId="{B13C3147-7944-46EC-9861-48AD41E959D4}" type="sibTrans" cxnId="{D6542F59-F44D-4380-AB14-31BEEF188723}">
      <dgm:prSet/>
      <dgm:spPr/>
      <dgm:t>
        <a:bodyPr/>
        <a:lstStyle/>
        <a:p>
          <a:endParaRPr lang="en-US"/>
        </a:p>
      </dgm:t>
    </dgm:pt>
    <dgm:pt modelId="{6ECDFD39-3C7C-4A91-9CBF-AB10E36E90E8}">
      <dgm:prSet phldrT="[Text]" custT="1"/>
      <dgm:spPr/>
      <dgm:t>
        <a:bodyPr/>
        <a:lstStyle/>
        <a:p>
          <a:r>
            <a:rPr lang="en-US" altLang="en-US" sz="2000" dirty="0" smtClean="0"/>
            <a:t>Ensure that a physical disk failure will not impair the DBMS’s ability to recover data</a:t>
          </a:r>
          <a:endParaRPr lang="en-US" sz="2000" dirty="0"/>
        </a:p>
      </dgm:t>
    </dgm:pt>
    <dgm:pt modelId="{B6EAFF7E-9CC3-4187-9A6D-513363528649}" type="parTrans" cxnId="{9F4AC9A3-294E-4E62-8691-DF4CF5AAB411}">
      <dgm:prSet/>
      <dgm:spPr/>
      <dgm:t>
        <a:bodyPr/>
        <a:lstStyle/>
        <a:p>
          <a:endParaRPr lang="en-US"/>
        </a:p>
      </dgm:t>
    </dgm:pt>
    <dgm:pt modelId="{5B21632D-6D50-42BC-80EC-3F7F4A2AE3E1}" type="sibTrans" cxnId="{9F4AC9A3-294E-4E62-8691-DF4CF5AAB411}">
      <dgm:prSet/>
      <dgm:spPr/>
      <dgm:t>
        <a:bodyPr/>
        <a:lstStyle/>
        <a:p>
          <a:endParaRPr lang="en-US"/>
        </a:p>
      </dgm:t>
    </dgm:pt>
    <dgm:pt modelId="{263C3086-8987-40D1-80FD-57CB997BE4F6}">
      <dgm:prSet phldrT="[Text]" custT="1"/>
      <dgm:spPr/>
      <dgm:t>
        <a:bodyPr/>
        <a:lstStyle/>
        <a:p>
          <a:r>
            <a:rPr lang="en-US" altLang="en-US" sz="2000" dirty="0" smtClean="0"/>
            <a:t>Temporary storage areas in a primary memory</a:t>
          </a:r>
          <a:endParaRPr lang="en-US" sz="2000" dirty="0"/>
        </a:p>
      </dgm:t>
    </dgm:pt>
    <dgm:pt modelId="{414B8246-FF12-47B2-AD63-34BCE9D53380}" type="parTrans" cxnId="{E3B9CB6D-3EE5-4B82-9D3D-E46B33B3F6E1}">
      <dgm:prSet/>
      <dgm:spPr/>
      <dgm:t>
        <a:bodyPr/>
        <a:lstStyle/>
        <a:p>
          <a:endParaRPr lang="en-US"/>
        </a:p>
      </dgm:t>
    </dgm:pt>
    <dgm:pt modelId="{ACC54F7C-0370-43D2-B1B0-EE5D95DFF5B4}" type="sibTrans" cxnId="{E3B9CB6D-3EE5-4B82-9D3D-E46B33B3F6E1}">
      <dgm:prSet/>
      <dgm:spPr/>
      <dgm:t>
        <a:bodyPr/>
        <a:lstStyle/>
        <a:p>
          <a:endParaRPr lang="en-US"/>
        </a:p>
      </dgm:t>
    </dgm:pt>
    <dgm:pt modelId="{96FF2147-11BA-4364-A8AF-678AC53A47ED}">
      <dgm:prSet phldrT="[Text]" custT="1"/>
      <dgm:spPr/>
      <dgm:t>
        <a:bodyPr/>
        <a:lstStyle/>
        <a:p>
          <a:r>
            <a:rPr lang="en-US" altLang="en-US" sz="2000" b="1" dirty="0" smtClean="0"/>
            <a:t>Checkpoints</a:t>
          </a:r>
          <a:endParaRPr lang="en-US" sz="2000" dirty="0"/>
        </a:p>
      </dgm:t>
    </dgm:pt>
    <dgm:pt modelId="{290E0536-146F-4D42-9914-EB9D7E21E393}" type="parTrans" cxnId="{CA369C93-1F0E-42D0-AE04-1C14B55169EE}">
      <dgm:prSet/>
      <dgm:spPr/>
      <dgm:t>
        <a:bodyPr/>
        <a:lstStyle/>
        <a:p>
          <a:endParaRPr lang="en-US"/>
        </a:p>
      </dgm:t>
    </dgm:pt>
    <dgm:pt modelId="{9B920C0B-C51F-4DE1-89E6-D7E2E60427D2}" type="sibTrans" cxnId="{CA369C93-1F0E-42D0-AE04-1C14B55169EE}">
      <dgm:prSet/>
      <dgm:spPr/>
      <dgm:t>
        <a:bodyPr/>
        <a:lstStyle/>
        <a:p>
          <a:endParaRPr lang="en-US"/>
        </a:p>
      </dgm:t>
    </dgm:pt>
    <dgm:pt modelId="{725BB43B-0376-4949-BB10-9354E8056C34}">
      <dgm:prSet phldrT="[Text]" custT="1"/>
      <dgm:spPr/>
      <dgm:t>
        <a:bodyPr/>
        <a:lstStyle/>
        <a:p>
          <a:r>
            <a:rPr lang="en-US" altLang="en-US" sz="2000" dirty="0" smtClean="0"/>
            <a:t>Allows DBMS to write all its updated buffers in memory to disk</a:t>
          </a:r>
          <a:endParaRPr lang="en-US" sz="2000" dirty="0"/>
        </a:p>
      </dgm:t>
    </dgm:pt>
    <dgm:pt modelId="{EC4C7622-E66C-44DA-B0D0-27D20CEA3158}" type="parTrans" cxnId="{B8D5D7CC-9E4B-44B4-802B-3CCE99AE0687}">
      <dgm:prSet/>
      <dgm:spPr/>
      <dgm:t>
        <a:bodyPr/>
        <a:lstStyle/>
        <a:p>
          <a:endParaRPr lang="en-US"/>
        </a:p>
      </dgm:t>
    </dgm:pt>
    <dgm:pt modelId="{0E860533-175A-401C-A9B5-209F256013A4}" type="sibTrans" cxnId="{B8D5D7CC-9E4B-44B4-802B-3CCE99AE0687}">
      <dgm:prSet/>
      <dgm:spPr/>
      <dgm:t>
        <a:bodyPr/>
        <a:lstStyle/>
        <a:p>
          <a:endParaRPr lang="en-US"/>
        </a:p>
      </dgm:t>
    </dgm:pt>
    <dgm:pt modelId="{F530666C-3A32-474D-B7EF-3B23B6FE087A}" type="pres">
      <dgm:prSet presAssocID="{DE6FB0A8-6BFD-4DEF-9751-8E8FB91407F1}" presName="linear" presStyleCnt="0">
        <dgm:presLayoutVars>
          <dgm:dir/>
          <dgm:animLvl val="lvl"/>
          <dgm:resizeHandles val="exact"/>
        </dgm:presLayoutVars>
      </dgm:prSet>
      <dgm:spPr/>
      <dgm:t>
        <a:bodyPr/>
        <a:lstStyle/>
        <a:p>
          <a:endParaRPr lang="en-US"/>
        </a:p>
      </dgm:t>
    </dgm:pt>
    <dgm:pt modelId="{E45947C8-F33E-4794-AC0E-5C79FD8F99F3}" type="pres">
      <dgm:prSet presAssocID="{81472B78-9B9D-4B00-8CA2-0A74B95F7EAA}" presName="parentLin" presStyleCnt="0"/>
      <dgm:spPr/>
      <dgm:t>
        <a:bodyPr/>
        <a:lstStyle/>
        <a:p>
          <a:endParaRPr lang="en-US"/>
        </a:p>
      </dgm:t>
    </dgm:pt>
    <dgm:pt modelId="{D57E9BCC-8B21-4877-932A-6930083B0BC3}" type="pres">
      <dgm:prSet presAssocID="{81472B78-9B9D-4B00-8CA2-0A74B95F7EAA}" presName="parentLeftMargin" presStyleLbl="node1" presStyleIdx="0" presStyleCnt="4"/>
      <dgm:spPr/>
      <dgm:t>
        <a:bodyPr/>
        <a:lstStyle/>
        <a:p>
          <a:endParaRPr lang="en-US"/>
        </a:p>
      </dgm:t>
    </dgm:pt>
    <dgm:pt modelId="{77C06469-9701-44A3-8B89-900E2523FD3A}" type="pres">
      <dgm:prSet presAssocID="{81472B78-9B9D-4B00-8CA2-0A74B95F7EAA}" presName="parentText" presStyleLbl="node1" presStyleIdx="0" presStyleCnt="4" custScaleX="119231" custLinFactNeighborX="-23077">
        <dgm:presLayoutVars>
          <dgm:chMax val="0"/>
          <dgm:bulletEnabled val="1"/>
        </dgm:presLayoutVars>
      </dgm:prSet>
      <dgm:spPr/>
      <dgm:t>
        <a:bodyPr/>
        <a:lstStyle/>
        <a:p>
          <a:endParaRPr lang="en-US"/>
        </a:p>
      </dgm:t>
    </dgm:pt>
    <dgm:pt modelId="{96023346-BA94-4CA6-9617-88B73FF655C9}" type="pres">
      <dgm:prSet presAssocID="{81472B78-9B9D-4B00-8CA2-0A74B95F7EAA}" presName="negativeSpace" presStyleCnt="0"/>
      <dgm:spPr/>
      <dgm:t>
        <a:bodyPr/>
        <a:lstStyle/>
        <a:p>
          <a:endParaRPr lang="en-US"/>
        </a:p>
      </dgm:t>
    </dgm:pt>
    <dgm:pt modelId="{D7AE91F8-C734-4CC0-8DD2-929089EF02E2}" type="pres">
      <dgm:prSet presAssocID="{81472B78-9B9D-4B00-8CA2-0A74B95F7EAA}" presName="childText" presStyleLbl="conFgAcc1" presStyleIdx="0" presStyleCnt="4">
        <dgm:presLayoutVars>
          <dgm:bulletEnabled val="1"/>
        </dgm:presLayoutVars>
      </dgm:prSet>
      <dgm:spPr/>
      <dgm:t>
        <a:bodyPr/>
        <a:lstStyle/>
        <a:p>
          <a:endParaRPr lang="en-US"/>
        </a:p>
      </dgm:t>
    </dgm:pt>
    <dgm:pt modelId="{5407845C-B19A-44F9-8928-4F51A1494BCE}" type="pres">
      <dgm:prSet presAssocID="{2962F790-7ACB-4F63-93D9-C0642C8EDF0B}" presName="spaceBetweenRectangles" presStyleCnt="0"/>
      <dgm:spPr/>
      <dgm:t>
        <a:bodyPr/>
        <a:lstStyle/>
        <a:p>
          <a:endParaRPr lang="en-US"/>
        </a:p>
      </dgm:t>
    </dgm:pt>
    <dgm:pt modelId="{1085F192-83D0-4658-9950-9CC4229B201B}" type="pres">
      <dgm:prSet presAssocID="{D71BB3C1-0A83-4A72-9B87-B8F8E5BFE74A}" presName="parentLin" presStyleCnt="0"/>
      <dgm:spPr/>
      <dgm:t>
        <a:bodyPr/>
        <a:lstStyle/>
        <a:p>
          <a:endParaRPr lang="en-US"/>
        </a:p>
      </dgm:t>
    </dgm:pt>
    <dgm:pt modelId="{7F8BC1EC-7D2D-4F05-855B-B6AA8B20D183}" type="pres">
      <dgm:prSet presAssocID="{D71BB3C1-0A83-4A72-9B87-B8F8E5BFE74A}" presName="parentLeftMargin" presStyleLbl="node1" presStyleIdx="0" presStyleCnt="4"/>
      <dgm:spPr/>
      <dgm:t>
        <a:bodyPr/>
        <a:lstStyle/>
        <a:p>
          <a:endParaRPr lang="en-US"/>
        </a:p>
      </dgm:t>
    </dgm:pt>
    <dgm:pt modelId="{8D2302BB-2D92-4A23-8F30-D3031B8A912B}" type="pres">
      <dgm:prSet presAssocID="{D71BB3C1-0A83-4A72-9B87-B8F8E5BFE74A}" presName="parentText" presStyleLbl="node1" presStyleIdx="1" presStyleCnt="4" custScaleX="119231" custLinFactNeighborX="-23077" custLinFactNeighborY="-603">
        <dgm:presLayoutVars>
          <dgm:chMax val="0"/>
          <dgm:bulletEnabled val="1"/>
        </dgm:presLayoutVars>
      </dgm:prSet>
      <dgm:spPr/>
      <dgm:t>
        <a:bodyPr/>
        <a:lstStyle/>
        <a:p>
          <a:endParaRPr lang="en-US"/>
        </a:p>
      </dgm:t>
    </dgm:pt>
    <dgm:pt modelId="{A6E43321-43A2-4989-8EA2-36A59F2F538B}" type="pres">
      <dgm:prSet presAssocID="{D71BB3C1-0A83-4A72-9B87-B8F8E5BFE74A}" presName="negativeSpace" presStyleCnt="0"/>
      <dgm:spPr/>
      <dgm:t>
        <a:bodyPr/>
        <a:lstStyle/>
        <a:p>
          <a:endParaRPr lang="en-US"/>
        </a:p>
      </dgm:t>
    </dgm:pt>
    <dgm:pt modelId="{FFAB6EA8-6657-48E0-B178-3E68FFE6CBAA}" type="pres">
      <dgm:prSet presAssocID="{D71BB3C1-0A83-4A72-9B87-B8F8E5BFE74A}" presName="childText" presStyleLbl="conFgAcc1" presStyleIdx="1" presStyleCnt="4">
        <dgm:presLayoutVars>
          <dgm:bulletEnabled val="1"/>
        </dgm:presLayoutVars>
      </dgm:prSet>
      <dgm:spPr/>
      <dgm:t>
        <a:bodyPr/>
        <a:lstStyle/>
        <a:p>
          <a:endParaRPr lang="en-US"/>
        </a:p>
      </dgm:t>
    </dgm:pt>
    <dgm:pt modelId="{0D795C16-0296-474C-BEFE-4F570D82AB65}" type="pres">
      <dgm:prSet presAssocID="{E7BA4635-1EC9-4DBB-AA49-CEFB79A3EFDC}" presName="spaceBetweenRectangles" presStyleCnt="0"/>
      <dgm:spPr/>
      <dgm:t>
        <a:bodyPr/>
        <a:lstStyle/>
        <a:p>
          <a:endParaRPr lang="en-US"/>
        </a:p>
      </dgm:t>
    </dgm:pt>
    <dgm:pt modelId="{18888345-881D-4A37-AADE-303F3F6E0D10}" type="pres">
      <dgm:prSet presAssocID="{EE18555D-3735-4863-85C1-911171BB0849}" presName="parentLin" presStyleCnt="0"/>
      <dgm:spPr/>
      <dgm:t>
        <a:bodyPr/>
        <a:lstStyle/>
        <a:p>
          <a:endParaRPr lang="en-US"/>
        </a:p>
      </dgm:t>
    </dgm:pt>
    <dgm:pt modelId="{F2F23546-178D-4C82-B4EB-11D6C2C34EEE}" type="pres">
      <dgm:prSet presAssocID="{EE18555D-3735-4863-85C1-911171BB0849}" presName="parentLeftMargin" presStyleLbl="node1" presStyleIdx="1" presStyleCnt="4"/>
      <dgm:spPr/>
      <dgm:t>
        <a:bodyPr/>
        <a:lstStyle/>
        <a:p>
          <a:endParaRPr lang="en-US"/>
        </a:p>
      </dgm:t>
    </dgm:pt>
    <dgm:pt modelId="{05DD3F1A-7176-4C5F-ABAA-3C8B97C87A43}" type="pres">
      <dgm:prSet presAssocID="{EE18555D-3735-4863-85C1-911171BB0849}" presName="parentText" presStyleLbl="node1" presStyleIdx="2" presStyleCnt="4" custScaleX="119231" custLinFactNeighborX="-23077">
        <dgm:presLayoutVars>
          <dgm:chMax val="0"/>
          <dgm:bulletEnabled val="1"/>
        </dgm:presLayoutVars>
      </dgm:prSet>
      <dgm:spPr/>
      <dgm:t>
        <a:bodyPr/>
        <a:lstStyle/>
        <a:p>
          <a:endParaRPr lang="en-US"/>
        </a:p>
      </dgm:t>
    </dgm:pt>
    <dgm:pt modelId="{09EA6302-8731-422C-A657-6717BD1469FE}" type="pres">
      <dgm:prSet presAssocID="{EE18555D-3735-4863-85C1-911171BB0849}" presName="negativeSpace" presStyleCnt="0"/>
      <dgm:spPr/>
      <dgm:t>
        <a:bodyPr/>
        <a:lstStyle/>
        <a:p>
          <a:endParaRPr lang="en-US"/>
        </a:p>
      </dgm:t>
    </dgm:pt>
    <dgm:pt modelId="{2EBAC724-DD50-43C9-9355-11B27B06C5CB}" type="pres">
      <dgm:prSet presAssocID="{EE18555D-3735-4863-85C1-911171BB0849}" presName="childText" presStyleLbl="conFgAcc1" presStyleIdx="2" presStyleCnt="4">
        <dgm:presLayoutVars>
          <dgm:bulletEnabled val="1"/>
        </dgm:presLayoutVars>
      </dgm:prSet>
      <dgm:spPr/>
      <dgm:t>
        <a:bodyPr/>
        <a:lstStyle/>
        <a:p>
          <a:endParaRPr lang="en-US"/>
        </a:p>
      </dgm:t>
    </dgm:pt>
    <dgm:pt modelId="{89F108F4-DC5A-46A9-8CA2-3D47F79FDD63}" type="pres">
      <dgm:prSet presAssocID="{31E7CE0A-B312-47AE-A095-DA55D1A70D77}" presName="spaceBetweenRectangles" presStyleCnt="0"/>
      <dgm:spPr/>
      <dgm:t>
        <a:bodyPr/>
        <a:lstStyle/>
        <a:p>
          <a:endParaRPr lang="en-US"/>
        </a:p>
      </dgm:t>
    </dgm:pt>
    <dgm:pt modelId="{09B8AC96-CF80-4D7C-A2E9-016CD8017DB4}" type="pres">
      <dgm:prSet presAssocID="{96FF2147-11BA-4364-A8AF-678AC53A47ED}" presName="parentLin" presStyleCnt="0"/>
      <dgm:spPr/>
      <dgm:t>
        <a:bodyPr/>
        <a:lstStyle/>
        <a:p>
          <a:endParaRPr lang="en-US"/>
        </a:p>
      </dgm:t>
    </dgm:pt>
    <dgm:pt modelId="{316D626F-4398-40E5-B050-87A568283BEB}" type="pres">
      <dgm:prSet presAssocID="{96FF2147-11BA-4364-A8AF-678AC53A47ED}" presName="parentLeftMargin" presStyleLbl="node1" presStyleIdx="2" presStyleCnt="4"/>
      <dgm:spPr/>
      <dgm:t>
        <a:bodyPr/>
        <a:lstStyle/>
        <a:p>
          <a:endParaRPr lang="en-US"/>
        </a:p>
      </dgm:t>
    </dgm:pt>
    <dgm:pt modelId="{33ECCCDA-9685-4920-9282-B1817A59F768}" type="pres">
      <dgm:prSet presAssocID="{96FF2147-11BA-4364-A8AF-678AC53A47ED}" presName="parentText" presStyleLbl="node1" presStyleIdx="3" presStyleCnt="4" custScaleX="119231" custLinFactNeighborX="-23077">
        <dgm:presLayoutVars>
          <dgm:chMax val="0"/>
          <dgm:bulletEnabled val="1"/>
        </dgm:presLayoutVars>
      </dgm:prSet>
      <dgm:spPr/>
      <dgm:t>
        <a:bodyPr/>
        <a:lstStyle/>
        <a:p>
          <a:endParaRPr lang="en-US"/>
        </a:p>
      </dgm:t>
    </dgm:pt>
    <dgm:pt modelId="{B8D1FD51-08EE-4461-85C0-9B0EC6A3A3D4}" type="pres">
      <dgm:prSet presAssocID="{96FF2147-11BA-4364-A8AF-678AC53A47ED}" presName="negativeSpace" presStyleCnt="0"/>
      <dgm:spPr/>
      <dgm:t>
        <a:bodyPr/>
        <a:lstStyle/>
        <a:p>
          <a:endParaRPr lang="en-US"/>
        </a:p>
      </dgm:t>
    </dgm:pt>
    <dgm:pt modelId="{50027D45-2729-4942-97F4-ED66C7768E82}" type="pres">
      <dgm:prSet presAssocID="{96FF2147-11BA-4364-A8AF-678AC53A47ED}" presName="childText" presStyleLbl="conFgAcc1" presStyleIdx="3" presStyleCnt="4">
        <dgm:presLayoutVars>
          <dgm:bulletEnabled val="1"/>
        </dgm:presLayoutVars>
      </dgm:prSet>
      <dgm:spPr/>
      <dgm:t>
        <a:bodyPr/>
        <a:lstStyle/>
        <a:p>
          <a:endParaRPr lang="en-US"/>
        </a:p>
      </dgm:t>
    </dgm:pt>
  </dgm:ptLst>
  <dgm:cxnLst>
    <dgm:cxn modelId="{0360CB59-B492-400D-869C-837778B8EB3F}" type="presOf" srcId="{EE18555D-3735-4863-85C1-911171BB0849}" destId="{F2F23546-178D-4C82-B4EB-11D6C2C34EEE}" srcOrd="0" destOrd="0" presId="urn:microsoft.com/office/officeart/2005/8/layout/list1"/>
    <dgm:cxn modelId="{23E2556A-B20C-4AB6-9F0A-E841149C9AA9}" type="presOf" srcId="{96FF2147-11BA-4364-A8AF-678AC53A47ED}" destId="{316D626F-4398-40E5-B050-87A568283BEB}" srcOrd="0" destOrd="0" presId="urn:microsoft.com/office/officeart/2005/8/layout/list1"/>
    <dgm:cxn modelId="{E3B9CB6D-3EE5-4B82-9D3D-E46B33B3F6E1}" srcId="{EE18555D-3735-4863-85C1-911171BB0849}" destId="{263C3086-8987-40D1-80FD-57CB997BE4F6}" srcOrd="0" destOrd="0" parTransId="{414B8246-FF12-47B2-AD63-34BCE9D53380}" sibTransId="{ACC54F7C-0370-43D2-B1B0-EE5D95DFF5B4}"/>
    <dgm:cxn modelId="{DAEFFE0C-6D58-4560-9341-D11658D46835}" type="presOf" srcId="{81472B78-9B9D-4B00-8CA2-0A74B95F7EAA}" destId="{D57E9BCC-8B21-4877-932A-6930083B0BC3}" srcOrd="0" destOrd="0" presId="urn:microsoft.com/office/officeart/2005/8/layout/list1"/>
    <dgm:cxn modelId="{951F8AE9-D5DB-4EF0-B6BE-08FBDA316B10}" type="presOf" srcId="{725BB43B-0376-4949-BB10-9354E8056C34}" destId="{50027D45-2729-4942-97F4-ED66C7768E82}" srcOrd="0" destOrd="0" presId="urn:microsoft.com/office/officeart/2005/8/layout/list1"/>
    <dgm:cxn modelId="{8F475E6F-E6A6-4A06-A6AA-C1993B9D9035}" srcId="{DE6FB0A8-6BFD-4DEF-9751-8E8FB91407F1}" destId="{D71BB3C1-0A83-4A72-9B87-B8F8E5BFE74A}" srcOrd="1" destOrd="0" parTransId="{EDD4398C-EA69-45E3-AA12-2F8C8AEF5041}" sibTransId="{E7BA4635-1EC9-4DBB-AA49-CEFB79A3EFDC}"/>
    <dgm:cxn modelId="{76BE84F4-5B4F-42D3-9373-9658CCE29C74}" type="presOf" srcId="{E5E979D5-8DDE-4BF8-B05D-2385B14AEA17}" destId="{D7AE91F8-C734-4CC0-8DD2-929089EF02E2}" srcOrd="0" destOrd="0" presId="urn:microsoft.com/office/officeart/2005/8/layout/list1"/>
    <dgm:cxn modelId="{B8D5D7CC-9E4B-44B4-802B-3CCE99AE0687}" srcId="{96FF2147-11BA-4364-A8AF-678AC53A47ED}" destId="{725BB43B-0376-4949-BB10-9354E8056C34}" srcOrd="0" destOrd="0" parTransId="{EC4C7622-E66C-44DA-B0D0-27D20CEA3158}" sibTransId="{0E860533-175A-401C-A9B5-209F256013A4}"/>
    <dgm:cxn modelId="{76E490FC-1B89-4E6F-8239-F9C0418401C3}" type="presOf" srcId="{263C3086-8987-40D1-80FD-57CB997BE4F6}" destId="{2EBAC724-DD50-43C9-9355-11B27B06C5CB}" srcOrd="0" destOrd="0" presId="urn:microsoft.com/office/officeart/2005/8/layout/list1"/>
    <dgm:cxn modelId="{D94137E9-5A09-457C-A82A-A2E9484CCAA4}" type="presOf" srcId="{DE6FB0A8-6BFD-4DEF-9751-8E8FB91407F1}" destId="{F530666C-3A32-474D-B7EF-3B23B6FE087A}" srcOrd="0" destOrd="0" presId="urn:microsoft.com/office/officeart/2005/8/layout/list1"/>
    <dgm:cxn modelId="{4A6D0E79-716B-4B39-97D6-3718352ED52B}" srcId="{DE6FB0A8-6BFD-4DEF-9751-8E8FB91407F1}" destId="{81472B78-9B9D-4B00-8CA2-0A74B95F7EAA}" srcOrd="0" destOrd="0" parTransId="{A5CF2313-74EF-48E7-92CB-CD95D41439B5}" sibTransId="{2962F790-7ACB-4F63-93D9-C0642C8EDF0B}"/>
    <dgm:cxn modelId="{C7DD74E8-CF4F-489D-A33A-3ACFE16C080E}" type="presOf" srcId="{6ECDFD39-3C7C-4A91-9CBF-AB10E36E90E8}" destId="{FFAB6EA8-6657-48E0-B178-3E68FFE6CBAA}" srcOrd="0" destOrd="0" presId="urn:microsoft.com/office/officeart/2005/8/layout/list1"/>
    <dgm:cxn modelId="{9178986A-6583-4CA4-BE2E-942D563FF840}" type="presOf" srcId="{EE18555D-3735-4863-85C1-911171BB0849}" destId="{05DD3F1A-7176-4C5F-ABAA-3C8B97C87A43}" srcOrd="1" destOrd="0" presId="urn:microsoft.com/office/officeart/2005/8/layout/list1"/>
    <dgm:cxn modelId="{CA369C93-1F0E-42D0-AE04-1C14B55169EE}" srcId="{DE6FB0A8-6BFD-4DEF-9751-8E8FB91407F1}" destId="{96FF2147-11BA-4364-A8AF-678AC53A47ED}" srcOrd="3" destOrd="0" parTransId="{290E0536-146F-4D42-9914-EB9D7E21E393}" sibTransId="{9B920C0B-C51F-4DE1-89E6-D7E2E60427D2}"/>
    <dgm:cxn modelId="{2D616C01-1327-4514-B8F6-18D3140E861C}" type="presOf" srcId="{96FF2147-11BA-4364-A8AF-678AC53A47ED}" destId="{33ECCCDA-9685-4920-9282-B1817A59F768}" srcOrd="1" destOrd="0" presId="urn:microsoft.com/office/officeart/2005/8/layout/list1"/>
    <dgm:cxn modelId="{02C8E6DF-4509-4810-B9CE-19EFC0BA0FE7}" type="presOf" srcId="{D71BB3C1-0A83-4A72-9B87-B8F8E5BFE74A}" destId="{8D2302BB-2D92-4A23-8F30-D3031B8A912B}" srcOrd="1" destOrd="0" presId="urn:microsoft.com/office/officeart/2005/8/layout/list1"/>
    <dgm:cxn modelId="{9F4AC9A3-294E-4E62-8691-DF4CF5AAB411}" srcId="{D71BB3C1-0A83-4A72-9B87-B8F8E5BFE74A}" destId="{6ECDFD39-3C7C-4A91-9CBF-AB10E36E90E8}" srcOrd="0" destOrd="0" parTransId="{B6EAFF7E-9CC3-4187-9A6D-513363528649}" sibTransId="{5B21632D-6D50-42BC-80EC-3F7F4A2AE3E1}"/>
    <dgm:cxn modelId="{48492B91-728F-440F-B178-EB12AB0D1C1A}" srcId="{DE6FB0A8-6BFD-4DEF-9751-8E8FB91407F1}" destId="{EE18555D-3735-4863-85C1-911171BB0849}" srcOrd="2" destOrd="0" parTransId="{5EFE79B3-C64A-4064-B0FB-6DC21DB68B5D}" sibTransId="{31E7CE0A-B312-47AE-A095-DA55D1A70D77}"/>
    <dgm:cxn modelId="{B2B7E8A0-AEA9-49D4-86F8-BA7AF96A7136}" type="presOf" srcId="{D71BB3C1-0A83-4A72-9B87-B8F8E5BFE74A}" destId="{7F8BC1EC-7D2D-4F05-855B-B6AA8B20D183}" srcOrd="0" destOrd="0" presId="urn:microsoft.com/office/officeart/2005/8/layout/list1"/>
    <dgm:cxn modelId="{D6542F59-F44D-4380-AB14-31BEEF188723}" srcId="{81472B78-9B9D-4B00-8CA2-0A74B95F7EAA}" destId="{E5E979D5-8DDE-4BF8-B05D-2385B14AEA17}" srcOrd="0" destOrd="0" parTransId="{A6F0755C-51BC-4CC6-A65E-11DA542C3A90}" sibTransId="{B13C3147-7944-46EC-9861-48AD41E959D4}"/>
    <dgm:cxn modelId="{526283E0-AC61-4B0A-A7BE-51C1567CB8B5}" type="presOf" srcId="{81472B78-9B9D-4B00-8CA2-0A74B95F7EAA}" destId="{77C06469-9701-44A3-8B89-900E2523FD3A}" srcOrd="1" destOrd="0" presId="urn:microsoft.com/office/officeart/2005/8/layout/list1"/>
    <dgm:cxn modelId="{CF9F36AC-AB86-46BE-BD1F-D201D17AE008}" type="presParOf" srcId="{F530666C-3A32-474D-B7EF-3B23B6FE087A}" destId="{E45947C8-F33E-4794-AC0E-5C79FD8F99F3}" srcOrd="0" destOrd="0" presId="urn:microsoft.com/office/officeart/2005/8/layout/list1"/>
    <dgm:cxn modelId="{05EC045B-67AB-4B1F-B888-66B1ED856604}" type="presParOf" srcId="{E45947C8-F33E-4794-AC0E-5C79FD8F99F3}" destId="{D57E9BCC-8B21-4877-932A-6930083B0BC3}" srcOrd="0" destOrd="0" presId="urn:microsoft.com/office/officeart/2005/8/layout/list1"/>
    <dgm:cxn modelId="{770C30BD-EE74-4E7E-86D8-E47D617B377D}" type="presParOf" srcId="{E45947C8-F33E-4794-AC0E-5C79FD8F99F3}" destId="{77C06469-9701-44A3-8B89-900E2523FD3A}" srcOrd="1" destOrd="0" presId="urn:microsoft.com/office/officeart/2005/8/layout/list1"/>
    <dgm:cxn modelId="{D86A2A43-F4D5-4251-820A-E86470F9BE8B}" type="presParOf" srcId="{F530666C-3A32-474D-B7EF-3B23B6FE087A}" destId="{96023346-BA94-4CA6-9617-88B73FF655C9}" srcOrd="1" destOrd="0" presId="urn:microsoft.com/office/officeart/2005/8/layout/list1"/>
    <dgm:cxn modelId="{BBE29650-7151-4A44-8844-96B00A2BC373}" type="presParOf" srcId="{F530666C-3A32-474D-B7EF-3B23B6FE087A}" destId="{D7AE91F8-C734-4CC0-8DD2-929089EF02E2}" srcOrd="2" destOrd="0" presId="urn:microsoft.com/office/officeart/2005/8/layout/list1"/>
    <dgm:cxn modelId="{6F985124-1FA7-423B-8AE1-CF4E46AD0972}" type="presParOf" srcId="{F530666C-3A32-474D-B7EF-3B23B6FE087A}" destId="{5407845C-B19A-44F9-8928-4F51A1494BCE}" srcOrd="3" destOrd="0" presId="urn:microsoft.com/office/officeart/2005/8/layout/list1"/>
    <dgm:cxn modelId="{878361E1-DBD3-42F1-84EF-38E3737B5A6A}" type="presParOf" srcId="{F530666C-3A32-474D-B7EF-3B23B6FE087A}" destId="{1085F192-83D0-4658-9950-9CC4229B201B}" srcOrd="4" destOrd="0" presId="urn:microsoft.com/office/officeart/2005/8/layout/list1"/>
    <dgm:cxn modelId="{1571A7E1-FEC9-4A2A-957F-63FEBF0E0837}" type="presParOf" srcId="{1085F192-83D0-4658-9950-9CC4229B201B}" destId="{7F8BC1EC-7D2D-4F05-855B-B6AA8B20D183}" srcOrd="0" destOrd="0" presId="urn:microsoft.com/office/officeart/2005/8/layout/list1"/>
    <dgm:cxn modelId="{34BB9824-E4A6-4A7D-AF30-192AD0286C35}" type="presParOf" srcId="{1085F192-83D0-4658-9950-9CC4229B201B}" destId="{8D2302BB-2D92-4A23-8F30-D3031B8A912B}" srcOrd="1" destOrd="0" presId="urn:microsoft.com/office/officeart/2005/8/layout/list1"/>
    <dgm:cxn modelId="{C7FEDCF2-2C18-4F7B-97F0-72B5753437D2}" type="presParOf" srcId="{F530666C-3A32-474D-B7EF-3B23B6FE087A}" destId="{A6E43321-43A2-4989-8EA2-36A59F2F538B}" srcOrd="5" destOrd="0" presId="urn:microsoft.com/office/officeart/2005/8/layout/list1"/>
    <dgm:cxn modelId="{C29CD769-F7F4-4CDC-BDA0-D22C0E8027D2}" type="presParOf" srcId="{F530666C-3A32-474D-B7EF-3B23B6FE087A}" destId="{FFAB6EA8-6657-48E0-B178-3E68FFE6CBAA}" srcOrd="6" destOrd="0" presId="urn:microsoft.com/office/officeart/2005/8/layout/list1"/>
    <dgm:cxn modelId="{08BE4D15-B410-431A-ABB1-4726650B8375}" type="presParOf" srcId="{F530666C-3A32-474D-B7EF-3B23B6FE087A}" destId="{0D795C16-0296-474C-BEFE-4F570D82AB65}" srcOrd="7" destOrd="0" presId="urn:microsoft.com/office/officeart/2005/8/layout/list1"/>
    <dgm:cxn modelId="{40EE7847-36BE-46F2-9716-A077760CBA95}" type="presParOf" srcId="{F530666C-3A32-474D-B7EF-3B23B6FE087A}" destId="{18888345-881D-4A37-AADE-303F3F6E0D10}" srcOrd="8" destOrd="0" presId="urn:microsoft.com/office/officeart/2005/8/layout/list1"/>
    <dgm:cxn modelId="{A6C4C988-8462-4833-A46B-051DB0B3A5EE}" type="presParOf" srcId="{18888345-881D-4A37-AADE-303F3F6E0D10}" destId="{F2F23546-178D-4C82-B4EB-11D6C2C34EEE}" srcOrd="0" destOrd="0" presId="urn:microsoft.com/office/officeart/2005/8/layout/list1"/>
    <dgm:cxn modelId="{90436049-09F3-4EDC-8192-4A2DF2E7E331}" type="presParOf" srcId="{18888345-881D-4A37-AADE-303F3F6E0D10}" destId="{05DD3F1A-7176-4C5F-ABAA-3C8B97C87A43}" srcOrd="1" destOrd="0" presId="urn:microsoft.com/office/officeart/2005/8/layout/list1"/>
    <dgm:cxn modelId="{E3AF6E0B-4B6F-4229-8F33-1B55F3EDE391}" type="presParOf" srcId="{F530666C-3A32-474D-B7EF-3B23B6FE087A}" destId="{09EA6302-8731-422C-A657-6717BD1469FE}" srcOrd="9" destOrd="0" presId="urn:microsoft.com/office/officeart/2005/8/layout/list1"/>
    <dgm:cxn modelId="{5212DA2F-085C-4794-ACC6-0EF2ADC3034B}" type="presParOf" srcId="{F530666C-3A32-474D-B7EF-3B23B6FE087A}" destId="{2EBAC724-DD50-43C9-9355-11B27B06C5CB}" srcOrd="10" destOrd="0" presId="urn:microsoft.com/office/officeart/2005/8/layout/list1"/>
    <dgm:cxn modelId="{A9C17093-8162-4759-B54D-34911405A5C2}" type="presParOf" srcId="{F530666C-3A32-474D-B7EF-3B23B6FE087A}" destId="{89F108F4-DC5A-46A9-8CA2-3D47F79FDD63}" srcOrd="11" destOrd="0" presId="urn:microsoft.com/office/officeart/2005/8/layout/list1"/>
    <dgm:cxn modelId="{AF935BB1-D172-4D96-B921-15371048DCD9}" type="presParOf" srcId="{F530666C-3A32-474D-B7EF-3B23B6FE087A}" destId="{09B8AC96-CF80-4D7C-A2E9-016CD8017DB4}" srcOrd="12" destOrd="0" presId="urn:microsoft.com/office/officeart/2005/8/layout/list1"/>
    <dgm:cxn modelId="{D3AD4F7D-8E33-4003-ACB4-F7F01923141C}" type="presParOf" srcId="{09B8AC96-CF80-4D7C-A2E9-016CD8017DB4}" destId="{316D626F-4398-40E5-B050-87A568283BEB}" srcOrd="0" destOrd="0" presId="urn:microsoft.com/office/officeart/2005/8/layout/list1"/>
    <dgm:cxn modelId="{5DAEFADB-104D-4B01-8CAD-AB26E1F5F121}" type="presParOf" srcId="{09B8AC96-CF80-4D7C-A2E9-016CD8017DB4}" destId="{33ECCCDA-9685-4920-9282-B1817A59F768}" srcOrd="1" destOrd="0" presId="urn:microsoft.com/office/officeart/2005/8/layout/list1"/>
    <dgm:cxn modelId="{B7E65554-5A80-4863-9EE1-250B5308923E}" type="presParOf" srcId="{F530666C-3A32-474D-B7EF-3B23B6FE087A}" destId="{B8D1FD51-08EE-4461-85C0-9B0EC6A3A3D4}" srcOrd="13" destOrd="0" presId="urn:microsoft.com/office/officeart/2005/8/layout/list1"/>
    <dgm:cxn modelId="{CD30D661-902C-4775-9692-BE761239BB9F}" type="presParOf" srcId="{F530666C-3A32-474D-B7EF-3B23B6FE087A}" destId="{50027D45-2729-4942-97F4-ED66C7768E8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6FB0A8-6BFD-4DEF-9751-8E8FB91407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1472B78-9B9D-4B00-8CA2-0A74B95F7EAA}">
      <dgm:prSet phldrT="[Text]" custT="1"/>
      <dgm:spPr/>
      <dgm:t>
        <a:bodyPr/>
        <a:lstStyle/>
        <a:p>
          <a:r>
            <a:rPr lang="en-US" altLang="en-US" sz="2000" b="1" dirty="0" smtClean="0"/>
            <a:t>Deferred-write technique </a:t>
          </a:r>
          <a:r>
            <a:rPr lang="en-US" altLang="en-US" sz="2000" dirty="0" smtClean="0"/>
            <a:t>or </a:t>
          </a:r>
          <a:r>
            <a:rPr lang="en-US" altLang="en-US" sz="2000" b="1" dirty="0" smtClean="0"/>
            <a:t>deferred update</a:t>
          </a:r>
          <a:endParaRPr lang="en-US" sz="2000" dirty="0"/>
        </a:p>
      </dgm:t>
    </dgm:pt>
    <dgm:pt modelId="{A5CF2313-74EF-48E7-92CB-CD95D41439B5}" type="parTrans" cxnId="{4A6D0E79-716B-4B39-97D6-3718352ED52B}">
      <dgm:prSet/>
      <dgm:spPr/>
      <dgm:t>
        <a:bodyPr/>
        <a:lstStyle/>
        <a:p>
          <a:endParaRPr lang="en-US"/>
        </a:p>
      </dgm:t>
    </dgm:pt>
    <dgm:pt modelId="{2962F790-7ACB-4F63-93D9-C0642C8EDF0B}" type="sibTrans" cxnId="{4A6D0E79-716B-4B39-97D6-3718352ED52B}">
      <dgm:prSet/>
      <dgm:spPr/>
      <dgm:t>
        <a:bodyPr/>
        <a:lstStyle/>
        <a:p>
          <a:endParaRPr lang="en-US"/>
        </a:p>
      </dgm:t>
    </dgm:pt>
    <dgm:pt modelId="{D71BB3C1-0A83-4A72-9B87-B8F8E5BFE74A}">
      <dgm:prSet phldrT="[Text]" custT="1"/>
      <dgm:spPr/>
      <dgm:t>
        <a:bodyPr/>
        <a:lstStyle/>
        <a:p>
          <a:r>
            <a:rPr lang="en-US" altLang="en-US" sz="2000" b="1" dirty="0" smtClean="0"/>
            <a:t>Write-through technique </a:t>
          </a:r>
          <a:r>
            <a:rPr lang="en-US" altLang="en-US" sz="2000" dirty="0" smtClean="0"/>
            <a:t>or </a:t>
          </a:r>
          <a:r>
            <a:rPr lang="en-US" altLang="en-US" sz="2000" b="1" dirty="0" smtClean="0"/>
            <a:t>immediate update</a:t>
          </a:r>
          <a:endParaRPr lang="en-US" sz="2000" dirty="0"/>
        </a:p>
      </dgm:t>
    </dgm:pt>
    <dgm:pt modelId="{EDD4398C-EA69-45E3-AA12-2F8C8AEF5041}" type="parTrans" cxnId="{8F475E6F-E6A6-4A06-A6AA-C1993B9D9035}">
      <dgm:prSet/>
      <dgm:spPr/>
      <dgm:t>
        <a:bodyPr/>
        <a:lstStyle/>
        <a:p>
          <a:endParaRPr lang="en-US"/>
        </a:p>
      </dgm:t>
    </dgm:pt>
    <dgm:pt modelId="{E7BA4635-1EC9-4DBB-AA49-CEFB79A3EFDC}" type="sibTrans" cxnId="{8F475E6F-E6A6-4A06-A6AA-C1993B9D9035}">
      <dgm:prSet/>
      <dgm:spPr/>
      <dgm:t>
        <a:bodyPr/>
        <a:lstStyle/>
        <a:p>
          <a:endParaRPr lang="en-US"/>
        </a:p>
      </dgm:t>
    </dgm:pt>
    <dgm:pt modelId="{E5E979D5-8DDE-4BF8-B05D-2385B14AEA17}">
      <dgm:prSet phldrT="[Text]" custT="1"/>
      <dgm:spPr/>
      <dgm:t>
        <a:bodyPr/>
        <a:lstStyle/>
        <a:p>
          <a:r>
            <a:rPr lang="en-US" altLang="en-US" sz="2200" dirty="0" smtClean="0"/>
            <a:t>Only transaction log is updated</a:t>
          </a:r>
          <a:endParaRPr lang="en-US" sz="2200" dirty="0"/>
        </a:p>
      </dgm:t>
    </dgm:pt>
    <dgm:pt modelId="{A6F0755C-51BC-4CC6-A65E-11DA542C3A90}" type="parTrans" cxnId="{D6542F59-F44D-4380-AB14-31BEEF188723}">
      <dgm:prSet/>
      <dgm:spPr/>
      <dgm:t>
        <a:bodyPr/>
        <a:lstStyle/>
        <a:p>
          <a:endParaRPr lang="en-US"/>
        </a:p>
      </dgm:t>
    </dgm:pt>
    <dgm:pt modelId="{B13C3147-7944-46EC-9861-48AD41E959D4}" type="sibTrans" cxnId="{D6542F59-F44D-4380-AB14-31BEEF188723}">
      <dgm:prSet/>
      <dgm:spPr/>
      <dgm:t>
        <a:bodyPr/>
        <a:lstStyle/>
        <a:p>
          <a:endParaRPr lang="en-US"/>
        </a:p>
      </dgm:t>
    </dgm:pt>
    <dgm:pt modelId="{6ECDFD39-3C7C-4A91-9CBF-AB10E36E90E8}">
      <dgm:prSet phldrT="[Text]" custT="1"/>
      <dgm:spPr/>
      <dgm:t>
        <a:bodyPr/>
        <a:lstStyle/>
        <a:p>
          <a:r>
            <a:rPr lang="en-US" altLang="en-US" sz="2200" dirty="0" smtClean="0"/>
            <a:t>Database is immediately updated by transaction operations during transaction’s execution</a:t>
          </a:r>
          <a:endParaRPr lang="en-US" sz="2200" dirty="0"/>
        </a:p>
      </dgm:t>
    </dgm:pt>
    <dgm:pt modelId="{B6EAFF7E-9CC3-4187-9A6D-513363528649}" type="parTrans" cxnId="{9F4AC9A3-294E-4E62-8691-DF4CF5AAB411}">
      <dgm:prSet/>
      <dgm:spPr/>
      <dgm:t>
        <a:bodyPr/>
        <a:lstStyle/>
        <a:p>
          <a:endParaRPr lang="en-US"/>
        </a:p>
      </dgm:t>
    </dgm:pt>
    <dgm:pt modelId="{5B21632D-6D50-42BC-80EC-3F7F4A2AE3E1}" type="sibTrans" cxnId="{9F4AC9A3-294E-4E62-8691-DF4CF5AAB411}">
      <dgm:prSet/>
      <dgm:spPr/>
      <dgm:t>
        <a:bodyPr/>
        <a:lstStyle/>
        <a:p>
          <a:endParaRPr lang="en-US"/>
        </a:p>
      </dgm:t>
    </dgm:pt>
    <dgm:pt modelId="{F530666C-3A32-474D-B7EF-3B23B6FE087A}" type="pres">
      <dgm:prSet presAssocID="{DE6FB0A8-6BFD-4DEF-9751-8E8FB91407F1}" presName="linear" presStyleCnt="0">
        <dgm:presLayoutVars>
          <dgm:dir/>
          <dgm:animLvl val="lvl"/>
          <dgm:resizeHandles val="exact"/>
        </dgm:presLayoutVars>
      </dgm:prSet>
      <dgm:spPr/>
      <dgm:t>
        <a:bodyPr/>
        <a:lstStyle/>
        <a:p>
          <a:endParaRPr lang="en-US"/>
        </a:p>
      </dgm:t>
    </dgm:pt>
    <dgm:pt modelId="{E45947C8-F33E-4794-AC0E-5C79FD8F99F3}" type="pres">
      <dgm:prSet presAssocID="{81472B78-9B9D-4B00-8CA2-0A74B95F7EAA}" presName="parentLin" presStyleCnt="0"/>
      <dgm:spPr/>
      <dgm:t>
        <a:bodyPr/>
        <a:lstStyle/>
        <a:p>
          <a:endParaRPr lang="en-US"/>
        </a:p>
      </dgm:t>
    </dgm:pt>
    <dgm:pt modelId="{D57E9BCC-8B21-4877-932A-6930083B0BC3}" type="pres">
      <dgm:prSet presAssocID="{81472B78-9B9D-4B00-8CA2-0A74B95F7EAA}" presName="parentLeftMargin" presStyleLbl="node1" presStyleIdx="0" presStyleCnt="2"/>
      <dgm:spPr/>
      <dgm:t>
        <a:bodyPr/>
        <a:lstStyle/>
        <a:p>
          <a:endParaRPr lang="en-US"/>
        </a:p>
      </dgm:t>
    </dgm:pt>
    <dgm:pt modelId="{77C06469-9701-44A3-8B89-900E2523FD3A}" type="pres">
      <dgm:prSet presAssocID="{81472B78-9B9D-4B00-8CA2-0A74B95F7EAA}" presName="parentText" presStyleLbl="node1" presStyleIdx="0" presStyleCnt="2" custScaleX="125714">
        <dgm:presLayoutVars>
          <dgm:chMax val="0"/>
          <dgm:bulletEnabled val="1"/>
        </dgm:presLayoutVars>
      </dgm:prSet>
      <dgm:spPr/>
      <dgm:t>
        <a:bodyPr/>
        <a:lstStyle/>
        <a:p>
          <a:endParaRPr lang="en-US"/>
        </a:p>
      </dgm:t>
    </dgm:pt>
    <dgm:pt modelId="{96023346-BA94-4CA6-9617-88B73FF655C9}" type="pres">
      <dgm:prSet presAssocID="{81472B78-9B9D-4B00-8CA2-0A74B95F7EAA}" presName="negativeSpace" presStyleCnt="0"/>
      <dgm:spPr/>
      <dgm:t>
        <a:bodyPr/>
        <a:lstStyle/>
        <a:p>
          <a:endParaRPr lang="en-US"/>
        </a:p>
      </dgm:t>
    </dgm:pt>
    <dgm:pt modelId="{D7AE91F8-C734-4CC0-8DD2-929089EF02E2}" type="pres">
      <dgm:prSet presAssocID="{81472B78-9B9D-4B00-8CA2-0A74B95F7EAA}" presName="childText" presStyleLbl="conFgAcc1" presStyleIdx="0" presStyleCnt="2">
        <dgm:presLayoutVars>
          <dgm:bulletEnabled val="1"/>
        </dgm:presLayoutVars>
      </dgm:prSet>
      <dgm:spPr/>
      <dgm:t>
        <a:bodyPr/>
        <a:lstStyle/>
        <a:p>
          <a:endParaRPr lang="en-US"/>
        </a:p>
      </dgm:t>
    </dgm:pt>
    <dgm:pt modelId="{5407845C-B19A-44F9-8928-4F51A1494BCE}" type="pres">
      <dgm:prSet presAssocID="{2962F790-7ACB-4F63-93D9-C0642C8EDF0B}" presName="spaceBetweenRectangles" presStyleCnt="0"/>
      <dgm:spPr/>
      <dgm:t>
        <a:bodyPr/>
        <a:lstStyle/>
        <a:p>
          <a:endParaRPr lang="en-US"/>
        </a:p>
      </dgm:t>
    </dgm:pt>
    <dgm:pt modelId="{1085F192-83D0-4658-9950-9CC4229B201B}" type="pres">
      <dgm:prSet presAssocID="{D71BB3C1-0A83-4A72-9B87-B8F8E5BFE74A}" presName="parentLin" presStyleCnt="0"/>
      <dgm:spPr/>
      <dgm:t>
        <a:bodyPr/>
        <a:lstStyle/>
        <a:p>
          <a:endParaRPr lang="en-US"/>
        </a:p>
      </dgm:t>
    </dgm:pt>
    <dgm:pt modelId="{7F8BC1EC-7D2D-4F05-855B-B6AA8B20D183}" type="pres">
      <dgm:prSet presAssocID="{D71BB3C1-0A83-4A72-9B87-B8F8E5BFE74A}" presName="parentLeftMargin" presStyleLbl="node1" presStyleIdx="0" presStyleCnt="2"/>
      <dgm:spPr/>
      <dgm:t>
        <a:bodyPr/>
        <a:lstStyle/>
        <a:p>
          <a:endParaRPr lang="en-US"/>
        </a:p>
      </dgm:t>
    </dgm:pt>
    <dgm:pt modelId="{8D2302BB-2D92-4A23-8F30-D3031B8A912B}" type="pres">
      <dgm:prSet presAssocID="{D71BB3C1-0A83-4A72-9B87-B8F8E5BFE74A}" presName="parentText" presStyleLbl="node1" presStyleIdx="1" presStyleCnt="2" custScaleX="125714" custLinFactNeighborY="-603">
        <dgm:presLayoutVars>
          <dgm:chMax val="0"/>
          <dgm:bulletEnabled val="1"/>
        </dgm:presLayoutVars>
      </dgm:prSet>
      <dgm:spPr/>
      <dgm:t>
        <a:bodyPr/>
        <a:lstStyle/>
        <a:p>
          <a:endParaRPr lang="en-US"/>
        </a:p>
      </dgm:t>
    </dgm:pt>
    <dgm:pt modelId="{A6E43321-43A2-4989-8EA2-36A59F2F538B}" type="pres">
      <dgm:prSet presAssocID="{D71BB3C1-0A83-4A72-9B87-B8F8E5BFE74A}" presName="negativeSpace" presStyleCnt="0"/>
      <dgm:spPr/>
      <dgm:t>
        <a:bodyPr/>
        <a:lstStyle/>
        <a:p>
          <a:endParaRPr lang="en-US"/>
        </a:p>
      </dgm:t>
    </dgm:pt>
    <dgm:pt modelId="{FFAB6EA8-6657-48E0-B178-3E68FFE6CBAA}" type="pres">
      <dgm:prSet presAssocID="{D71BB3C1-0A83-4A72-9B87-B8F8E5BFE74A}" presName="childText" presStyleLbl="conFgAcc1" presStyleIdx="1" presStyleCnt="2">
        <dgm:presLayoutVars>
          <dgm:bulletEnabled val="1"/>
        </dgm:presLayoutVars>
      </dgm:prSet>
      <dgm:spPr/>
      <dgm:t>
        <a:bodyPr/>
        <a:lstStyle/>
        <a:p>
          <a:endParaRPr lang="en-US"/>
        </a:p>
      </dgm:t>
    </dgm:pt>
  </dgm:ptLst>
  <dgm:cxnLst>
    <dgm:cxn modelId="{0A08A01B-9B33-440E-8179-310794D391A3}" type="presOf" srcId="{D71BB3C1-0A83-4A72-9B87-B8F8E5BFE74A}" destId="{8D2302BB-2D92-4A23-8F30-D3031B8A912B}" srcOrd="1" destOrd="0" presId="urn:microsoft.com/office/officeart/2005/8/layout/list1"/>
    <dgm:cxn modelId="{8F475E6F-E6A6-4A06-A6AA-C1993B9D9035}" srcId="{DE6FB0A8-6BFD-4DEF-9751-8E8FB91407F1}" destId="{D71BB3C1-0A83-4A72-9B87-B8F8E5BFE74A}" srcOrd="1" destOrd="0" parTransId="{EDD4398C-EA69-45E3-AA12-2F8C8AEF5041}" sibTransId="{E7BA4635-1EC9-4DBB-AA49-CEFB79A3EFDC}"/>
    <dgm:cxn modelId="{4FFF797A-D8B9-4F46-A46B-F3481EA5C2A1}" type="presOf" srcId="{D71BB3C1-0A83-4A72-9B87-B8F8E5BFE74A}" destId="{7F8BC1EC-7D2D-4F05-855B-B6AA8B20D183}" srcOrd="0" destOrd="0" presId="urn:microsoft.com/office/officeart/2005/8/layout/list1"/>
    <dgm:cxn modelId="{F319E34E-6C66-4A6D-882E-60A9A9B5E2E1}" type="presOf" srcId="{81472B78-9B9D-4B00-8CA2-0A74B95F7EAA}" destId="{D57E9BCC-8B21-4877-932A-6930083B0BC3}" srcOrd="0" destOrd="0" presId="urn:microsoft.com/office/officeart/2005/8/layout/list1"/>
    <dgm:cxn modelId="{BD952FD3-2B2A-43D7-BD14-D2206DFB2BCD}" type="presOf" srcId="{6ECDFD39-3C7C-4A91-9CBF-AB10E36E90E8}" destId="{FFAB6EA8-6657-48E0-B178-3E68FFE6CBAA}" srcOrd="0" destOrd="0" presId="urn:microsoft.com/office/officeart/2005/8/layout/list1"/>
    <dgm:cxn modelId="{B786BD50-E11D-4FE9-A87D-B31B0FCC4EF3}" type="presOf" srcId="{81472B78-9B9D-4B00-8CA2-0A74B95F7EAA}" destId="{77C06469-9701-44A3-8B89-900E2523FD3A}" srcOrd="1" destOrd="0" presId="urn:microsoft.com/office/officeart/2005/8/layout/list1"/>
    <dgm:cxn modelId="{4A6D0E79-716B-4B39-97D6-3718352ED52B}" srcId="{DE6FB0A8-6BFD-4DEF-9751-8E8FB91407F1}" destId="{81472B78-9B9D-4B00-8CA2-0A74B95F7EAA}" srcOrd="0" destOrd="0" parTransId="{A5CF2313-74EF-48E7-92CB-CD95D41439B5}" sibTransId="{2962F790-7ACB-4F63-93D9-C0642C8EDF0B}"/>
    <dgm:cxn modelId="{9F4AC9A3-294E-4E62-8691-DF4CF5AAB411}" srcId="{D71BB3C1-0A83-4A72-9B87-B8F8E5BFE74A}" destId="{6ECDFD39-3C7C-4A91-9CBF-AB10E36E90E8}" srcOrd="0" destOrd="0" parTransId="{B6EAFF7E-9CC3-4187-9A6D-513363528649}" sibTransId="{5B21632D-6D50-42BC-80EC-3F7F4A2AE3E1}"/>
    <dgm:cxn modelId="{EDEA412F-9D8F-4C29-81CB-C074C4105632}" type="presOf" srcId="{DE6FB0A8-6BFD-4DEF-9751-8E8FB91407F1}" destId="{F530666C-3A32-474D-B7EF-3B23B6FE087A}" srcOrd="0" destOrd="0" presId="urn:microsoft.com/office/officeart/2005/8/layout/list1"/>
    <dgm:cxn modelId="{D6542F59-F44D-4380-AB14-31BEEF188723}" srcId="{81472B78-9B9D-4B00-8CA2-0A74B95F7EAA}" destId="{E5E979D5-8DDE-4BF8-B05D-2385B14AEA17}" srcOrd="0" destOrd="0" parTransId="{A6F0755C-51BC-4CC6-A65E-11DA542C3A90}" sibTransId="{B13C3147-7944-46EC-9861-48AD41E959D4}"/>
    <dgm:cxn modelId="{041DB945-6F18-41D3-B49F-0B5999B16B34}" type="presOf" srcId="{E5E979D5-8DDE-4BF8-B05D-2385B14AEA17}" destId="{D7AE91F8-C734-4CC0-8DD2-929089EF02E2}" srcOrd="0" destOrd="0" presId="urn:microsoft.com/office/officeart/2005/8/layout/list1"/>
    <dgm:cxn modelId="{37A44508-EEA2-4017-B60B-12497EA3C146}" type="presParOf" srcId="{F530666C-3A32-474D-B7EF-3B23B6FE087A}" destId="{E45947C8-F33E-4794-AC0E-5C79FD8F99F3}" srcOrd="0" destOrd="0" presId="urn:microsoft.com/office/officeart/2005/8/layout/list1"/>
    <dgm:cxn modelId="{9D0B0A71-4887-48E5-AB84-0AE37F36559A}" type="presParOf" srcId="{E45947C8-F33E-4794-AC0E-5C79FD8F99F3}" destId="{D57E9BCC-8B21-4877-932A-6930083B0BC3}" srcOrd="0" destOrd="0" presId="urn:microsoft.com/office/officeart/2005/8/layout/list1"/>
    <dgm:cxn modelId="{73EC7797-136E-4654-A480-362F4EFEB75A}" type="presParOf" srcId="{E45947C8-F33E-4794-AC0E-5C79FD8F99F3}" destId="{77C06469-9701-44A3-8B89-900E2523FD3A}" srcOrd="1" destOrd="0" presId="urn:microsoft.com/office/officeart/2005/8/layout/list1"/>
    <dgm:cxn modelId="{3DD23414-F688-4EA3-BF4D-23DF56CEE987}" type="presParOf" srcId="{F530666C-3A32-474D-B7EF-3B23B6FE087A}" destId="{96023346-BA94-4CA6-9617-88B73FF655C9}" srcOrd="1" destOrd="0" presId="urn:microsoft.com/office/officeart/2005/8/layout/list1"/>
    <dgm:cxn modelId="{1205225C-EA76-4B86-96D4-01A74535BF97}" type="presParOf" srcId="{F530666C-3A32-474D-B7EF-3B23B6FE087A}" destId="{D7AE91F8-C734-4CC0-8DD2-929089EF02E2}" srcOrd="2" destOrd="0" presId="urn:microsoft.com/office/officeart/2005/8/layout/list1"/>
    <dgm:cxn modelId="{3BDA37ED-3F01-4F35-996F-91B3C5E16D9A}" type="presParOf" srcId="{F530666C-3A32-474D-B7EF-3B23B6FE087A}" destId="{5407845C-B19A-44F9-8928-4F51A1494BCE}" srcOrd="3" destOrd="0" presId="urn:microsoft.com/office/officeart/2005/8/layout/list1"/>
    <dgm:cxn modelId="{B6AA30B6-D162-44E6-BF68-BE35EB4E402F}" type="presParOf" srcId="{F530666C-3A32-474D-B7EF-3B23B6FE087A}" destId="{1085F192-83D0-4658-9950-9CC4229B201B}" srcOrd="4" destOrd="0" presId="urn:microsoft.com/office/officeart/2005/8/layout/list1"/>
    <dgm:cxn modelId="{1718EACB-C3DE-4091-BB80-4DDA9A939073}" type="presParOf" srcId="{1085F192-83D0-4658-9950-9CC4229B201B}" destId="{7F8BC1EC-7D2D-4F05-855B-B6AA8B20D183}" srcOrd="0" destOrd="0" presId="urn:microsoft.com/office/officeart/2005/8/layout/list1"/>
    <dgm:cxn modelId="{79BF4F53-C98D-40BC-B916-993D9FC4462E}" type="presParOf" srcId="{1085F192-83D0-4658-9950-9CC4229B201B}" destId="{8D2302BB-2D92-4A23-8F30-D3031B8A912B}" srcOrd="1" destOrd="0" presId="urn:microsoft.com/office/officeart/2005/8/layout/list1"/>
    <dgm:cxn modelId="{E7CC8642-7DC6-4671-8F2D-DF22A82F9200}" type="presParOf" srcId="{F530666C-3A32-474D-B7EF-3B23B6FE087A}" destId="{A6E43321-43A2-4989-8EA2-36A59F2F538B}" srcOrd="5" destOrd="0" presId="urn:microsoft.com/office/officeart/2005/8/layout/list1"/>
    <dgm:cxn modelId="{C25207F3-D61C-43DB-9C5C-629029B2FBD1}" type="presParOf" srcId="{F530666C-3A32-474D-B7EF-3B23B6FE087A}" destId="{FFAB6EA8-6657-48E0-B178-3E68FFE6CBA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585B3-1197-43E4-9B44-DD7B242C8BA6}">
      <dsp:nvSpPr>
        <dsp:cNvPr id="0" name=""/>
        <dsp:cNvSpPr/>
      </dsp:nvSpPr>
      <dsp:spPr>
        <a:xfrm>
          <a:off x="0" y="163335"/>
          <a:ext cx="8382000" cy="9009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229108" rIns="650536" bIns="128016" numCol="1" spcCol="1270" anchor="t" anchorCtr="0">
          <a:noAutofit/>
        </a:bodyPr>
        <a:lstStyle/>
        <a:p>
          <a:pPr marL="171450" lvl="1" indent="-171450" algn="l" defTabSz="800100" rtl="0">
            <a:lnSpc>
              <a:spcPct val="100000"/>
            </a:lnSpc>
            <a:spcBef>
              <a:spcPct val="0"/>
            </a:spcBef>
            <a:spcAft>
              <a:spcPct val="15000"/>
            </a:spcAft>
            <a:buChar char="••"/>
          </a:pPr>
          <a:r>
            <a:rPr lang="en-US" sz="1800" kern="1200" dirty="0" smtClean="0"/>
            <a:t>All operations of a transaction must be completed</a:t>
          </a:r>
          <a:endParaRPr lang="en-US" sz="1800" kern="1200" dirty="0"/>
        </a:p>
        <a:p>
          <a:pPr marL="342900" lvl="2" indent="-171450" algn="l" defTabSz="711200" rtl="0">
            <a:lnSpc>
              <a:spcPct val="100000"/>
            </a:lnSpc>
            <a:spcBef>
              <a:spcPct val="0"/>
            </a:spcBef>
            <a:spcAft>
              <a:spcPct val="15000"/>
            </a:spcAft>
            <a:buChar char="••"/>
          </a:pPr>
          <a:r>
            <a:rPr lang="en-US" sz="1600" kern="1200" dirty="0" smtClean="0"/>
            <a:t>If not, the transaction is aborted</a:t>
          </a:r>
          <a:endParaRPr lang="en-US" sz="1600" kern="1200" dirty="0"/>
        </a:p>
      </dsp:txBody>
      <dsp:txXfrm>
        <a:off x="0" y="163335"/>
        <a:ext cx="8382000" cy="900900"/>
      </dsp:txXfrm>
    </dsp:sp>
    <dsp:sp modelId="{C70F1A27-3C8C-4673-A7C6-22ECDD0D3ACB}">
      <dsp:nvSpPr>
        <dsp:cNvPr id="0" name=""/>
        <dsp:cNvSpPr/>
      </dsp:nvSpPr>
      <dsp:spPr>
        <a:xfrm>
          <a:off x="419100" y="975"/>
          <a:ext cx="5867400"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90000"/>
            </a:lnSpc>
            <a:spcBef>
              <a:spcPct val="0"/>
            </a:spcBef>
            <a:spcAft>
              <a:spcPct val="35000"/>
            </a:spcAft>
          </a:pPr>
          <a:r>
            <a:rPr lang="en-US" sz="2000" kern="1200" dirty="0" smtClean="0"/>
            <a:t>Atomicity</a:t>
          </a:r>
          <a:endParaRPr lang="en-US" sz="2000" kern="1200" dirty="0"/>
        </a:p>
      </dsp:txBody>
      <dsp:txXfrm>
        <a:off x="434952" y="16827"/>
        <a:ext cx="5835696" cy="293016"/>
      </dsp:txXfrm>
    </dsp:sp>
    <dsp:sp modelId="{695C7CE0-7972-4246-A839-5301853835B3}">
      <dsp:nvSpPr>
        <dsp:cNvPr id="0" name=""/>
        <dsp:cNvSpPr/>
      </dsp:nvSpPr>
      <dsp:spPr>
        <a:xfrm>
          <a:off x="0" y="1285995"/>
          <a:ext cx="8382000" cy="6063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229108" rIns="650536"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Permanence of database’s consistent state</a:t>
          </a:r>
          <a:endParaRPr lang="en-US" sz="1800" kern="1200" dirty="0"/>
        </a:p>
      </dsp:txBody>
      <dsp:txXfrm>
        <a:off x="0" y="1285995"/>
        <a:ext cx="8382000" cy="606375"/>
      </dsp:txXfrm>
    </dsp:sp>
    <dsp:sp modelId="{908539D2-CC53-4420-8789-FB73AE0B6551}">
      <dsp:nvSpPr>
        <dsp:cNvPr id="0" name=""/>
        <dsp:cNvSpPr/>
      </dsp:nvSpPr>
      <dsp:spPr>
        <a:xfrm>
          <a:off x="419100" y="1123635"/>
          <a:ext cx="5867400"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90000"/>
            </a:lnSpc>
            <a:spcBef>
              <a:spcPct val="0"/>
            </a:spcBef>
            <a:spcAft>
              <a:spcPct val="35000"/>
            </a:spcAft>
          </a:pPr>
          <a:r>
            <a:rPr lang="en-US" sz="2000" kern="1200" dirty="0" smtClean="0"/>
            <a:t>Consistency </a:t>
          </a:r>
          <a:endParaRPr lang="en-US" sz="2000" kern="1200" dirty="0"/>
        </a:p>
      </dsp:txBody>
      <dsp:txXfrm>
        <a:off x="434952" y="1139487"/>
        <a:ext cx="5835696" cy="293016"/>
      </dsp:txXfrm>
    </dsp:sp>
    <dsp:sp modelId="{D3F11113-323F-4B3C-913B-6F67374D8E6D}">
      <dsp:nvSpPr>
        <dsp:cNvPr id="0" name=""/>
        <dsp:cNvSpPr/>
      </dsp:nvSpPr>
      <dsp:spPr>
        <a:xfrm>
          <a:off x="0" y="2114130"/>
          <a:ext cx="8382000" cy="8835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229108" rIns="650536" bIns="128016" numCol="1" spcCol="1270" anchor="t" anchorCtr="0">
          <a:noAutofit/>
        </a:bodyPr>
        <a:lstStyle/>
        <a:p>
          <a:pPr marL="171450" lvl="1" indent="-171450" algn="l" defTabSz="800100" rtl="0">
            <a:lnSpc>
              <a:spcPct val="100000"/>
            </a:lnSpc>
            <a:spcBef>
              <a:spcPct val="0"/>
            </a:spcBef>
            <a:spcAft>
              <a:spcPct val="15000"/>
            </a:spcAft>
            <a:buChar char="••"/>
          </a:pPr>
          <a:r>
            <a:rPr lang="en-US" sz="1800" kern="1200" dirty="0" smtClean="0"/>
            <a:t>Data used during transaction cannot be used by second transaction until the first is completed</a:t>
          </a:r>
          <a:endParaRPr lang="en-US" sz="1800" kern="1200" dirty="0"/>
        </a:p>
      </dsp:txBody>
      <dsp:txXfrm>
        <a:off x="0" y="2114130"/>
        <a:ext cx="8382000" cy="883575"/>
      </dsp:txXfrm>
    </dsp:sp>
    <dsp:sp modelId="{6F3C2B79-7BCB-4E1B-B754-83D95BAABCBA}">
      <dsp:nvSpPr>
        <dsp:cNvPr id="0" name=""/>
        <dsp:cNvSpPr/>
      </dsp:nvSpPr>
      <dsp:spPr>
        <a:xfrm>
          <a:off x="419100" y="1951770"/>
          <a:ext cx="5867400"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90000"/>
            </a:lnSpc>
            <a:spcBef>
              <a:spcPct val="0"/>
            </a:spcBef>
            <a:spcAft>
              <a:spcPct val="35000"/>
            </a:spcAft>
          </a:pPr>
          <a:r>
            <a:rPr lang="en-US" sz="2000" kern="1200" dirty="0" smtClean="0"/>
            <a:t>Isolation </a:t>
          </a:r>
          <a:endParaRPr lang="en-US" sz="2000" kern="1200" dirty="0"/>
        </a:p>
      </dsp:txBody>
      <dsp:txXfrm>
        <a:off x="434952" y="1967622"/>
        <a:ext cx="5835696" cy="293016"/>
      </dsp:txXfrm>
    </dsp:sp>
    <dsp:sp modelId="{C2C89960-6692-4282-8578-00E7A250A50A}">
      <dsp:nvSpPr>
        <dsp:cNvPr id="0" name=""/>
        <dsp:cNvSpPr/>
      </dsp:nvSpPr>
      <dsp:spPr>
        <a:xfrm>
          <a:off x="0" y="3219465"/>
          <a:ext cx="8382000"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229108" rIns="650536"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Ensures that once transactions are committed, they cannot be undone or lost</a:t>
          </a:r>
          <a:endParaRPr lang="en-US" sz="1800" kern="1200" dirty="0"/>
        </a:p>
      </dsp:txBody>
      <dsp:txXfrm>
        <a:off x="0" y="3219465"/>
        <a:ext cx="8382000" cy="831600"/>
      </dsp:txXfrm>
    </dsp:sp>
    <dsp:sp modelId="{CAE0D7EA-707A-42A5-82A6-448822BD2C8E}">
      <dsp:nvSpPr>
        <dsp:cNvPr id="0" name=""/>
        <dsp:cNvSpPr/>
      </dsp:nvSpPr>
      <dsp:spPr>
        <a:xfrm>
          <a:off x="419100" y="3057105"/>
          <a:ext cx="5867400"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100000"/>
            </a:lnSpc>
            <a:spcBef>
              <a:spcPct val="0"/>
            </a:spcBef>
            <a:spcAft>
              <a:spcPct val="35000"/>
            </a:spcAft>
          </a:pPr>
          <a:r>
            <a:rPr lang="en-US" sz="2000" kern="1200" dirty="0" smtClean="0"/>
            <a:t>Durability </a:t>
          </a:r>
          <a:endParaRPr lang="en-US" sz="2000" kern="1200" dirty="0"/>
        </a:p>
      </dsp:txBody>
      <dsp:txXfrm>
        <a:off x="434952" y="3072957"/>
        <a:ext cx="5835696" cy="293016"/>
      </dsp:txXfrm>
    </dsp:sp>
    <dsp:sp modelId="{88FDEBD5-7B6D-4CA6-84B1-8E39B5D6042E}">
      <dsp:nvSpPr>
        <dsp:cNvPr id="0" name=""/>
        <dsp:cNvSpPr/>
      </dsp:nvSpPr>
      <dsp:spPr>
        <a:xfrm>
          <a:off x="0" y="4272825"/>
          <a:ext cx="8382000"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229108" rIns="650536"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Ensures that the schedule for the concurrent execution of several transactions should yield consistent results</a:t>
          </a:r>
          <a:endParaRPr lang="en-US" sz="1800" kern="1200" dirty="0"/>
        </a:p>
      </dsp:txBody>
      <dsp:txXfrm>
        <a:off x="0" y="4272825"/>
        <a:ext cx="8382000" cy="831600"/>
      </dsp:txXfrm>
    </dsp:sp>
    <dsp:sp modelId="{25F0C89E-3337-4641-93ED-5BC11D9C0733}">
      <dsp:nvSpPr>
        <dsp:cNvPr id="0" name=""/>
        <dsp:cNvSpPr/>
      </dsp:nvSpPr>
      <dsp:spPr>
        <a:xfrm>
          <a:off x="419100" y="4110465"/>
          <a:ext cx="5867400"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90000"/>
            </a:lnSpc>
            <a:spcBef>
              <a:spcPct val="0"/>
            </a:spcBef>
            <a:spcAft>
              <a:spcPct val="35000"/>
            </a:spcAft>
          </a:pPr>
          <a:r>
            <a:rPr lang="en-US" sz="2000" kern="1200" dirty="0" smtClean="0"/>
            <a:t>Serializability</a:t>
          </a:r>
          <a:endParaRPr lang="en-US" sz="2000" kern="1200" dirty="0"/>
        </a:p>
      </dsp:txBody>
      <dsp:txXfrm>
        <a:off x="434952" y="4126317"/>
        <a:ext cx="583569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E9C0-9BF2-497C-B93A-B0E0AF302717}">
      <dsp:nvSpPr>
        <dsp:cNvPr id="0" name=""/>
        <dsp:cNvSpPr/>
      </dsp:nvSpPr>
      <dsp:spPr>
        <a:xfrm>
          <a:off x="0" y="288487"/>
          <a:ext cx="8382000" cy="13466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312420" rIns="650536"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t>Occurs in two concurrent transactions when: </a:t>
          </a:r>
          <a:endParaRPr lang="en-US" sz="2000" kern="1200" dirty="0"/>
        </a:p>
        <a:p>
          <a:pPr marL="342900" lvl="2" indent="-171450" algn="l" defTabSz="800100" rtl="0">
            <a:lnSpc>
              <a:spcPct val="100000"/>
            </a:lnSpc>
            <a:spcBef>
              <a:spcPct val="0"/>
            </a:spcBef>
            <a:spcAft>
              <a:spcPct val="15000"/>
            </a:spcAft>
            <a:buChar char="••"/>
          </a:pPr>
          <a:r>
            <a:rPr lang="en-US" sz="1800" kern="1200" dirty="0" smtClean="0"/>
            <a:t>Same data element is updated</a:t>
          </a:r>
          <a:endParaRPr lang="en-US" sz="1800" kern="1200" dirty="0"/>
        </a:p>
        <a:p>
          <a:pPr marL="342900" lvl="2" indent="-171450" algn="l" defTabSz="800100" rtl="0">
            <a:lnSpc>
              <a:spcPct val="100000"/>
            </a:lnSpc>
            <a:spcBef>
              <a:spcPct val="0"/>
            </a:spcBef>
            <a:spcAft>
              <a:spcPct val="15000"/>
            </a:spcAft>
            <a:buChar char="••"/>
          </a:pPr>
          <a:r>
            <a:rPr lang="en-US" sz="1800" kern="1200" dirty="0" smtClean="0"/>
            <a:t>One of the updates is lost</a:t>
          </a:r>
          <a:endParaRPr lang="en-US" sz="1800" kern="1200" dirty="0"/>
        </a:p>
      </dsp:txBody>
      <dsp:txXfrm>
        <a:off x="0" y="288487"/>
        <a:ext cx="8382000" cy="1346625"/>
      </dsp:txXfrm>
    </dsp:sp>
    <dsp:sp modelId="{FCBE56E4-23E0-4666-B42E-06336A790749}">
      <dsp:nvSpPr>
        <dsp:cNvPr id="0" name=""/>
        <dsp:cNvSpPr/>
      </dsp:nvSpPr>
      <dsp:spPr>
        <a:xfrm>
          <a:off x="419100" y="67087"/>
          <a:ext cx="586740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977900" rtl="0">
            <a:lnSpc>
              <a:spcPct val="90000"/>
            </a:lnSpc>
            <a:spcBef>
              <a:spcPct val="0"/>
            </a:spcBef>
            <a:spcAft>
              <a:spcPct val="35000"/>
            </a:spcAft>
          </a:pPr>
          <a:r>
            <a:rPr lang="en-US" sz="2200" kern="1200" dirty="0" smtClean="0"/>
            <a:t>Lost update</a:t>
          </a:r>
          <a:endParaRPr lang="en-US" sz="2200" kern="1200" dirty="0"/>
        </a:p>
      </dsp:txBody>
      <dsp:txXfrm>
        <a:off x="440716" y="88703"/>
        <a:ext cx="5824168" cy="399568"/>
      </dsp:txXfrm>
    </dsp:sp>
    <dsp:sp modelId="{6C6FA266-8E6C-43E4-B99B-5F6EA1FF235E}">
      <dsp:nvSpPr>
        <dsp:cNvPr id="0" name=""/>
        <dsp:cNvSpPr/>
      </dsp:nvSpPr>
      <dsp:spPr>
        <a:xfrm>
          <a:off x="0" y="1937512"/>
          <a:ext cx="8382000" cy="1606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312420" rIns="650536"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t>Occurs when:</a:t>
          </a:r>
          <a:endParaRPr lang="en-US" sz="2000" kern="1200" dirty="0"/>
        </a:p>
        <a:p>
          <a:pPr marL="342900" lvl="2" indent="-171450" algn="l" defTabSz="800100" rtl="0">
            <a:lnSpc>
              <a:spcPct val="100000"/>
            </a:lnSpc>
            <a:spcBef>
              <a:spcPct val="0"/>
            </a:spcBef>
            <a:spcAft>
              <a:spcPct val="15000"/>
            </a:spcAft>
            <a:buChar char="••"/>
          </a:pPr>
          <a:r>
            <a:rPr lang="en-US" sz="1800" kern="1200" dirty="0" smtClean="0"/>
            <a:t>Two transactions are executed concurrently</a:t>
          </a:r>
          <a:endParaRPr lang="en-US" sz="1800" kern="1200" dirty="0"/>
        </a:p>
        <a:p>
          <a:pPr marL="342900" lvl="2" indent="-171450" algn="l" defTabSz="800100" rtl="0">
            <a:lnSpc>
              <a:spcPct val="100000"/>
            </a:lnSpc>
            <a:spcBef>
              <a:spcPct val="0"/>
            </a:spcBef>
            <a:spcAft>
              <a:spcPct val="15000"/>
            </a:spcAft>
            <a:buChar char="••"/>
          </a:pPr>
          <a:r>
            <a:rPr lang="en-US" sz="1800" kern="1200" dirty="0" smtClean="0"/>
            <a:t>First transaction is rolled back after the second transaction has already accessed uncommitted data</a:t>
          </a:r>
          <a:endParaRPr lang="en-US" sz="1800" kern="1200" dirty="0"/>
        </a:p>
      </dsp:txBody>
      <dsp:txXfrm>
        <a:off x="0" y="1937512"/>
        <a:ext cx="8382000" cy="1606500"/>
      </dsp:txXfrm>
    </dsp:sp>
    <dsp:sp modelId="{6DD787C0-085A-44D9-B259-7A490B8DD31F}">
      <dsp:nvSpPr>
        <dsp:cNvPr id="0" name=""/>
        <dsp:cNvSpPr/>
      </dsp:nvSpPr>
      <dsp:spPr>
        <a:xfrm>
          <a:off x="419100" y="1716112"/>
          <a:ext cx="586740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977900" rtl="0">
            <a:lnSpc>
              <a:spcPct val="90000"/>
            </a:lnSpc>
            <a:spcBef>
              <a:spcPct val="0"/>
            </a:spcBef>
            <a:spcAft>
              <a:spcPct val="35000"/>
            </a:spcAft>
          </a:pPr>
          <a:r>
            <a:rPr lang="en-US" sz="2200" kern="1200" dirty="0" smtClean="0"/>
            <a:t>Uncommitted data</a:t>
          </a:r>
          <a:endParaRPr lang="en-US" sz="2200" kern="1200" dirty="0"/>
        </a:p>
      </dsp:txBody>
      <dsp:txXfrm>
        <a:off x="440716" y="1737728"/>
        <a:ext cx="5824168" cy="399568"/>
      </dsp:txXfrm>
    </dsp:sp>
    <dsp:sp modelId="{32305EB6-0B7F-4A93-A94C-E6F7C39D1208}">
      <dsp:nvSpPr>
        <dsp:cNvPr id="0" name=""/>
        <dsp:cNvSpPr/>
      </dsp:nvSpPr>
      <dsp:spPr>
        <a:xfrm>
          <a:off x="0" y="3846412"/>
          <a:ext cx="8382000" cy="1039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312420" rIns="650536"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t>Occurs when a transaction accesses data before and after one or more other transactions finish working with such data</a:t>
          </a:r>
          <a:endParaRPr lang="en-US" sz="2000" kern="1200" dirty="0"/>
        </a:p>
      </dsp:txBody>
      <dsp:txXfrm>
        <a:off x="0" y="3846412"/>
        <a:ext cx="8382000" cy="1039500"/>
      </dsp:txXfrm>
    </dsp:sp>
    <dsp:sp modelId="{0CC30416-F849-4BB5-ACAC-CE147B0869DD}">
      <dsp:nvSpPr>
        <dsp:cNvPr id="0" name=""/>
        <dsp:cNvSpPr/>
      </dsp:nvSpPr>
      <dsp:spPr>
        <a:xfrm>
          <a:off x="419100" y="3625012"/>
          <a:ext cx="586740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977900" rtl="0">
            <a:lnSpc>
              <a:spcPct val="90000"/>
            </a:lnSpc>
            <a:spcBef>
              <a:spcPct val="0"/>
            </a:spcBef>
            <a:spcAft>
              <a:spcPct val="35000"/>
            </a:spcAft>
          </a:pPr>
          <a:r>
            <a:rPr lang="en-US" sz="2200" kern="1200" dirty="0" smtClean="0"/>
            <a:t>Inconsistent retrievals</a:t>
          </a:r>
          <a:endParaRPr lang="en-US" sz="2200" kern="1200" dirty="0"/>
        </a:p>
      </dsp:txBody>
      <dsp:txXfrm>
        <a:off x="440716" y="3646628"/>
        <a:ext cx="582416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0B385-E996-4434-AA7C-F7FD40FE797B}">
      <dsp:nvSpPr>
        <dsp:cNvPr id="0" name=""/>
        <dsp:cNvSpPr/>
      </dsp:nvSpPr>
      <dsp:spPr>
        <a:xfrm>
          <a:off x="0" y="262199"/>
          <a:ext cx="8077200" cy="189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12420" rIns="626880"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t>Has two states, locked (1) and unlocked (0)</a:t>
          </a:r>
          <a:endParaRPr lang="en-US" sz="2000" kern="1200" dirty="0"/>
        </a:p>
        <a:p>
          <a:pPr marL="342900" lvl="2" indent="-171450" algn="l" defTabSz="800100" rtl="0">
            <a:lnSpc>
              <a:spcPct val="100000"/>
            </a:lnSpc>
            <a:spcBef>
              <a:spcPct val="0"/>
            </a:spcBef>
            <a:spcAft>
              <a:spcPct val="15000"/>
            </a:spcAft>
            <a:buChar char="••"/>
          </a:pPr>
          <a:r>
            <a:rPr lang="en-US" sz="1800" kern="1200" dirty="0" smtClean="0"/>
            <a:t>If an object is locked by a transaction, no other transaction can use that object</a:t>
          </a:r>
          <a:endParaRPr lang="en-US" sz="1800" kern="1200" dirty="0"/>
        </a:p>
        <a:p>
          <a:pPr marL="342900" lvl="2" indent="-171450" algn="l" defTabSz="800100" rtl="0">
            <a:lnSpc>
              <a:spcPct val="100000"/>
            </a:lnSpc>
            <a:spcBef>
              <a:spcPct val="0"/>
            </a:spcBef>
            <a:spcAft>
              <a:spcPct val="15000"/>
            </a:spcAft>
            <a:buChar char="••"/>
          </a:pPr>
          <a:r>
            <a:rPr lang="en-US" sz="1800" kern="1200" dirty="0" smtClean="0"/>
            <a:t>If an object is unlocked, any transaction can lock the object for its use</a:t>
          </a:r>
          <a:endParaRPr lang="en-US" sz="1800" kern="1200" dirty="0"/>
        </a:p>
      </dsp:txBody>
      <dsp:txXfrm>
        <a:off x="0" y="262199"/>
        <a:ext cx="8077200" cy="1890000"/>
      </dsp:txXfrm>
    </dsp:sp>
    <dsp:sp modelId="{03FDB05C-2EE8-457C-8351-EC2BAF2BA869}">
      <dsp:nvSpPr>
        <dsp:cNvPr id="0" name=""/>
        <dsp:cNvSpPr/>
      </dsp:nvSpPr>
      <dsp:spPr>
        <a:xfrm>
          <a:off x="403860" y="40799"/>
          <a:ext cx="565404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rtl="0">
            <a:lnSpc>
              <a:spcPct val="90000"/>
            </a:lnSpc>
            <a:spcBef>
              <a:spcPct val="0"/>
            </a:spcBef>
            <a:spcAft>
              <a:spcPct val="35000"/>
            </a:spcAft>
          </a:pPr>
          <a:r>
            <a:rPr lang="en-US" sz="2400" kern="1200" dirty="0" smtClean="0"/>
            <a:t>Binary lock</a:t>
          </a:r>
          <a:endParaRPr lang="en-US" sz="2400" kern="1200" dirty="0"/>
        </a:p>
      </dsp:txBody>
      <dsp:txXfrm>
        <a:off x="425476" y="62415"/>
        <a:ext cx="5610808" cy="399568"/>
      </dsp:txXfrm>
    </dsp:sp>
    <dsp:sp modelId="{5F622128-35A4-40E3-9A56-581F8CD44175}">
      <dsp:nvSpPr>
        <dsp:cNvPr id="0" name=""/>
        <dsp:cNvSpPr/>
      </dsp:nvSpPr>
      <dsp:spPr>
        <a:xfrm>
          <a:off x="0" y="2454600"/>
          <a:ext cx="8077200" cy="1039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12420" rIns="626880"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t>Exists when access is reserved for the transaction that locked the object</a:t>
          </a:r>
          <a:endParaRPr lang="en-US" sz="2000" kern="1200" dirty="0"/>
        </a:p>
      </dsp:txBody>
      <dsp:txXfrm>
        <a:off x="0" y="2454600"/>
        <a:ext cx="8077200" cy="1039500"/>
      </dsp:txXfrm>
    </dsp:sp>
    <dsp:sp modelId="{B3ABEEED-6E60-4C84-A246-F980284B1BCF}">
      <dsp:nvSpPr>
        <dsp:cNvPr id="0" name=""/>
        <dsp:cNvSpPr/>
      </dsp:nvSpPr>
      <dsp:spPr>
        <a:xfrm>
          <a:off x="403860" y="2233200"/>
          <a:ext cx="565404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rtl="0">
            <a:lnSpc>
              <a:spcPct val="90000"/>
            </a:lnSpc>
            <a:spcBef>
              <a:spcPct val="0"/>
            </a:spcBef>
            <a:spcAft>
              <a:spcPct val="35000"/>
            </a:spcAft>
          </a:pPr>
          <a:r>
            <a:rPr lang="en-US" sz="2400" kern="1200" dirty="0" smtClean="0"/>
            <a:t>Exclusive lock</a:t>
          </a:r>
          <a:endParaRPr lang="en-US" sz="2400" kern="1200" dirty="0"/>
        </a:p>
      </dsp:txBody>
      <dsp:txXfrm>
        <a:off x="425476" y="2254816"/>
        <a:ext cx="5610808" cy="399568"/>
      </dsp:txXfrm>
    </dsp:sp>
    <dsp:sp modelId="{A24A5233-73F1-41C5-9F03-C532EC94D370}">
      <dsp:nvSpPr>
        <dsp:cNvPr id="0" name=""/>
        <dsp:cNvSpPr/>
      </dsp:nvSpPr>
      <dsp:spPr>
        <a:xfrm>
          <a:off x="0" y="3796500"/>
          <a:ext cx="8077200" cy="1039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12420" rIns="626880"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t>Exists when concurrent transactions are granted read access on the basis of a common lock</a:t>
          </a:r>
          <a:endParaRPr lang="en-US" sz="2000" kern="1200" dirty="0"/>
        </a:p>
      </dsp:txBody>
      <dsp:txXfrm>
        <a:off x="0" y="3796500"/>
        <a:ext cx="8077200" cy="1039500"/>
      </dsp:txXfrm>
    </dsp:sp>
    <dsp:sp modelId="{E329C815-548A-42E9-8D00-3607E06151AF}">
      <dsp:nvSpPr>
        <dsp:cNvPr id="0" name=""/>
        <dsp:cNvSpPr/>
      </dsp:nvSpPr>
      <dsp:spPr>
        <a:xfrm>
          <a:off x="403860" y="3575100"/>
          <a:ext cx="565404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rtl="0">
            <a:lnSpc>
              <a:spcPct val="90000"/>
            </a:lnSpc>
            <a:spcBef>
              <a:spcPct val="0"/>
            </a:spcBef>
            <a:spcAft>
              <a:spcPct val="35000"/>
            </a:spcAft>
          </a:pPr>
          <a:r>
            <a:rPr lang="en-US" sz="2400" kern="1200" dirty="0" smtClean="0"/>
            <a:t>Shared lock</a:t>
          </a:r>
          <a:endParaRPr lang="en-US" sz="2400" kern="1200" dirty="0"/>
        </a:p>
      </dsp:txBody>
      <dsp:txXfrm>
        <a:off x="425476" y="3596716"/>
        <a:ext cx="5610808"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F800C-657F-47A5-A941-5F6DB693C803}">
      <dsp:nvSpPr>
        <dsp:cNvPr id="0" name=""/>
        <dsp:cNvSpPr/>
      </dsp:nvSpPr>
      <dsp:spPr>
        <a:xfrm>
          <a:off x="0" y="320422"/>
          <a:ext cx="8305800" cy="181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74904" rIns="644622"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t>Transaction:</a:t>
          </a:r>
          <a:endParaRPr lang="en-US" sz="2000" kern="1200" dirty="0"/>
        </a:p>
        <a:p>
          <a:pPr marL="457200" lvl="2" indent="-228600" algn="l" defTabSz="889000" rtl="0">
            <a:lnSpc>
              <a:spcPct val="100000"/>
            </a:lnSpc>
            <a:spcBef>
              <a:spcPct val="0"/>
            </a:spcBef>
            <a:spcAft>
              <a:spcPct val="15000"/>
            </a:spcAft>
            <a:buChar char="••"/>
          </a:pPr>
          <a:r>
            <a:rPr lang="en-US" sz="2000" kern="1200" dirty="0" smtClean="0"/>
            <a:t>Reads the database</a:t>
          </a:r>
          <a:endParaRPr lang="en-US" sz="2000" kern="1200" dirty="0"/>
        </a:p>
        <a:p>
          <a:pPr marL="457200" lvl="2" indent="-228600" algn="l" defTabSz="889000" rtl="0">
            <a:lnSpc>
              <a:spcPct val="100000"/>
            </a:lnSpc>
            <a:spcBef>
              <a:spcPct val="0"/>
            </a:spcBef>
            <a:spcAft>
              <a:spcPct val="15000"/>
            </a:spcAft>
            <a:buChar char="••"/>
          </a:pPr>
          <a:r>
            <a:rPr lang="en-US" sz="2000" kern="1200" dirty="0" smtClean="0"/>
            <a:t>Executes the needed computations</a:t>
          </a:r>
          <a:endParaRPr lang="en-US" sz="2000" kern="1200" dirty="0"/>
        </a:p>
        <a:p>
          <a:pPr marL="457200" lvl="2" indent="-228600" algn="l" defTabSz="889000" rtl="0">
            <a:lnSpc>
              <a:spcPct val="100000"/>
            </a:lnSpc>
            <a:spcBef>
              <a:spcPct val="0"/>
            </a:spcBef>
            <a:spcAft>
              <a:spcPct val="15000"/>
            </a:spcAft>
            <a:buChar char="••"/>
          </a:pPr>
          <a:r>
            <a:rPr lang="en-US" sz="2000" kern="1200" dirty="0" smtClean="0"/>
            <a:t>Makes the updates to a private copy of the database values</a:t>
          </a:r>
          <a:endParaRPr lang="en-US" sz="2000" kern="1200" dirty="0"/>
        </a:p>
      </dsp:txBody>
      <dsp:txXfrm>
        <a:off x="0" y="320422"/>
        <a:ext cx="8305800" cy="1814400"/>
      </dsp:txXfrm>
    </dsp:sp>
    <dsp:sp modelId="{E667AFC7-A87C-4972-80D0-61B7B887E4D9}">
      <dsp:nvSpPr>
        <dsp:cNvPr id="0" name=""/>
        <dsp:cNvSpPr/>
      </dsp:nvSpPr>
      <dsp:spPr>
        <a:xfrm>
          <a:off x="415290" y="54742"/>
          <a:ext cx="581406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1066800" rtl="0">
            <a:lnSpc>
              <a:spcPct val="90000"/>
            </a:lnSpc>
            <a:spcBef>
              <a:spcPct val="0"/>
            </a:spcBef>
            <a:spcAft>
              <a:spcPct val="35000"/>
            </a:spcAft>
          </a:pPr>
          <a:r>
            <a:rPr lang="en-US" sz="2400" kern="1200" dirty="0" smtClean="0"/>
            <a:t>Read</a:t>
          </a:r>
          <a:endParaRPr lang="en-US" sz="2400" kern="1200" dirty="0"/>
        </a:p>
      </dsp:txBody>
      <dsp:txXfrm>
        <a:off x="441229" y="80681"/>
        <a:ext cx="5762182" cy="479482"/>
      </dsp:txXfrm>
    </dsp:sp>
    <dsp:sp modelId="{B9773DA6-BB30-4B16-9CB3-9DC07A4A87A2}">
      <dsp:nvSpPr>
        <dsp:cNvPr id="0" name=""/>
        <dsp:cNvSpPr/>
      </dsp:nvSpPr>
      <dsp:spPr>
        <a:xfrm>
          <a:off x="0" y="2497702"/>
          <a:ext cx="8305800" cy="11056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74904" rIns="644622"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t>Transaction is validated to ensure that the changes made will not affect the integrity and consistency of the database</a:t>
          </a:r>
          <a:endParaRPr lang="en-US" sz="2000" kern="1200" dirty="0"/>
        </a:p>
      </dsp:txBody>
      <dsp:txXfrm>
        <a:off x="0" y="2497702"/>
        <a:ext cx="8305800" cy="1105650"/>
      </dsp:txXfrm>
    </dsp:sp>
    <dsp:sp modelId="{167831A0-B6D8-4890-BF5A-1595A03A456E}">
      <dsp:nvSpPr>
        <dsp:cNvPr id="0" name=""/>
        <dsp:cNvSpPr/>
      </dsp:nvSpPr>
      <dsp:spPr>
        <a:xfrm>
          <a:off x="415290" y="2232022"/>
          <a:ext cx="581406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1066800" rtl="0">
            <a:lnSpc>
              <a:spcPct val="90000"/>
            </a:lnSpc>
            <a:spcBef>
              <a:spcPct val="0"/>
            </a:spcBef>
            <a:spcAft>
              <a:spcPct val="35000"/>
            </a:spcAft>
          </a:pPr>
          <a:r>
            <a:rPr lang="en-US" sz="2400" kern="1200" dirty="0" smtClean="0"/>
            <a:t>Validation</a:t>
          </a:r>
          <a:r>
            <a:rPr lang="en-US" sz="1500" kern="1200" dirty="0" smtClean="0"/>
            <a:t> </a:t>
          </a:r>
          <a:endParaRPr lang="en-US" sz="1500" kern="1200" dirty="0"/>
        </a:p>
      </dsp:txBody>
      <dsp:txXfrm>
        <a:off x="441229" y="2257961"/>
        <a:ext cx="5762182" cy="479482"/>
      </dsp:txXfrm>
    </dsp:sp>
    <dsp:sp modelId="{E1C59E40-5BE2-4C55-9C8D-62690AF7C3C3}">
      <dsp:nvSpPr>
        <dsp:cNvPr id="0" name=""/>
        <dsp:cNvSpPr/>
      </dsp:nvSpPr>
      <dsp:spPr>
        <a:xfrm>
          <a:off x="0" y="3966232"/>
          <a:ext cx="8305800" cy="7796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74904" rIns="644622"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t>Changes are permanently applied to the database</a:t>
          </a:r>
          <a:endParaRPr lang="en-US" sz="2000" kern="1200" dirty="0"/>
        </a:p>
      </dsp:txBody>
      <dsp:txXfrm>
        <a:off x="0" y="3966232"/>
        <a:ext cx="8305800" cy="779625"/>
      </dsp:txXfrm>
    </dsp:sp>
    <dsp:sp modelId="{CF77D6DD-3096-4F40-9B14-DDED156441A5}">
      <dsp:nvSpPr>
        <dsp:cNvPr id="0" name=""/>
        <dsp:cNvSpPr/>
      </dsp:nvSpPr>
      <dsp:spPr>
        <a:xfrm>
          <a:off x="415290" y="3700552"/>
          <a:ext cx="581406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1066800" rtl="0">
            <a:lnSpc>
              <a:spcPct val="90000"/>
            </a:lnSpc>
            <a:spcBef>
              <a:spcPct val="0"/>
            </a:spcBef>
            <a:spcAft>
              <a:spcPct val="35000"/>
            </a:spcAft>
          </a:pPr>
          <a:r>
            <a:rPr lang="en-US" sz="2400" kern="1200" dirty="0" smtClean="0"/>
            <a:t>Write</a:t>
          </a:r>
          <a:endParaRPr lang="en-US" sz="2400" kern="1200" dirty="0"/>
        </a:p>
      </dsp:txBody>
      <dsp:txXfrm>
        <a:off x="441229" y="3726491"/>
        <a:ext cx="5762182"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E91F8-C734-4CC0-8DD2-929089EF02E2}">
      <dsp:nvSpPr>
        <dsp:cNvPr id="0" name=""/>
        <dsp:cNvSpPr/>
      </dsp:nvSpPr>
      <dsp:spPr>
        <a:xfrm>
          <a:off x="0" y="277672"/>
          <a:ext cx="8077200" cy="970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291592" rIns="626880" bIns="142240" numCol="1" spcCol="1270" anchor="t" anchorCtr="0">
          <a:noAutofit/>
        </a:bodyPr>
        <a:lstStyle/>
        <a:p>
          <a:pPr marL="228600" lvl="1" indent="-228600" algn="l" defTabSz="889000">
            <a:lnSpc>
              <a:spcPct val="90000"/>
            </a:lnSpc>
            <a:spcBef>
              <a:spcPct val="0"/>
            </a:spcBef>
            <a:spcAft>
              <a:spcPct val="15000"/>
            </a:spcAft>
            <a:buChar char="••"/>
          </a:pPr>
          <a:r>
            <a:rPr lang="en-US" altLang="en-US" sz="2000" kern="1200" dirty="0" smtClean="0"/>
            <a:t>Ensures that transaction logs are always written before the data are updated</a:t>
          </a:r>
          <a:endParaRPr lang="en-US" sz="2000" kern="1200" dirty="0"/>
        </a:p>
      </dsp:txBody>
      <dsp:txXfrm>
        <a:off x="0" y="277672"/>
        <a:ext cx="8077200" cy="970200"/>
      </dsp:txXfrm>
    </dsp:sp>
    <dsp:sp modelId="{77C06469-9701-44A3-8B89-900E2523FD3A}">
      <dsp:nvSpPr>
        <dsp:cNvPr id="0" name=""/>
        <dsp:cNvSpPr/>
      </dsp:nvSpPr>
      <dsp:spPr>
        <a:xfrm>
          <a:off x="310661" y="71032"/>
          <a:ext cx="6741368"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altLang="en-US" sz="2000" b="1" kern="1200" dirty="0" smtClean="0"/>
            <a:t>Deferred-write technique </a:t>
          </a:r>
          <a:r>
            <a:rPr lang="en-US" altLang="en-US" sz="2000" kern="1200" dirty="0" smtClean="0"/>
            <a:t>or </a:t>
          </a:r>
          <a:r>
            <a:rPr lang="en-US" altLang="en-US" sz="2000" b="1" kern="1200" dirty="0" smtClean="0"/>
            <a:t>deferred update</a:t>
          </a:r>
          <a:endParaRPr lang="en-US" sz="2000" kern="1200" dirty="0"/>
        </a:p>
      </dsp:txBody>
      <dsp:txXfrm>
        <a:off x="330836" y="91207"/>
        <a:ext cx="6701018" cy="372930"/>
      </dsp:txXfrm>
    </dsp:sp>
    <dsp:sp modelId="{FFAB6EA8-6657-48E0-B178-3E68FFE6CBAA}">
      <dsp:nvSpPr>
        <dsp:cNvPr id="0" name=""/>
        <dsp:cNvSpPr/>
      </dsp:nvSpPr>
      <dsp:spPr>
        <a:xfrm>
          <a:off x="0" y="1530112"/>
          <a:ext cx="8077200" cy="970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291592" rIns="626880" bIns="142240" numCol="1" spcCol="1270" anchor="t" anchorCtr="0">
          <a:noAutofit/>
        </a:bodyPr>
        <a:lstStyle/>
        <a:p>
          <a:pPr marL="228600" lvl="1" indent="-228600" algn="l" defTabSz="889000">
            <a:lnSpc>
              <a:spcPct val="90000"/>
            </a:lnSpc>
            <a:spcBef>
              <a:spcPct val="0"/>
            </a:spcBef>
            <a:spcAft>
              <a:spcPct val="15000"/>
            </a:spcAft>
            <a:buChar char="••"/>
          </a:pPr>
          <a:r>
            <a:rPr lang="en-US" altLang="en-US" sz="2000" kern="1200" dirty="0" smtClean="0"/>
            <a:t>Ensure that a physical disk failure will not impair the DBMS’s ability to recover data</a:t>
          </a:r>
          <a:endParaRPr lang="en-US" sz="2000" kern="1200" dirty="0"/>
        </a:p>
      </dsp:txBody>
      <dsp:txXfrm>
        <a:off x="0" y="1530112"/>
        <a:ext cx="8077200" cy="970200"/>
      </dsp:txXfrm>
    </dsp:sp>
    <dsp:sp modelId="{8D2302BB-2D92-4A23-8F30-D3031B8A912B}">
      <dsp:nvSpPr>
        <dsp:cNvPr id="0" name=""/>
        <dsp:cNvSpPr/>
      </dsp:nvSpPr>
      <dsp:spPr>
        <a:xfrm>
          <a:off x="310661" y="1320980"/>
          <a:ext cx="6741368"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altLang="en-US" sz="2000" b="1" kern="1200" dirty="0" smtClean="0"/>
            <a:t>Redundant transaction logs</a:t>
          </a:r>
          <a:endParaRPr lang="en-US" sz="2000" kern="1200" dirty="0"/>
        </a:p>
      </dsp:txBody>
      <dsp:txXfrm>
        <a:off x="330836" y="1341155"/>
        <a:ext cx="6701018" cy="372930"/>
      </dsp:txXfrm>
    </dsp:sp>
    <dsp:sp modelId="{2EBAC724-DD50-43C9-9355-11B27B06C5CB}">
      <dsp:nvSpPr>
        <dsp:cNvPr id="0" name=""/>
        <dsp:cNvSpPr/>
      </dsp:nvSpPr>
      <dsp:spPr>
        <a:xfrm>
          <a:off x="0" y="2782552"/>
          <a:ext cx="8077200" cy="6945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291592" rIns="626880" bIns="142240" numCol="1" spcCol="1270" anchor="t" anchorCtr="0">
          <a:noAutofit/>
        </a:bodyPr>
        <a:lstStyle/>
        <a:p>
          <a:pPr marL="228600" lvl="1" indent="-228600" algn="l" defTabSz="889000">
            <a:lnSpc>
              <a:spcPct val="90000"/>
            </a:lnSpc>
            <a:spcBef>
              <a:spcPct val="0"/>
            </a:spcBef>
            <a:spcAft>
              <a:spcPct val="15000"/>
            </a:spcAft>
            <a:buChar char="••"/>
          </a:pPr>
          <a:r>
            <a:rPr lang="en-US" altLang="en-US" sz="2000" kern="1200" dirty="0" smtClean="0"/>
            <a:t>Temporary storage areas in a primary memory</a:t>
          </a:r>
          <a:endParaRPr lang="en-US" sz="2000" kern="1200" dirty="0"/>
        </a:p>
      </dsp:txBody>
      <dsp:txXfrm>
        <a:off x="0" y="2782552"/>
        <a:ext cx="8077200" cy="694575"/>
      </dsp:txXfrm>
    </dsp:sp>
    <dsp:sp modelId="{05DD3F1A-7176-4C5F-ABAA-3C8B97C87A43}">
      <dsp:nvSpPr>
        <dsp:cNvPr id="0" name=""/>
        <dsp:cNvSpPr/>
      </dsp:nvSpPr>
      <dsp:spPr>
        <a:xfrm>
          <a:off x="310661" y="2575912"/>
          <a:ext cx="6741368"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altLang="en-US" sz="2000" b="1" kern="1200" dirty="0" smtClean="0"/>
            <a:t>Buffers</a:t>
          </a:r>
          <a:endParaRPr lang="en-US" sz="2000" kern="1200" dirty="0"/>
        </a:p>
      </dsp:txBody>
      <dsp:txXfrm>
        <a:off x="330836" y="2596087"/>
        <a:ext cx="6701018" cy="372930"/>
      </dsp:txXfrm>
    </dsp:sp>
    <dsp:sp modelId="{50027D45-2729-4942-97F4-ED66C7768E82}">
      <dsp:nvSpPr>
        <dsp:cNvPr id="0" name=""/>
        <dsp:cNvSpPr/>
      </dsp:nvSpPr>
      <dsp:spPr>
        <a:xfrm>
          <a:off x="0" y="3759367"/>
          <a:ext cx="8077200" cy="970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291592" rIns="626880" bIns="142240" numCol="1" spcCol="1270" anchor="t" anchorCtr="0">
          <a:noAutofit/>
        </a:bodyPr>
        <a:lstStyle/>
        <a:p>
          <a:pPr marL="228600" lvl="1" indent="-228600" algn="l" defTabSz="889000">
            <a:lnSpc>
              <a:spcPct val="90000"/>
            </a:lnSpc>
            <a:spcBef>
              <a:spcPct val="0"/>
            </a:spcBef>
            <a:spcAft>
              <a:spcPct val="15000"/>
            </a:spcAft>
            <a:buChar char="••"/>
          </a:pPr>
          <a:r>
            <a:rPr lang="en-US" altLang="en-US" sz="2000" kern="1200" dirty="0" smtClean="0"/>
            <a:t>Allows DBMS to write all its updated buffers in memory to disk</a:t>
          </a:r>
          <a:endParaRPr lang="en-US" sz="2000" kern="1200" dirty="0"/>
        </a:p>
      </dsp:txBody>
      <dsp:txXfrm>
        <a:off x="0" y="3759367"/>
        <a:ext cx="8077200" cy="970200"/>
      </dsp:txXfrm>
    </dsp:sp>
    <dsp:sp modelId="{33ECCCDA-9685-4920-9282-B1817A59F768}">
      <dsp:nvSpPr>
        <dsp:cNvPr id="0" name=""/>
        <dsp:cNvSpPr/>
      </dsp:nvSpPr>
      <dsp:spPr>
        <a:xfrm>
          <a:off x="310661" y="3552727"/>
          <a:ext cx="6741368"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altLang="en-US" sz="2000" b="1" kern="1200" dirty="0" smtClean="0"/>
            <a:t>Checkpoints</a:t>
          </a:r>
          <a:endParaRPr lang="en-US" sz="2000" kern="1200" dirty="0"/>
        </a:p>
      </dsp:txBody>
      <dsp:txXfrm>
        <a:off x="330836" y="3572902"/>
        <a:ext cx="6701018"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E91F8-C734-4CC0-8DD2-929089EF02E2}">
      <dsp:nvSpPr>
        <dsp:cNvPr id="0" name=""/>
        <dsp:cNvSpPr/>
      </dsp:nvSpPr>
      <dsp:spPr>
        <a:xfrm>
          <a:off x="0" y="549937"/>
          <a:ext cx="7620000" cy="12237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770636" rIns="591397" bIns="156464" numCol="1" spcCol="1270" anchor="t" anchorCtr="0">
          <a:noAutofit/>
        </a:bodyPr>
        <a:lstStyle/>
        <a:p>
          <a:pPr marL="228600" lvl="1" indent="-228600" algn="l" defTabSz="977900">
            <a:lnSpc>
              <a:spcPct val="90000"/>
            </a:lnSpc>
            <a:spcBef>
              <a:spcPct val="0"/>
            </a:spcBef>
            <a:spcAft>
              <a:spcPct val="15000"/>
            </a:spcAft>
            <a:buChar char="••"/>
          </a:pPr>
          <a:r>
            <a:rPr lang="en-US" altLang="en-US" sz="2200" kern="1200" dirty="0" smtClean="0"/>
            <a:t>Only transaction log is updated</a:t>
          </a:r>
          <a:endParaRPr lang="en-US" sz="2200" kern="1200" dirty="0"/>
        </a:p>
      </dsp:txBody>
      <dsp:txXfrm>
        <a:off x="0" y="549937"/>
        <a:ext cx="7620000" cy="1223775"/>
      </dsp:txXfrm>
    </dsp:sp>
    <dsp:sp modelId="{77C06469-9701-44A3-8B89-900E2523FD3A}">
      <dsp:nvSpPr>
        <dsp:cNvPr id="0" name=""/>
        <dsp:cNvSpPr/>
      </dsp:nvSpPr>
      <dsp:spPr>
        <a:xfrm>
          <a:off x="381000" y="3817"/>
          <a:ext cx="6705584" cy="1092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altLang="en-US" sz="2000" b="1" kern="1200" dirty="0" smtClean="0"/>
            <a:t>Deferred-write technique </a:t>
          </a:r>
          <a:r>
            <a:rPr lang="en-US" altLang="en-US" sz="2000" kern="1200" dirty="0" smtClean="0"/>
            <a:t>or </a:t>
          </a:r>
          <a:r>
            <a:rPr lang="en-US" altLang="en-US" sz="2000" b="1" kern="1200" dirty="0" smtClean="0"/>
            <a:t>deferred update</a:t>
          </a:r>
          <a:endParaRPr lang="en-US" sz="2000" kern="1200" dirty="0"/>
        </a:p>
      </dsp:txBody>
      <dsp:txXfrm>
        <a:off x="434319" y="57136"/>
        <a:ext cx="6598946" cy="985602"/>
      </dsp:txXfrm>
    </dsp:sp>
    <dsp:sp modelId="{FFAB6EA8-6657-48E0-B178-3E68FFE6CBAA}">
      <dsp:nvSpPr>
        <dsp:cNvPr id="0" name=""/>
        <dsp:cNvSpPr/>
      </dsp:nvSpPr>
      <dsp:spPr>
        <a:xfrm>
          <a:off x="0" y="2519632"/>
          <a:ext cx="7620000" cy="1515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770636" rIns="591397" bIns="156464" numCol="1" spcCol="1270" anchor="t" anchorCtr="0">
          <a:noAutofit/>
        </a:bodyPr>
        <a:lstStyle/>
        <a:p>
          <a:pPr marL="228600" lvl="1" indent="-228600" algn="l" defTabSz="977900">
            <a:lnSpc>
              <a:spcPct val="90000"/>
            </a:lnSpc>
            <a:spcBef>
              <a:spcPct val="0"/>
            </a:spcBef>
            <a:spcAft>
              <a:spcPct val="15000"/>
            </a:spcAft>
            <a:buChar char="••"/>
          </a:pPr>
          <a:r>
            <a:rPr lang="en-US" altLang="en-US" sz="2200" kern="1200" dirty="0" smtClean="0"/>
            <a:t>Database is immediately updated by transaction operations during transaction’s execution</a:t>
          </a:r>
          <a:endParaRPr lang="en-US" sz="2200" kern="1200" dirty="0"/>
        </a:p>
      </dsp:txBody>
      <dsp:txXfrm>
        <a:off x="0" y="2519632"/>
        <a:ext cx="7620000" cy="1515150"/>
      </dsp:txXfrm>
    </dsp:sp>
    <dsp:sp modelId="{8D2302BB-2D92-4A23-8F30-D3031B8A912B}">
      <dsp:nvSpPr>
        <dsp:cNvPr id="0" name=""/>
        <dsp:cNvSpPr/>
      </dsp:nvSpPr>
      <dsp:spPr>
        <a:xfrm>
          <a:off x="381000" y="1966926"/>
          <a:ext cx="6705584" cy="1092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altLang="en-US" sz="2000" b="1" kern="1200" dirty="0" smtClean="0"/>
            <a:t>Write-through technique </a:t>
          </a:r>
          <a:r>
            <a:rPr lang="en-US" altLang="en-US" sz="2000" kern="1200" dirty="0" smtClean="0"/>
            <a:t>or </a:t>
          </a:r>
          <a:r>
            <a:rPr lang="en-US" altLang="en-US" sz="2000" b="1" kern="1200" dirty="0" smtClean="0"/>
            <a:t>immediate update</a:t>
          </a:r>
          <a:endParaRPr lang="en-US" sz="2000" kern="1200" dirty="0"/>
        </a:p>
      </dsp:txBody>
      <dsp:txXfrm>
        <a:off x="434319" y="2020245"/>
        <a:ext cx="6598946" cy="9856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03DC433-5B12-45FA-B58F-41B62E6E2ADC}" type="datetimeFigureOut">
              <a:rPr lang="en-US"/>
              <a:pPr>
                <a:defRPr/>
              </a:pPr>
              <a:t>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084D762-8AF4-46C0-B430-BA3241821A7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4" name="Rounded Rectangle 3"/>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3962400"/>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0" y="0"/>
            <a:ext cx="9144000" cy="3970338"/>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7300" y="77788"/>
            <a:ext cx="66294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7"/>
          <p:cNvSpPr txBox="1">
            <a:spLocks noChangeArrowheads="1"/>
          </p:cNvSpPr>
          <p:nvPr userDrawn="1"/>
        </p:nvSpPr>
        <p:spPr bwMode="auto">
          <a:xfrm>
            <a:off x="1257300" y="117475"/>
            <a:ext cx="662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lgn="ctr">
              <a:defRPr/>
            </a:pPr>
            <a:r>
              <a:rPr lang="en-US" altLang="en-US" sz="2000" b="1" smtClean="0">
                <a:solidFill>
                  <a:schemeClr val="bg1"/>
                </a:solidFill>
                <a:cs typeface="Arial" charset="0"/>
              </a:rPr>
              <a:t>Database Systems</a:t>
            </a:r>
          </a:p>
          <a:p>
            <a:pPr algn="ctr">
              <a:defRPr/>
            </a:pPr>
            <a:r>
              <a:rPr lang="en-US" altLang="en-US" sz="2000" b="1" smtClean="0">
                <a:solidFill>
                  <a:schemeClr val="bg1"/>
                </a:solidFill>
                <a:cs typeface="Arial" charset="0"/>
              </a:rPr>
              <a:t>Design, Implementation, and Management</a:t>
            </a:r>
          </a:p>
        </p:txBody>
      </p:sp>
      <p:sp>
        <p:nvSpPr>
          <p:cNvPr id="12" name="TextBox 18"/>
          <p:cNvSpPr txBox="1">
            <a:spLocks noChangeArrowheads="1"/>
          </p:cNvSpPr>
          <p:nvPr userDrawn="1"/>
        </p:nvSpPr>
        <p:spPr bwMode="auto">
          <a:xfrm>
            <a:off x="5638800" y="3505200"/>
            <a:ext cx="219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lgn="r">
              <a:defRPr/>
            </a:pPr>
            <a:r>
              <a:rPr lang="en-US" altLang="en-US" b="1" smtClean="0">
                <a:solidFill>
                  <a:schemeClr val="bg1"/>
                </a:solidFill>
                <a:cs typeface="Arial" charset="0"/>
              </a:rPr>
              <a:t>Coronel | Morris</a:t>
            </a:r>
          </a:p>
        </p:txBody>
      </p:sp>
      <p:sp>
        <p:nvSpPr>
          <p:cNvPr id="13" name="TextBox 24"/>
          <p:cNvSpPr txBox="1">
            <a:spLocks noChangeArrowheads="1"/>
          </p:cNvSpPr>
          <p:nvPr userDrawn="1"/>
        </p:nvSpPr>
        <p:spPr bwMode="auto">
          <a:xfrm>
            <a:off x="76200" y="77788"/>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defRPr/>
            </a:pPr>
            <a:r>
              <a:rPr lang="en-US" altLang="en-US" sz="1600" smtClean="0">
                <a:solidFill>
                  <a:schemeClr val="bg1"/>
                </a:solidFill>
                <a:latin typeface="Times New Roman" pitchFamily="18" charset="0"/>
                <a:cs typeface="Times New Roman" pitchFamily="18" charset="0"/>
              </a:rPr>
              <a:t>11e</a:t>
            </a:r>
          </a:p>
        </p:txBody>
      </p:sp>
      <p:sp>
        <p:nvSpPr>
          <p:cNvPr id="14" name="TextBox 25"/>
          <p:cNvSpPr txBox="1">
            <a:spLocks noChangeArrowheads="1"/>
          </p:cNvSpPr>
          <p:nvPr userDrawn="1"/>
        </p:nvSpPr>
        <p:spPr bwMode="auto">
          <a:xfrm>
            <a:off x="533400" y="6627813"/>
            <a:ext cx="80772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lgn="ctr">
              <a:defRPr/>
            </a:pPr>
            <a:r>
              <a:rPr lang="en-US" altLang="en-US" sz="900" smtClean="0">
                <a:solidFill>
                  <a:srgbClr val="262626"/>
                </a:solidFill>
                <a:latin typeface="Calibri" pitchFamily="34" charset="0"/>
                <a:ea typeface="Calibri" pitchFamily="34" charset="0"/>
                <a:cs typeface="Calibri" pitchFamily="34" charset="0"/>
              </a:rPr>
              <a:t>©2015 Cengage Learning. All Rights Reserved. May not be scanned, copied or duplicated, or posted to a publicly accessible website, in whole or in part.</a:t>
            </a:r>
          </a:p>
        </p:txBody>
      </p:sp>
      <p:sp>
        <p:nvSpPr>
          <p:cNvPr id="9" name="Subtitle 8"/>
          <p:cNvSpPr>
            <a:spLocks noGrp="1"/>
          </p:cNvSpPr>
          <p:nvPr>
            <p:ph type="subTitle" idx="1"/>
          </p:nvPr>
        </p:nvSpPr>
        <p:spPr>
          <a:xfrm>
            <a:off x="1584293" y="4724400"/>
            <a:ext cx="6324600" cy="1295400"/>
          </a:xfrm>
        </p:spPr>
        <p:txBody>
          <a:bodyPr>
            <a:noAutofit/>
          </a:bodyPr>
          <a:lstStyle>
            <a:lvl1pPr marL="64008" indent="0" algn="ctr">
              <a:buNone/>
              <a:defRPr sz="4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Tree>
    <p:extLst>
      <p:ext uri="{BB962C8B-B14F-4D97-AF65-F5344CB8AC3E}">
        <p14:creationId xmlns:p14="http://schemas.microsoft.com/office/powerpoint/2010/main" val="44977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5247EA94-CD2B-4972-BD94-764970629AA5}" type="datetime1">
              <a:rPr lang="en-US"/>
              <a:pPr>
                <a:defRPr/>
              </a:pPr>
              <a:t>11/8/2018</a:t>
            </a:fld>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FAB411C-480F-4647-8D2F-DD099D12605D}" type="slidenum">
              <a:rPr lang="en-US" altLang="en-US"/>
              <a:pPr/>
              <a:t>‹#›</a:t>
            </a:fld>
            <a:endParaRPr lang="en-US" altLang="en-US"/>
          </a:p>
        </p:txBody>
      </p:sp>
    </p:spTree>
    <p:extLst>
      <p:ext uri="{BB962C8B-B14F-4D97-AF65-F5344CB8AC3E}">
        <p14:creationId xmlns:p14="http://schemas.microsoft.com/office/powerpoint/2010/main" val="142461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DE008238-975E-42C7-BC49-02CE57AC39D8}" type="datetime1">
              <a:rPr lang="en-US"/>
              <a:pPr>
                <a:defRPr/>
              </a:pPr>
              <a:t>11/8/2018</a:t>
            </a:fld>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9949442-9A49-401B-8806-EA959448FA84}" type="slidenum">
              <a:rPr lang="en-US" altLang="en-US"/>
              <a:pPr/>
              <a:t>‹#›</a:t>
            </a:fld>
            <a:endParaRPr lang="en-US" altLang="en-US"/>
          </a:p>
        </p:txBody>
      </p:sp>
    </p:spTree>
    <p:extLst>
      <p:ext uri="{BB962C8B-B14F-4D97-AF65-F5344CB8AC3E}">
        <p14:creationId xmlns:p14="http://schemas.microsoft.com/office/powerpoint/2010/main" val="262264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34691BDD-BA2A-4ABB-B474-BB201776260B}" type="datetime1">
              <a:rPr lang="en-US"/>
              <a:pPr>
                <a:defRPr/>
              </a:pPr>
              <a:t>11/8/2018</a:t>
            </a:fld>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83E9A7-9D5A-45CF-876D-26D5BD8F5CF8}" type="slidenum">
              <a:rPr lang="en-US" altLang="en-US"/>
              <a:pPr/>
              <a:t>‹#›</a:t>
            </a:fld>
            <a:endParaRPr lang="en-US" altLang="en-US"/>
          </a:p>
        </p:txBody>
      </p:sp>
    </p:spTree>
    <p:extLst>
      <p:ext uri="{BB962C8B-B14F-4D97-AF65-F5344CB8AC3E}">
        <p14:creationId xmlns:p14="http://schemas.microsoft.com/office/powerpoint/2010/main" val="26608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D7E3746F-F3C6-49DF-8541-42C6D4E67284}" type="datetime1">
              <a:rPr lang="en-US"/>
              <a:pPr>
                <a:defRPr/>
              </a:pPr>
              <a:t>11/8/2018</a:t>
            </a:fld>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2EB5224-03F3-4D43-846C-843807F24130}" type="slidenum">
              <a:rPr lang="en-US" altLang="en-US"/>
              <a:pPr/>
              <a:t>‹#›</a:t>
            </a:fld>
            <a:endParaRPr lang="en-US" altLang="en-US"/>
          </a:p>
        </p:txBody>
      </p:sp>
    </p:spTree>
    <p:extLst>
      <p:ext uri="{BB962C8B-B14F-4D97-AF65-F5344CB8AC3E}">
        <p14:creationId xmlns:p14="http://schemas.microsoft.com/office/powerpoint/2010/main" val="402791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2CE178DA-400A-4F9C-BF47-DD2E97152205}" type="datetime1">
              <a:rPr lang="en-US"/>
              <a:pPr>
                <a:defRPr/>
              </a:pPr>
              <a:t>11/8/2018</a:t>
            </a:fld>
            <a:endParaRPr lang="en-US"/>
          </a:p>
        </p:txBody>
      </p:sp>
      <p:sp>
        <p:nvSpPr>
          <p:cNvPr id="6" name="Footer Placeholder 5"/>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DAC2DA66-3ABA-4823-88BB-7D27357DB2BE}" type="slidenum">
              <a:rPr lang="en-US" altLang="en-US"/>
              <a:pPr/>
              <a:t>‹#›</a:t>
            </a:fld>
            <a:endParaRPr lang="en-US" altLang="en-US"/>
          </a:p>
        </p:txBody>
      </p:sp>
    </p:spTree>
    <p:extLst>
      <p:ext uri="{BB962C8B-B14F-4D97-AF65-F5344CB8AC3E}">
        <p14:creationId xmlns:p14="http://schemas.microsoft.com/office/powerpoint/2010/main" val="95076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5"/>
          <p:cNvSpPr>
            <a:spLocks noGrp="1"/>
          </p:cNvSpPr>
          <p:nvPr>
            <p:ph type="dt" sz="half" idx="10"/>
          </p:nvPr>
        </p:nvSpPr>
        <p:spPr>
          <a:xfrm>
            <a:off x="6586538" y="612775"/>
            <a:ext cx="957262" cy="457200"/>
          </a:xfrm>
          <a:prstGeom prst="rect">
            <a:avLst/>
          </a:prstGeom>
        </p:spPr>
        <p:txBody>
          <a:bodyPr rtlCol="0"/>
          <a:lstStyle>
            <a:lvl1pPr fontAlgn="auto">
              <a:spcBef>
                <a:spcPts val="0"/>
              </a:spcBef>
              <a:spcAft>
                <a:spcPts val="0"/>
              </a:spcAft>
              <a:defRPr>
                <a:latin typeface="+mn-lt"/>
                <a:cs typeface="+mn-cs"/>
              </a:defRPr>
            </a:lvl1pPr>
          </a:lstStyle>
          <a:p>
            <a:pPr>
              <a:defRPr/>
            </a:pPr>
            <a:fld id="{390D140D-6F58-4A16-8E25-C7CC70EC1847}" type="datetime1">
              <a:rPr lang="en-US"/>
              <a:pPr>
                <a:defRPr/>
              </a:pPr>
              <a:t>11/8/2018</a:t>
            </a:fld>
            <a:endParaRPr lang="en-US"/>
          </a:p>
        </p:txBody>
      </p:sp>
      <p:sp>
        <p:nvSpPr>
          <p:cNvPr id="8" name="Slide Number Placeholder 26"/>
          <p:cNvSpPr>
            <a:spLocks noGrp="1"/>
          </p:cNvSpPr>
          <p:nvPr>
            <p:ph type="sldNum" sz="quarter" idx="11"/>
          </p:nvPr>
        </p:nvSpPr>
        <p:spPr/>
        <p:txBody>
          <a:bodyPr/>
          <a:lstStyle>
            <a:lvl1pPr>
              <a:defRPr/>
            </a:lvl1pPr>
          </a:lstStyle>
          <a:p>
            <a:fld id="{F13D6407-751A-4897-B3E1-1FA3A34DB571}" type="slidenum">
              <a:rPr lang="en-US" altLang="en-US"/>
              <a:pPr/>
              <a:t>‹#›</a:t>
            </a:fld>
            <a:endParaRPr lang="en-US" altLang="en-US"/>
          </a:p>
        </p:txBody>
      </p:sp>
      <p:sp>
        <p:nvSpPr>
          <p:cNvPr id="9" name="Footer Placeholder 27"/>
          <p:cNvSpPr>
            <a:spLocks noGrp="1"/>
          </p:cNvSpPr>
          <p:nvPr>
            <p:ph type="ftr" sz="quarter" idx="12"/>
          </p:nvPr>
        </p:nvSpPr>
        <p:spPr>
          <a:xfrm>
            <a:off x="5257800" y="612775"/>
            <a:ext cx="1325563" cy="457200"/>
          </a:xfrm>
          <a:prstGeom prst="rect">
            <a:avLst/>
          </a:prstGeom>
        </p:spPr>
        <p:txBody>
          <a:bodyPr rtlCol="0"/>
          <a:lstStyle>
            <a:lvl1pPr fontAlgn="auto">
              <a:spcBef>
                <a:spcPts val="0"/>
              </a:spcBef>
              <a:spcAft>
                <a:spcPts val="0"/>
              </a:spcAft>
              <a:defRPr>
                <a:latin typeface="+mn-lt"/>
                <a:cs typeface="+mn-cs"/>
              </a:defRPr>
            </a:lvl1pPr>
          </a:lstStyle>
          <a:p>
            <a:pPr>
              <a:defRPr/>
            </a:pPr>
            <a:endParaRPr lang="en-US"/>
          </a:p>
        </p:txBody>
      </p:sp>
    </p:spTree>
    <p:extLst>
      <p:ext uri="{BB962C8B-B14F-4D97-AF65-F5344CB8AC3E}">
        <p14:creationId xmlns:p14="http://schemas.microsoft.com/office/powerpoint/2010/main" val="98881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smtClean="0"/>
              <a:t>Click to edit Master title style</a:t>
            </a:r>
            <a:endParaRPr lang="en-US"/>
          </a:p>
        </p:txBody>
      </p:sp>
      <p:sp>
        <p:nvSpPr>
          <p:cNvPr id="3" name="Date Placeholder 2"/>
          <p:cNvSpPr>
            <a:spLocks noGrp="1"/>
          </p:cNvSpPr>
          <p:nvPr>
            <p:ph type="dt" sz="half" idx="10"/>
          </p:nvPr>
        </p:nvSpPr>
        <p:spPr>
          <a:xfrm>
            <a:off x="6583363"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E777E461-3348-4F4A-B683-FCB70BFE96C4}" type="datetime1">
              <a:rPr lang="en-US"/>
              <a:pPr>
                <a:defRPr/>
              </a:pPr>
              <a:t>11/8/2018</a:t>
            </a:fld>
            <a:endParaRPr lang="en-US"/>
          </a:p>
        </p:txBody>
      </p:sp>
      <p:sp>
        <p:nvSpPr>
          <p:cNvPr id="4" name="Footer Placeholder 3"/>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8174038" y="1588"/>
            <a:ext cx="762000" cy="366712"/>
          </a:xfrm>
        </p:spPr>
        <p:txBody>
          <a:bodyPr/>
          <a:lstStyle>
            <a:lvl1pPr>
              <a:defRPr/>
            </a:lvl1pPr>
          </a:lstStyle>
          <a:p>
            <a:fld id="{BB301B94-D733-4800-9210-E4C714281406}" type="slidenum">
              <a:rPr lang="en-US" altLang="en-US"/>
              <a:pPr/>
              <a:t>‹#›</a:t>
            </a:fld>
            <a:endParaRPr lang="en-US" altLang="en-US"/>
          </a:p>
        </p:txBody>
      </p:sp>
    </p:spTree>
    <p:extLst>
      <p:ext uri="{BB962C8B-B14F-4D97-AF65-F5344CB8AC3E}">
        <p14:creationId xmlns:p14="http://schemas.microsoft.com/office/powerpoint/2010/main" val="420186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E03452AF-9028-4955-8831-96409D65D5E2}" type="datetime1">
              <a:rPr lang="en-US"/>
              <a:pPr>
                <a:defRPr/>
              </a:pPr>
              <a:t>11/8/2018</a:t>
            </a:fld>
            <a:endParaRPr lang="en-US"/>
          </a:p>
        </p:txBody>
      </p:sp>
      <p:sp>
        <p:nvSpPr>
          <p:cNvPr id="3" name="Footer Placeholder 2"/>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37D601C7-3F38-4B10-8EE5-451D45823551}" type="slidenum">
              <a:rPr lang="en-US" altLang="en-US"/>
              <a:pPr/>
              <a:t>‹#›</a:t>
            </a:fld>
            <a:endParaRPr lang="en-US" altLang="en-US"/>
          </a:p>
        </p:txBody>
      </p:sp>
    </p:spTree>
    <p:extLst>
      <p:ext uri="{BB962C8B-B14F-4D97-AF65-F5344CB8AC3E}">
        <p14:creationId xmlns:p14="http://schemas.microsoft.com/office/powerpoint/2010/main" val="274052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smtClean="0"/>
              <a:t>Click to edit Master title style</a:t>
            </a:r>
            <a:endParaRPr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033AEA1C-A957-4FAE-B754-D271CA3F723D}" type="datetime1">
              <a:rPr lang="en-US"/>
              <a:pPr>
                <a:defRPr/>
              </a:pPr>
              <a:t>11/8/2018</a:t>
            </a:fld>
            <a:endParaRPr lang="en-US"/>
          </a:p>
        </p:txBody>
      </p:sp>
      <p:sp>
        <p:nvSpPr>
          <p:cNvPr id="6" name="Footer Placeholder 5"/>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41E49B18-1EF8-453B-9367-6D07FAED9EBF}" type="slidenum">
              <a:rPr lang="en-US" altLang="en-US"/>
              <a:pPr/>
              <a:t>‹#›</a:t>
            </a:fld>
            <a:endParaRPr lang="en-US" altLang="en-US"/>
          </a:p>
        </p:txBody>
      </p:sp>
    </p:spTree>
    <p:extLst>
      <p:ext uri="{BB962C8B-B14F-4D97-AF65-F5344CB8AC3E}">
        <p14:creationId xmlns:p14="http://schemas.microsoft.com/office/powerpoint/2010/main" val="375511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219240A3-7604-439C-9ECC-7409B76A9C43}" type="datetime1">
              <a:rPr lang="en-US"/>
              <a:pPr>
                <a:defRPr/>
              </a:pPr>
              <a:t>11/8/2018</a:t>
            </a:fld>
            <a:endParaRPr lang="en-US"/>
          </a:p>
        </p:txBody>
      </p:sp>
      <p:sp>
        <p:nvSpPr>
          <p:cNvPr id="6" name="Footer Placeholder 5"/>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E8D3AD9B-3756-45EC-AF3A-128E9EA831A3}" type="slidenum">
              <a:rPr lang="en-US" altLang="en-US"/>
              <a:pPr/>
              <a:t>‹#›</a:t>
            </a:fld>
            <a:endParaRPr lang="en-US" altLang="en-US"/>
          </a:p>
        </p:txBody>
      </p:sp>
    </p:spTree>
    <p:extLst>
      <p:ext uri="{BB962C8B-B14F-4D97-AF65-F5344CB8AC3E}">
        <p14:creationId xmlns:p14="http://schemas.microsoft.com/office/powerpoint/2010/main" val="62566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 name="Title Placeholder 21"/>
          <p:cNvSpPr>
            <a:spLocks noGrp="1"/>
          </p:cNvSpPr>
          <p:nvPr>
            <p:ph type="title"/>
          </p:nvPr>
        </p:nvSpPr>
        <p:spPr bwMode="auto">
          <a:xfrm>
            <a:off x="457200" y="457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12"/>
          <p:cNvSpPr>
            <a:spLocks noGrp="1"/>
          </p:cNvSpPr>
          <p:nvPr>
            <p:ph type="body" idx="1"/>
          </p:nvPr>
        </p:nvSpPr>
        <p:spPr bwMode="auto">
          <a:xfrm>
            <a:off x="457200" y="1600200"/>
            <a:ext cx="82296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3" name="Slide Number Placeholder 22"/>
          <p:cNvSpPr>
            <a:spLocks noGrp="1"/>
          </p:cNvSpPr>
          <p:nvPr>
            <p:ph type="sldNum" sz="quarter" idx="4"/>
          </p:nvPr>
        </p:nvSpPr>
        <p:spPr>
          <a:xfrm>
            <a:off x="8686800" y="6553200"/>
            <a:ext cx="457200" cy="3048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7D252E6-FB0B-4ED1-8239-7DD98BA35A58}" type="slidenum">
              <a:rPr lang="en-US" altLang="en-US"/>
              <a:pPr/>
              <a:t>‹#›</a:t>
            </a:fld>
            <a:endParaRPr lang="en-US" altLang="en-US"/>
          </a:p>
        </p:txBody>
      </p:sp>
      <p:sp>
        <p:nvSpPr>
          <p:cNvPr id="20" name="Rectangle 19"/>
          <p:cNvSpPr/>
          <p:nvPr userDrawn="1"/>
        </p:nvSpPr>
        <p:spPr>
          <a:xfrm>
            <a:off x="0" y="0"/>
            <a:ext cx="9144000" cy="381000"/>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userDrawn="1"/>
        </p:nvSpPr>
        <p:spPr>
          <a:xfrm>
            <a:off x="0" y="7938"/>
            <a:ext cx="9144000" cy="220662"/>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userDrawn="1"/>
        </p:nvSpPr>
        <p:spPr>
          <a:xfrm>
            <a:off x="0" y="381000"/>
            <a:ext cx="9144000" cy="58738"/>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3" name="TextBox 8"/>
          <p:cNvSpPr txBox="1">
            <a:spLocks noChangeArrowheads="1"/>
          </p:cNvSpPr>
          <p:nvPr userDrawn="1"/>
        </p:nvSpPr>
        <p:spPr bwMode="auto">
          <a:xfrm>
            <a:off x="533400" y="6627813"/>
            <a:ext cx="80772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algn="ctr">
              <a:defRPr/>
            </a:pPr>
            <a:r>
              <a:rPr lang="en-US" altLang="en-US" sz="900" smtClean="0">
                <a:solidFill>
                  <a:srgbClr val="262626"/>
                </a:solidFill>
                <a:latin typeface="Calibri" pitchFamily="34" charset="0"/>
                <a:ea typeface="Calibri" pitchFamily="34" charset="0"/>
                <a:cs typeface="Calibri" pitchFamily="34" charset="0"/>
              </a:rPr>
              <a:t>©2015 Cengage Learning.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000" kern="1200">
          <a:solidFill>
            <a:schemeClr val="tx2"/>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0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0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0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000">
          <a:solidFill>
            <a:schemeClr val="tx2"/>
          </a:solidFill>
          <a:latin typeface="Times New Roman" pitchFamily="18" charset="0"/>
          <a:cs typeface="Times New Roman" pitchFamily="18" charset="0"/>
        </a:defRPr>
      </a:lvl9pPr>
    </p:titleStyle>
    <p:bodyStyle>
      <a:lvl1pPr marL="365125" indent="-255588" algn="l" rtl="0" eaLnBrk="0" fontAlgn="base" hangingPunct="0">
        <a:spcBef>
          <a:spcPts val="300"/>
        </a:spcBef>
        <a:spcAft>
          <a:spcPts val="600"/>
        </a:spcAft>
        <a:buClr>
          <a:srgbClr val="0070C0"/>
        </a:buClr>
        <a:buFont typeface="Wingdings" panose="05000000000000000000"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57225" indent="-246063" algn="l" rtl="0" eaLnBrk="0" fontAlgn="base" hangingPunct="0">
        <a:spcBef>
          <a:spcPts val="300"/>
        </a:spcBef>
        <a:spcAft>
          <a:spcPts val="600"/>
        </a:spcAft>
        <a:buClr>
          <a:srgbClr val="0070C0"/>
        </a:buClr>
        <a:buFont typeface="Wingdings" panose="05000000000000000000" pitchFamily="2" charset="2"/>
        <a:buChar char="§"/>
        <a:defRPr sz="2600" kern="1200">
          <a:solidFill>
            <a:schemeClr val="tx1"/>
          </a:solidFill>
          <a:latin typeface="Times New Roman" panose="02020603050405020304" pitchFamily="18" charset="0"/>
          <a:ea typeface="+mn-ea"/>
          <a:cs typeface="Times New Roman" panose="02020603050405020304" pitchFamily="18" charset="0"/>
        </a:defRPr>
      </a:lvl2pPr>
      <a:lvl3pPr marL="922338" indent="-219075" algn="l" rtl="0" eaLnBrk="0" fontAlgn="base" hangingPunct="0">
        <a:spcBef>
          <a:spcPts val="300"/>
        </a:spcBef>
        <a:spcAft>
          <a:spcPts val="600"/>
        </a:spcAft>
        <a:buClr>
          <a:srgbClr val="0070C0"/>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179513" indent="-200025" algn="l" rtl="0" eaLnBrk="0" fontAlgn="base" hangingPunct="0">
        <a:spcBef>
          <a:spcPts val="300"/>
        </a:spcBef>
        <a:spcAft>
          <a:spcPts val="600"/>
        </a:spcAft>
        <a:buClr>
          <a:srgbClr val="0070C0"/>
        </a:buClr>
        <a:buFont typeface="Wingdings" panose="05000000000000000000" pitchFamily="2" charset="2"/>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1389063" indent="-182563" algn="l" rtl="0" eaLnBrk="0" fontAlgn="base" hangingPunct="0">
        <a:spcBef>
          <a:spcPts val="300"/>
        </a:spcBef>
        <a:spcAft>
          <a:spcPts val="600"/>
        </a:spcAft>
        <a:buClr>
          <a:srgbClr val="0070C0"/>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1584325" y="4724400"/>
            <a:ext cx="6324600" cy="1295400"/>
          </a:xfrm>
        </p:spPr>
        <p:txBody>
          <a:bodyPr/>
          <a:lstStyle/>
          <a:p>
            <a:pPr marL="0" eaLnBrk="1" hangingPunct="1">
              <a:lnSpc>
                <a:spcPct val="90000"/>
              </a:lnSpc>
            </a:pPr>
            <a:r>
              <a:rPr lang="en-US" altLang="en-US" sz="2800" smtClean="0"/>
              <a:t>Chapter 10</a:t>
            </a:r>
          </a:p>
          <a:p>
            <a:pPr marL="0" eaLnBrk="1" hangingPunct="1">
              <a:lnSpc>
                <a:spcPct val="90000"/>
              </a:lnSpc>
            </a:pPr>
            <a:r>
              <a:rPr lang="en-US" altLang="en-US" sz="2800" smtClean="0"/>
              <a:t>Transaction Management and Concurrency Control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Concurrency Control</a:t>
            </a:r>
          </a:p>
        </p:txBody>
      </p:sp>
      <p:sp>
        <p:nvSpPr>
          <p:cNvPr id="22531" name="Content Placeholder 2"/>
          <p:cNvSpPr>
            <a:spLocks noGrp="1"/>
          </p:cNvSpPr>
          <p:nvPr>
            <p:ph idx="1"/>
          </p:nvPr>
        </p:nvSpPr>
        <p:spPr/>
        <p:txBody>
          <a:bodyPr/>
          <a:lstStyle/>
          <a:p>
            <a:pPr eaLnBrk="1" hangingPunct="1"/>
            <a:r>
              <a:rPr lang="en-US" altLang="en-US" smtClean="0"/>
              <a:t>Coordination of the simultaneous transactions execution in a multiuser database system</a:t>
            </a:r>
          </a:p>
          <a:p>
            <a:pPr eaLnBrk="1" hangingPunct="1"/>
            <a:r>
              <a:rPr lang="en-US" altLang="en-US" smtClean="0"/>
              <a:t>Objective - Ensures serializability of transactions in a multiuser database environment</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D75002A7-8F05-4DB5-A061-D587FA47A22D}" type="slidenum">
              <a:rPr lang="en-US" altLang="en-US"/>
              <a:pPr eaLnBrk="1" hangingPunct="1"/>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Problems in Concurrency Control</a:t>
            </a:r>
          </a:p>
        </p:txBody>
      </p:sp>
      <p:graphicFrame>
        <p:nvGraphicFramePr>
          <p:cNvPr id="4" name="Diagram 3"/>
          <p:cNvGraphicFramePr/>
          <p:nvPr/>
        </p:nvGraphicFramePr>
        <p:xfrm>
          <a:off x="381000" y="1524000"/>
          <a:ext cx="8382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CA74DA6-9120-4EB4-A6F7-30AA8B54FEC1}" type="slidenum">
              <a:rPr lang="en-US" altLang="en-US"/>
              <a:pPr eaLnBrk="1" hangingPunct="1"/>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The Scheduler</a:t>
            </a:r>
          </a:p>
        </p:txBody>
      </p:sp>
      <p:sp>
        <p:nvSpPr>
          <p:cNvPr id="24579" name="Content Placeholder 2"/>
          <p:cNvSpPr>
            <a:spLocks noGrp="1"/>
          </p:cNvSpPr>
          <p:nvPr>
            <p:ph idx="1"/>
          </p:nvPr>
        </p:nvSpPr>
        <p:spPr/>
        <p:txBody>
          <a:bodyPr/>
          <a:lstStyle/>
          <a:p>
            <a:pPr eaLnBrk="1" hangingPunct="1"/>
            <a:r>
              <a:rPr lang="en-US" altLang="en-US" smtClean="0"/>
              <a:t>Establishes the order in which the operations are executed within concurrent transactions </a:t>
            </a:r>
          </a:p>
          <a:p>
            <a:pPr lvl="1" eaLnBrk="1" hangingPunct="1"/>
            <a:r>
              <a:rPr lang="en-US" altLang="en-US" smtClean="0"/>
              <a:t>Interleaves the execution of database operations to ensure serializability and isolation of transactions</a:t>
            </a:r>
          </a:p>
          <a:p>
            <a:pPr eaLnBrk="1" hangingPunct="1"/>
            <a:r>
              <a:rPr lang="en-US" altLang="en-US" smtClean="0"/>
              <a:t>Based on concurrent control algorithms to determine the appropriate order</a:t>
            </a:r>
          </a:p>
          <a:p>
            <a:pPr eaLnBrk="1" hangingPunct="1"/>
            <a:r>
              <a:rPr lang="en-US" altLang="en-US" smtClean="0"/>
              <a:t>Creates serialization schedule </a:t>
            </a:r>
          </a:p>
          <a:p>
            <a:pPr lvl="1" eaLnBrk="1" hangingPunct="1"/>
            <a:r>
              <a:rPr lang="en-US" altLang="en-US" b="1" smtClean="0"/>
              <a:t>Serializable schedule</a:t>
            </a:r>
            <a:r>
              <a:rPr lang="en-US" altLang="en-US" smtClean="0"/>
              <a:t>: Interleaved execution of transactions yields the same results as the serial execution of the transactions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D968EE7-DE9B-4499-8A57-BD2C24037112}" type="slidenum">
              <a:rPr lang="en-US" altLang="en-US"/>
              <a:pPr eaLnBrk="1" hangingPunct="1"/>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Concurrency Control with Locking Methods</a:t>
            </a:r>
          </a:p>
        </p:txBody>
      </p:sp>
      <p:sp>
        <p:nvSpPr>
          <p:cNvPr id="25603" name="Content Placeholder 2"/>
          <p:cNvSpPr>
            <a:spLocks noGrp="1"/>
          </p:cNvSpPr>
          <p:nvPr>
            <p:ph idx="1"/>
          </p:nvPr>
        </p:nvSpPr>
        <p:spPr/>
        <p:txBody>
          <a:bodyPr/>
          <a:lstStyle/>
          <a:p>
            <a:pPr eaLnBrk="1" hangingPunct="1"/>
            <a:r>
              <a:rPr lang="en-US" altLang="en-US" smtClean="0"/>
              <a:t>Locking methods - Facilitate isolation of data items used in concurrently executing transactions   </a:t>
            </a:r>
          </a:p>
          <a:p>
            <a:pPr eaLnBrk="1" hangingPunct="1"/>
            <a:r>
              <a:rPr lang="en-US" altLang="en-US" b="1" smtClean="0"/>
              <a:t>Lock</a:t>
            </a:r>
            <a:r>
              <a:rPr lang="en-US" altLang="en-US" smtClean="0"/>
              <a:t>: Guarantees exclusive use of a data item to a current transaction</a:t>
            </a:r>
          </a:p>
          <a:p>
            <a:pPr eaLnBrk="1" hangingPunct="1"/>
            <a:r>
              <a:rPr lang="en-US" altLang="en-US" b="1" smtClean="0"/>
              <a:t>Pessimistic locking</a:t>
            </a:r>
            <a:r>
              <a:rPr lang="en-US" altLang="en-US" smtClean="0"/>
              <a:t>: Use of locks based on the assumption that conflict between transactions is likely</a:t>
            </a:r>
          </a:p>
          <a:p>
            <a:pPr eaLnBrk="1" hangingPunct="1"/>
            <a:r>
              <a:rPr lang="en-US" altLang="en-US" b="1" smtClean="0"/>
              <a:t>Lock manager</a:t>
            </a:r>
            <a:r>
              <a:rPr lang="en-US" altLang="en-US" smtClean="0"/>
              <a:t>: Responsible for assigning and policing the locks used by the transactions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87119EEA-22F0-4F11-AE48-BA843F729980}" type="slidenum">
              <a:rPr lang="en-US" altLang="en-US"/>
              <a:pPr eaLnBrk="1" hangingPunct="1"/>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Lock Granularity</a:t>
            </a:r>
          </a:p>
        </p:txBody>
      </p:sp>
      <p:sp>
        <p:nvSpPr>
          <p:cNvPr id="26627" name="Content Placeholder 2"/>
          <p:cNvSpPr>
            <a:spLocks noGrp="1"/>
          </p:cNvSpPr>
          <p:nvPr>
            <p:ph idx="1"/>
          </p:nvPr>
        </p:nvSpPr>
        <p:spPr/>
        <p:txBody>
          <a:bodyPr/>
          <a:lstStyle/>
          <a:p>
            <a:pPr eaLnBrk="1" hangingPunct="1"/>
            <a:r>
              <a:rPr lang="en-US" altLang="en-US" smtClean="0"/>
              <a:t>Indicates the level of lock use</a:t>
            </a:r>
          </a:p>
          <a:p>
            <a:pPr eaLnBrk="1" hangingPunct="1"/>
            <a:r>
              <a:rPr lang="en-US" altLang="en-US" smtClean="0"/>
              <a:t>Levels of locking </a:t>
            </a:r>
          </a:p>
          <a:p>
            <a:pPr lvl="1" eaLnBrk="1" hangingPunct="1"/>
            <a:r>
              <a:rPr lang="en-US" altLang="en-US" b="1" smtClean="0"/>
              <a:t>Database-level lock</a:t>
            </a:r>
            <a:endParaRPr lang="en-US" altLang="en-US" smtClean="0"/>
          </a:p>
          <a:p>
            <a:pPr lvl="1" eaLnBrk="1" hangingPunct="1"/>
            <a:r>
              <a:rPr lang="en-US" altLang="en-US" b="1" smtClean="0"/>
              <a:t>Table-level lock</a:t>
            </a:r>
          </a:p>
          <a:p>
            <a:pPr lvl="1" eaLnBrk="1" hangingPunct="1"/>
            <a:r>
              <a:rPr lang="en-US" altLang="en-US" b="1" smtClean="0"/>
              <a:t>Page-level lock</a:t>
            </a:r>
          </a:p>
          <a:p>
            <a:pPr lvl="2" eaLnBrk="1" hangingPunct="1"/>
            <a:r>
              <a:rPr lang="en-US" altLang="en-US" b="1" smtClean="0"/>
              <a:t>Page </a:t>
            </a:r>
            <a:r>
              <a:rPr lang="en-US" altLang="en-US" smtClean="0"/>
              <a:t>or</a:t>
            </a:r>
            <a:r>
              <a:rPr lang="en-US" altLang="en-US" b="1" smtClean="0"/>
              <a:t> diskpage</a:t>
            </a:r>
            <a:r>
              <a:rPr lang="en-US" altLang="en-US" smtClean="0"/>
              <a:t>: Directly addressable section of a disk</a:t>
            </a:r>
          </a:p>
          <a:p>
            <a:pPr lvl="1" eaLnBrk="1" hangingPunct="1"/>
            <a:r>
              <a:rPr lang="en-US" altLang="en-US" b="1" smtClean="0"/>
              <a:t>Row-level lock</a:t>
            </a:r>
          </a:p>
          <a:p>
            <a:pPr lvl="1" eaLnBrk="1" hangingPunct="1"/>
            <a:r>
              <a:rPr lang="en-US" altLang="en-US" b="1" smtClean="0"/>
              <a:t>Field-level lock</a:t>
            </a:r>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FC23E8D-CCAC-4041-8A25-E240BB1E519D}" type="slidenum">
              <a:rPr lang="en-US" altLang="en-US"/>
              <a:pPr eaLnBrk="1" hangingPunct="1"/>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Figure 10.3 - Database-Level Locking Sequence </a:t>
            </a:r>
          </a:p>
        </p:txBody>
      </p:sp>
      <p:pic>
        <p:nvPicPr>
          <p:cNvPr id="2765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76200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78BA27D-6CC8-4337-A8B7-DB5ACE29FE0B}" type="slidenum">
              <a:rPr lang="en-US" altLang="en-US"/>
              <a:pPr eaLnBrk="1" hangingPunct="1"/>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Figure 10.4 - An Example of a Table-Level Lock</a:t>
            </a:r>
          </a:p>
        </p:txBody>
      </p:sp>
      <p:pic>
        <p:nvPicPr>
          <p:cNvPr id="2867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65288"/>
            <a:ext cx="7543800" cy="488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AC4A7FB-2085-49A1-B40D-2D535454D97B}" type="slidenum">
              <a:rPr lang="en-US" altLang="en-US"/>
              <a:pPr eaLnBrk="1" hangingPunct="1"/>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Figure 10.5 - An Example of a Page-Level Lock</a:t>
            </a:r>
          </a:p>
        </p:txBody>
      </p:sp>
      <p:pic>
        <p:nvPicPr>
          <p:cNvPr id="296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33600"/>
            <a:ext cx="8991600"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EBD0D297-B782-4D28-A0F4-4631CD69CBEF}" type="slidenum">
              <a:rPr lang="en-US" altLang="en-US"/>
              <a:pPr eaLnBrk="1" hangingPunct="1"/>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Figure 10.6 - An Example of a Row-Level Lock</a:t>
            </a:r>
          </a:p>
        </p:txBody>
      </p:sp>
      <p:pic>
        <p:nvPicPr>
          <p:cNvPr id="3072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2090738"/>
            <a:ext cx="8991600" cy="362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8377F408-9A59-4A3D-BBC9-E2E6AB94C40C}" type="slidenum">
              <a:rPr lang="en-US" altLang="en-US"/>
              <a:pPr eaLnBrk="1" hangingPunct="1"/>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Lock Types</a:t>
            </a:r>
          </a:p>
        </p:txBody>
      </p:sp>
      <p:graphicFrame>
        <p:nvGraphicFramePr>
          <p:cNvPr id="4" name="Diagram 3"/>
          <p:cNvGraphicFramePr/>
          <p:nvPr/>
        </p:nvGraphicFramePr>
        <p:xfrm>
          <a:off x="533400" y="1524000"/>
          <a:ext cx="8077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F4E252ED-96DE-4D4D-9CEA-8F9B8322C492}" type="slidenum">
              <a:rPr lang="en-US" altLang="en-US"/>
              <a:pPr eaLnBrk="1" hangingPunct="1"/>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Learning Objectives</a:t>
            </a:r>
          </a:p>
        </p:txBody>
      </p:sp>
      <p:sp>
        <p:nvSpPr>
          <p:cNvPr id="3" name="Content Placeholder 2"/>
          <p:cNvSpPr>
            <a:spLocks noGrp="1"/>
          </p:cNvSpPr>
          <p:nvPr>
            <p:ph idx="1"/>
          </p:nvPr>
        </p:nvSpPr>
        <p:spPr/>
        <p:txBody>
          <a:bodyPr>
            <a:normAutofit/>
          </a:bodyPr>
          <a:lstStyle/>
          <a:p>
            <a:pPr marL="365760" indent="-256032" eaLnBrk="1" fontAlgn="auto" hangingPunct="1">
              <a:defRPr/>
            </a:pPr>
            <a:r>
              <a:rPr lang="en-US" altLang="en-US" dirty="0"/>
              <a:t>In this chapter, students will learn:</a:t>
            </a:r>
          </a:p>
          <a:p>
            <a:pPr marL="658368" lvl="1" indent="-246888" eaLnBrk="1" fontAlgn="auto" hangingPunct="1">
              <a:defRPr/>
            </a:pPr>
            <a:r>
              <a:rPr lang="en-US" altLang="en-US" dirty="0"/>
              <a:t>About database transactions and their properties</a:t>
            </a:r>
          </a:p>
          <a:p>
            <a:pPr marL="658368" lvl="1" indent="-246888" eaLnBrk="1" fontAlgn="auto" hangingPunct="1">
              <a:defRPr/>
            </a:pPr>
            <a:r>
              <a:rPr lang="en-US" altLang="en-US" dirty="0"/>
              <a:t>What concurrency control is and what role it plays in maintaining the database’s integrity</a:t>
            </a:r>
          </a:p>
          <a:p>
            <a:pPr marL="658368" lvl="1" indent="-246888" eaLnBrk="1" fontAlgn="auto" hangingPunct="1">
              <a:defRPr/>
            </a:pPr>
            <a:r>
              <a:rPr lang="en-US" altLang="en-US" dirty="0"/>
              <a:t>What locking methods are and how they work</a:t>
            </a:r>
          </a:p>
          <a:p>
            <a:pPr marL="457200" lvl="1" indent="0" eaLnBrk="1" fontAlgn="auto" hangingPunct="1">
              <a:buFontTx/>
              <a:buNone/>
              <a:defRPr/>
            </a:pPr>
            <a:endParaRPr lang="en-US" altLang="en-US" dirty="0"/>
          </a:p>
          <a:p>
            <a:pPr marL="365760" indent="-256032" eaLnBrk="1" fontAlgn="auto" hangingPunct="1">
              <a:defRPr/>
            </a:pPr>
            <a:endParaRPr lang="en-US" dirty="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9074806-09D4-456A-99C2-28E548A37E9F}" type="slidenum">
              <a:rPr lang="en-US" altLang="en-US"/>
              <a:pPr eaLnBrk="1" hangingPunct="1"/>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t>Problems in Using Locks</a:t>
            </a:r>
          </a:p>
        </p:txBody>
      </p:sp>
      <p:sp>
        <p:nvSpPr>
          <p:cNvPr id="32771" name="Content Placeholder 2"/>
          <p:cNvSpPr>
            <a:spLocks noGrp="1"/>
          </p:cNvSpPr>
          <p:nvPr>
            <p:ph idx="1"/>
          </p:nvPr>
        </p:nvSpPr>
        <p:spPr/>
        <p:txBody>
          <a:bodyPr/>
          <a:lstStyle/>
          <a:p>
            <a:pPr eaLnBrk="1" hangingPunct="1"/>
            <a:r>
              <a:rPr lang="en-US" altLang="en-US" smtClean="0"/>
              <a:t>Resulting transaction schedule might not be serializable</a:t>
            </a:r>
          </a:p>
          <a:p>
            <a:pPr eaLnBrk="1" hangingPunct="1"/>
            <a:r>
              <a:rPr lang="en-US" altLang="en-US" smtClean="0"/>
              <a:t>Schedule might create </a:t>
            </a:r>
            <a:r>
              <a:rPr lang="en-US" altLang="en-US" b="1" smtClean="0"/>
              <a:t>deadlocks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7AE4D600-4919-4081-97F3-0ECDEE034BFC}" type="slidenum">
              <a:rPr lang="en-US" altLang="en-US"/>
              <a:pPr eaLnBrk="1" hangingPunct="1"/>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t>Two-Phase Locking (2PL)</a:t>
            </a:r>
          </a:p>
        </p:txBody>
      </p:sp>
      <p:sp>
        <p:nvSpPr>
          <p:cNvPr id="33795" name="Content Placeholder 2"/>
          <p:cNvSpPr>
            <a:spLocks noGrp="1"/>
          </p:cNvSpPr>
          <p:nvPr>
            <p:ph idx="1"/>
          </p:nvPr>
        </p:nvSpPr>
        <p:spPr/>
        <p:txBody>
          <a:bodyPr/>
          <a:lstStyle/>
          <a:p>
            <a:pPr eaLnBrk="1" hangingPunct="1"/>
            <a:r>
              <a:rPr lang="en-US" altLang="en-US" smtClean="0"/>
              <a:t>Defines how transactions acquire and relinquish locks</a:t>
            </a:r>
          </a:p>
          <a:p>
            <a:pPr eaLnBrk="1" hangingPunct="1"/>
            <a:r>
              <a:rPr lang="en-US" altLang="en-US" smtClean="0"/>
              <a:t>Guarantees serializability but does not prevent deadlocks </a:t>
            </a:r>
          </a:p>
          <a:p>
            <a:pPr eaLnBrk="1" hangingPunct="1"/>
            <a:r>
              <a:rPr lang="en-US" altLang="en-US" smtClean="0"/>
              <a:t>Phases</a:t>
            </a:r>
          </a:p>
          <a:p>
            <a:pPr lvl="1" eaLnBrk="1" hangingPunct="1"/>
            <a:r>
              <a:rPr lang="en-US" altLang="en-US" smtClean="0"/>
              <a:t>Growing phase - Transaction acquires all required locks without unlocking any data</a:t>
            </a:r>
          </a:p>
          <a:p>
            <a:pPr lvl="1" eaLnBrk="1" hangingPunct="1"/>
            <a:r>
              <a:rPr lang="en-US" altLang="en-US" smtClean="0"/>
              <a:t>Shrinking phase - Transaction releases all locks and cannot obtain any new lock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7E22AD1-E90F-4494-9468-6C2B2C504FEA}" type="slidenum">
              <a:rPr lang="en-US" altLang="en-US"/>
              <a:pPr eaLnBrk="1" hangingPunct="1"/>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t>Two-Phase Locking (2PL)</a:t>
            </a:r>
          </a:p>
        </p:txBody>
      </p:sp>
      <p:sp>
        <p:nvSpPr>
          <p:cNvPr id="34819" name="Content Placeholder 2"/>
          <p:cNvSpPr>
            <a:spLocks noGrp="1"/>
          </p:cNvSpPr>
          <p:nvPr>
            <p:ph idx="1"/>
          </p:nvPr>
        </p:nvSpPr>
        <p:spPr/>
        <p:txBody>
          <a:bodyPr/>
          <a:lstStyle/>
          <a:p>
            <a:pPr eaLnBrk="1" hangingPunct="1"/>
            <a:r>
              <a:rPr lang="en-US" altLang="en-US" smtClean="0"/>
              <a:t>Governing rules</a:t>
            </a:r>
          </a:p>
          <a:p>
            <a:pPr lvl="1" eaLnBrk="1" hangingPunct="1"/>
            <a:r>
              <a:rPr lang="en-US" altLang="en-US" smtClean="0"/>
              <a:t>Two transactions cannot have conflicting locks</a:t>
            </a:r>
          </a:p>
          <a:p>
            <a:pPr lvl="1" eaLnBrk="1" hangingPunct="1"/>
            <a:r>
              <a:rPr lang="en-US" altLang="en-US" smtClean="0"/>
              <a:t>No unlock operation can precede a lock operation in the same transaction</a:t>
            </a:r>
          </a:p>
          <a:p>
            <a:pPr lvl="1" eaLnBrk="1" hangingPunct="1"/>
            <a:r>
              <a:rPr lang="en-US" altLang="en-US" smtClean="0"/>
              <a:t>No data are affected until all locks are obtained</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A5A5C32-89FD-4603-833D-26D420E14147}" type="slidenum">
              <a:rPr lang="en-US" altLang="en-US"/>
              <a:pPr eaLnBrk="1" hangingPunct="1"/>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t>Figure 10.7 - Two-Phase Locking Protocol</a:t>
            </a:r>
          </a:p>
        </p:txBody>
      </p:sp>
      <p:pic>
        <p:nvPicPr>
          <p:cNvPr id="3584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24013"/>
            <a:ext cx="75438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9385D423-A45D-4A85-B6A4-64E9F3BEBCA8}" type="slidenum">
              <a:rPr lang="en-US" altLang="en-US"/>
              <a:pPr eaLnBrk="1" hangingPunct="1"/>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mtClean="0"/>
              <a:t>Deadlocks</a:t>
            </a:r>
          </a:p>
        </p:txBody>
      </p:sp>
      <p:sp>
        <p:nvSpPr>
          <p:cNvPr id="36867" name="Content Placeholder 2"/>
          <p:cNvSpPr>
            <a:spLocks noGrp="1"/>
          </p:cNvSpPr>
          <p:nvPr>
            <p:ph idx="1"/>
          </p:nvPr>
        </p:nvSpPr>
        <p:spPr/>
        <p:txBody>
          <a:bodyPr/>
          <a:lstStyle/>
          <a:p>
            <a:pPr eaLnBrk="1" hangingPunct="1"/>
            <a:r>
              <a:rPr lang="en-US" altLang="en-US" smtClean="0"/>
              <a:t>Occurs when two transactions wait indefinitely for each other to unlock data</a:t>
            </a:r>
          </a:p>
          <a:p>
            <a:pPr lvl="1" eaLnBrk="1" hangingPunct="1"/>
            <a:r>
              <a:rPr lang="en-US" altLang="en-US" smtClean="0"/>
              <a:t>Known as </a:t>
            </a:r>
            <a:r>
              <a:rPr lang="en-US" altLang="en-US" b="1" smtClean="0"/>
              <a:t>deadly embrace</a:t>
            </a:r>
          </a:p>
          <a:p>
            <a:pPr eaLnBrk="1" hangingPunct="1"/>
            <a:r>
              <a:rPr lang="en-US" altLang="en-US" smtClean="0"/>
              <a:t>Control techniques</a:t>
            </a:r>
          </a:p>
          <a:p>
            <a:pPr lvl="1" eaLnBrk="1" hangingPunct="1"/>
            <a:r>
              <a:rPr lang="en-US" altLang="en-US" smtClean="0"/>
              <a:t>Deadlock prevention </a:t>
            </a:r>
          </a:p>
          <a:p>
            <a:pPr lvl="1" eaLnBrk="1" hangingPunct="1"/>
            <a:r>
              <a:rPr lang="en-US" altLang="en-US" smtClean="0"/>
              <a:t>Deadlock detection </a:t>
            </a:r>
          </a:p>
          <a:p>
            <a:pPr lvl="1" eaLnBrk="1" hangingPunct="1"/>
            <a:r>
              <a:rPr lang="en-US" altLang="en-US" smtClean="0"/>
              <a:t>Deadlock avoidance </a:t>
            </a:r>
          </a:p>
          <a:p>
            <a:pPr eaLnBrk="1" hangingPunct="1"/>
            <a:r>
              <a:rPr lang="en-US" altLang="en-US" smtClean="0"/>
              <a:t>Choice of deadlock control method depends on database environment</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924BAA01-A39C-487A-9281-A317542DC42E}" type="slidenum">
              <a:rPr lang="en-US" altLang="en-US"/>
              <a:pPr eaLnBrk="1" hangingPunct="1"/>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mtClean="0"/>
              <a:t>Table 10.13 - How a Deadlock Condition is Created</a:t>
            </a:r>
          </a:p>
        </p:txBody>
      </p:sp>
      <p:pic>
        <p:nvPicPr>
          <p:cNvPr id="3789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839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E57D7CC-0CFB-4072-B3FD-B485525A3760}" type="slidenum">
              <a:rPr lang="en-US" altLang="en-US"/>
              <a:pPr eaLnBrk="1" hangingPunct="1"/>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mtClean="0"/>
              <a:t>Time Stamping</a:t>
            </a:r>
          </a:p>
        </p:txBody>
      </p:sp>
      <p:sp>
        <p:nvSpPr>
          <p:cNvPr id="38915" name="Content Placeholder 2"/>
          <p:cNvSpPr>
            <a:spLocks noGrp="1"/>
          </p:cNvSpPr>
          <p:nvPr>
            <p:ph idx="1"/>
          </p:nvPr>
        </p:nvSpPr>
        <p:spPr/>
        <p:txBody>
          <a:bodyPr/>
          <a:lstStyle/>
          <a:p>
            <a:pPr eaLnBrk="1" hangingPunct="1"/>
            <a:r>
              <a:rPr lang="en-US" altLang="en-US" smtClean="0"/>
              <a:t>Assigns global, unique time stamp to each transaction</a:t>
            </a:r>
          </a:p>
          <a:p>
            <a:pPr lvl="1" eaLnBrk="1" hangingPunct="1"/>
            <a:r>
              <a:rPr lang="en-US" altLang="en-US" smtClean="0"/>
              <a:t>Produces explicit order in which transactions are submitted to DBMS</a:t>
            </a:r>
          </a:p>
          <a:p>
            <a:pPr eaLnBrk="1" hangingPunct="1"/>
            <a:r>
              <a:rPr lang="en-US" altLang="en-US" smtClean="0"/>
              <a:t>Properties</a:t>
            </a:r>
          </a:p>
          <a:p>
            <a:pPr lvl="1" eaLnBrk="1" hangingPunct="1"/>
            <a:r>
              <a:rPr lang="en-US" altLang="en-US" b="1" smtClean="0"/>
              <a:t>Uniqueness</a:t>
            </a:r>
            <a:r>
              <a:rPr lang="en-US" altLang="en-US" smtClean="0"/>
              <a:t>: Ensures no equal time stamp values exist</a:t>
            </a:r>
          </a:p>
          <a:p>
            <a:pPr lvl="1" eaLnBrk="1" hangingPunct="1"/>
            <a:r>
              <a:rPr lang="en-US" altLang="en-US" b="1" smtClean="0"/>
              <a:t>Monotonicity</a:t>
            </a:r>
            <a:r>
              <a:rPr lang="en-US" altLang="en-US" smtClean="0"/>
              <a:t>: Ensures time stamp values always increases</a:t>
            </a:r>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4B74D976-BD6F-4B65-B313-6ECF30BBA6E2}" type="slidenum">
              <a:rPr lang="en-US" altLang="en-US"/>
              <a:pPr eaLnBrk="1" hangingPunct="1"/>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mtClean="0"/>
              <a:t>Time Stamping</a:t>
            </a:r>
          </a:p>
        </p:txBody>
      </p:sp>
      <p:sp>
        <p:nvSpPr>
          <p:cNvPr id="39939" name="Content Placeholder 2"/>
          <p:cNvSpPr>
            <a:spLocks noGrp="1"/>
          </p:cNvSpPr>
          <p:nvPr>
            <p:ph idx="1"/>
          </p:nvPr>
        </p:nvSpPr>
        <p:spPr/>
        <p:txBody>
          <a:bodyPr/>
          <a:lstStyle/>
          <a:p>
            <a:pPr eaLnBrk="1" hangingPunct="1"/>
            <a:r>
              <a:rPr lang="en-US" altLang="en-US" smtClean="0"/>
              <a:t>Disadvantages</a:t>
            </a:r>
          </a:p>
          <a:p>
            <a:pPr lvl="1" eaLnBrk="1" hangingPunct="1"/>
            <a:r>
              <a:rPr lang="en-US" altLang="en-US" smtClean="0"/>
              <a:t>Each value stored in the database requires two additional stamp fields</a:t>
            </a:r>
          </a:p>
          <a:p>
            <a:pPr lvl="1" eaLnBrk="1" hangingPunct="1"/>
            <a:r>
              <a:rPr lang="en-US" altLang="en-US" smtClean="0"/>
              <a:t>Increases memory needs</a:t>
            </a:r>
          </a:p>
          <a:p>
            <a:pPr lvl="1" eaLnBrk="1" hangingPunct="1"/>
            <a:r>
              <a:rPr lang="en-US" altLang="en-US" smtClean="0"/>
              <a:t>Increases the database’s processing overhead</a:t>
            </a:r>
          </a:p>
          <a:p>
            <a:pPr lvl="1" eaLnBrk="1" hangingPunct="1"/>
            <a:r>
              <a:rPr lang="en-US" altLang="en-US" smtClean="0"/>
              <a:t>Demands a lot of system resources </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0C4AFA8-F049-4D6E-8FE8-42F2A25C7BD6}" type="slidenum">
              <a:rPr lang="en-US" altLang="en-US"/>
              <a:pPr eaLnBrk="1" hangingPunct="1"/>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z="3600" smtClean="0"/>
              <a:t>Table 10.14 - Wait/Die and Wound/Wait Concurrency Control Schemes</a:t>
            </a:r>
          </a:p>
        </p:txBody>
      </p:sp>
      <p:pic>
        <p:nvPicPr>
          <p:cNvPr id="4096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2584450"/>
            <a:ext cx="89916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A4CAE8B9-AE9C-401F-96B2-87618CB6631C}" type="slidenum">
              <a:rPr lang="en-US" altLang="en-US"/>
              <a:pPr eaLnBrk="1" hangingPunct="1"/>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Concurrency Control with Optimistic Methods </a:t>
            </a:r>
          </a:p>
        </p:txBody>
      </p:sp>
      <p:sp>
        <p:nvSpPr>
          <p:cNvPr id="41987" name="Content Placeholder 2"/>
          <p:cNvSpPr>
            <a:spLocks noGrp="1"/>
          </p:cNvSpPr>
          <p:nvPr>
            <p:ph idx="1"/>
          </p:nvPr>
        </p:nvSpPr>
        <p:spPr/>
        <p:txBody>
          <a:bodyPr/>
          <a:lstStyle/>
          <a:p>
            <a:pPr eaLnBrk="1" hangingPunct="1"/>
            <a:r>
              <a:rPr lang="en-US" altLang="en-US" b="1" smtClean="0"/>
              <a:t>Optimistic approach</a:t>
            </a:r>
            <a:r>
              <a:rPr lang="en-US" altLang="en-US" smtClean="0"/>
              <a:t>: Based on the assumption that the majority of database operations do not conflict</a:t>
            </a:r>
          </a:p>
          <a:p>
            <a:pPr lvl="1" eaLnBrk="1" hangingPunct="1"/>
            <a:r>
              <a:rPr lang="en-US" altLang="en-US" smtClean="0"/>
              <a:t>Does not require locking or time stamping techniques</a:t>
            </a:r>
          </a:p>
          <a:p>
            <a:pPr lvl="1" eaLnBrk="1" hangingPunct="1"/>
            <a:r>
              <a:rPr lang="en-US" altLang="en-US" smtClean="0"/>
              <a:t>Transaction is executed without restrictions until it is committed</a:t>
            </a:r>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F76479C4-37DD-4AD4-AD8F-91F6210CCB70}" type="slidenum">
              <a:rPr lang="en-US" altLang="en-US"/>
              <a:pPr eaLnBrk="1" hangingPunct="1"/>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Learning Objectives</a:t>
            </a:r>
          </a:p>
        </p:txBody>
      </p:sp>
      <p:sp>
        <p:nvSpPr>
          <p:cNvPr id="15363" name="Content Placeholder 2"/>
          <p:cNvSpPr>
            <a:spLocks noGrp="1"/>
          </p:cNvSpPr>
          <p:nvPr>
            <p:ph idx="1"/>
          </p:nvPr>
        </p:nvSpPr>
        <p:spPr/>
        <p:txBody>
          <a:bodyPr/>
          <a:lstStyle/>
          <a:p>
            <a:pPr eaLnBrk="1" hangingPunct="1"/>
            <a:r>
              <a:rPr lang="en-US" altLang="en-US" smtClean="0"/>
              <a:t>In this chapter, students will learn:</a:t>
            </a:r>
          </a:p>
          <a:p>
            <a:pPr lvl="1" eaLnBrk="1" hangingPunct="1"/>
            <a:r>
              <a:rPr lang="en-US" altLang="en-US" smtClean="0"/>
              <a:t>How stamping methods are used for concurrency control</a:t>
            </a:r>
          </a:p>
          <a:p>
            <a:pPr lvl="1" eaLnBrk="1" hangingPunct="1"/>
            <a:r>
              <a:rPr lang="en-US" altLang="en-US" smtClean="0"/>
              <a:t>How optimistic methods are used for concurrency control</a:t>
            </a:r>
          </a:p>
          <a:p>
            <a:pPr lvl="1" eaLnBrk="1" hangingPunct="1"/>
            <a:r>
              <a:rPr lang="en-US" altLang="en-US" smtClean="0"/>
              <a:t>How database recovery management is used to maintain database integrity</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8FA1223-0072-44FD-85C8-7E778E6F2DBE}" type="slidenum">
              <a:rPr lang="en-US" altLang="en-US"/>
              <a:pPr eaLnBrk="1" hangingPunct="1"/>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smtClean="0"/>
              <a:t>Phases of Optimistic Approach</a:t>
            </a:r>
          </a:p>
        </p:txBody>
      </p:sp>
      <p:graphicFrame>
        <p:nvGraphicFramePr>
          <p:cNvPr id="4" name="Diagram 3"/>
          <p:cNvGraphicFramePr/>
          <p:nvPr/>
        </p:nvGraphicFramePr>
        <p:xfrm>
          <a:off x="457200" y="15240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A79D00D8-3838-4A83-AEE2-20DBFDE5B5D6}" type="slidenum">
              <a:rPr lang="en-US" altLang="en-US"/>
              <a:pPr eaLnBrk="1" hangingPunct="1"/>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smtClean="0"/>
              <a:t>Table 10.15 - Transaction Isolation Levels</a:t>
            </a:r>
          </a:p>
        </p:txBody>
      </p:sp>
      <p:pic>
        <p:nvPicPr>
          <p:cNvPr id="440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3413"/>
            <a:ext cx="8686800"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99CCD886-D621-47B3-A6D3-17A790246CCA}" type="slidenum">
              <a:rPr lang="en-US" altLang="en-US"/>
              <a:pPr eaLnBrk="1" hangingPunct="1"/>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a:t>
            </a:r>
            <a:endParaRPr lang="en-US" dirty="0"/>
          </a:p>
        </p:txBody>
      </p:sp>
      <p:sp>
        <p:nvSpPr>
          <p:cNvPr id="4" name="Slide Number Placeholder 3"/>
          <p:cNvSpPr>
            <a:spLocks noGrp="1"/>
          </p:cNvSpPr>
          <p:nvPr>
            <p:ph type="sldNum" sz="quarter" idx="12"/>
          </p:nvPr>
        </p:nvSpPr>
        <p:spPr/>
        <p:txBody>
          <a:bodyPr/>
          <a:lstStyle/>
          <a:p>
            <a:fld id="{3C83E9A7-9D5A-45CF-876D-26D5BD8F5CF8}" type="slidenum">
              <a:rPr lang="en-US" altLang="en-US" smtClean="0"/>
              <a:pPr/>
              <a:t>32</a:t>
            </a:fld>
            <a:endParaRPr lang="en-US" altLang="en-US"/>
          </a:p>
        </p:txBody>
      </p:sp>
      <p:sp>
        <p:nvSpPr>
          <p:cNvPr id="5" name="Rectangle 1"/>
          <p:cNvSpPr>
            <a:spLocks noChangeArrowheads="1"/>
          </p:cNvSpPr>
          <p:nvPr/>
        </p:nvSpPr>
        <p:spPr bwMode="auto">
          <a:xfrm>
            <a:off x="559266" y="1524000"/>
            <a:ext cx="8025468" cy="4629371"/>
          </a:xfrm>
          <a:prstGeom prst="rect">
            <a:avLst/>
          </a:prstGeom>
          <a:solidFill>
            <a:schemeClr val="bg1"/>
          </a:solidFill>
          <a:ln>
            <a:noFill/>
          </a:ln>
          <a:effectLst/>
        </p:spPr>
        <p:txBody>
          <a:bodyPr vert="horz" wrap="square" lIns="0" tIns="158700" rIns="0" bIns="15870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Read </a:t>
            </a:r>
            <a:r>
              <a:rPr lang="en-US" sz="2000" dirty="0">
                <a:latin typeface="Times New Roman" panose="02020603050405020304" pitchFamily="18" charset="0"/>
                <a:cs typeface="Times New Roman" panose="02020603050405020304" pitchFamily="18" charset="0"/>
              </a:rPr>
              <a:t>committed is an isolation level that guarantees that any data read was </a:t>
            </a:r>
            <a:r>
              <a:rPr lang="en-US" sz="2000" i="1" dirty="0">
                <a:latin typeface="Times New Roman" panose="02020603050405020304" pitchFamily="18" charset="0"/>
                <a:cs typeface="Times New Roman" panose="02020603050405020304" pitchFamily="18" charset="0"/>
              </a:rPr>
              <a:t>committed</a:t>
            </a:r>
            <a:r>
              <a:rPr lang="en-US" sz="2000" dirty="0">
                <a:latin typeface="Times New Roman" panose="02020603050405020304" pitchFamily="18" charset="0"/>
                <a:cs typeface="Times New Roman" panose="02020603050405020304" pitchFamily="18" charset="0"/>
              </a:rPr>
              <a:t> at the moment is read. It simply restricts the reader from seeing any intermediate, uncommitted, 'dirty' read. IT makes no promise whatsoever that if the transaction re-issues the read, will find the </a:t>
            </a:r>
            <a:r>
              <a:rPr lang="en-US" sz="2000" i="1" dirty="0" err="1">
                <a:latin typeface="Times New Roman" panose="02020603050405020304" pitchFamily="18" charset="0"/>
                <a:cs typeface="Times New Roman" panose="02020603050405020304" pitchFamily="18" charset="0"/>
              </a:rPr>
              <a:t>Same</a:t>
            </a:r>
            <a:r>
              <a:rPr lang="en-US" sz="2000" dirty="0" err="1">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data is free to change after it was read</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Repeatable read is a higher isolation level, that in addition to the guarantees of the read committed level, it also guarantees that any data read </a:t>
            </a:r>
            <a:r>
              <a:rPr lang="en-US" sz="2000" i="1" dirty="0">
                <a:latin typeface="Times New Roman" panose="02020603050405020304" pitchFamily="18" charset="0"/>
                <a:cs typeface="Times New Roman" panose="02020603050405020304" pitchFamily="18" charset="0"/>
              </a:rPr>
              <a:t>cannot change</a:t>
            </a:r>
            <a:r>
              <a:rPr lang="en-US" sz="2000" dirty="0">
                <a:latin typeface="Times New Roman" panose="02020603050405020304" pitchFamily="18" charset="0"/>
                <a:cs typeface="Times New Roman" panose="02020603050405020304" pitchFamily="18" charset="0"/>
              </a:rPr>
              <a:t>, if the transaction reads the same data again, it will find the previously read data in place, unchanged, and available to read.</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next isolation level, serializable, makes an even stronger guarantee: in addition to everything repeatable read guarantees, it also guarantees that </a:t>
            </a:r>
            <a:r>
              <a:rPr lang="en-US" sz="2000" i="1" dirty="0">
                <a:latin typeface="Times New Roman" panose="02020603050405020304" pitchFamily="18" charset="0"/>
                <a:cs typeface="Times New Roman" panose="02020603050405020304" pitchFamily="18" charset="0"/>
              </a:rPr>
              <a:t>no </a:t>
            </a:r>
            <a:r>
              <a:rPr lang="en-US" sz="2000" b="1" i="1" dirty="0">
                <a:latin typeface="Times New Roman" panose="02020603050405020304" pitchFamily="18" charset="0"/>
                <a:cs typeface="Times New Roman" panose="02020603050405020304" pitchFamily="18" charset="0"/>
              </a:rPr>
              <a:t>new</a:t>
            </a:r>
            <a:r>
              <a:rPr lang="en-US" sz="2000" i="1" dirty="0">
                <a:latin typeface="Times New Roman" panose="02020603050405020304" pitchFamily="18" charset="0"/>
                <a:cs typeface="Times New Roman" panose="02020603050405020304" pitchFamily="18" charset="0"/>
              </a:rPr>
              <a:t> data</a:t>
            </a:r>
            <a:r>
              <a:rPr lang="en-US" sz="2000" dirty="0">
                <a:latin typeface="Times New Roman" panose="02020603050405020304" pitchFamily="18" charset="0"/>
                <a:cs typeface="Times New Roman" panose="02020603050405020304" pitchFamily="18" charset="0"/>
              </a:rPr>
              <a:t> can be seen by a subsequent read</a:t>
            </a:r>
            <a:r>
              <a:rPr lang="en-US" sz="2000" dirty="0" smtClean="0">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432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Phantom Read</a:t>
            </a:r>
            <a:endParaRPr lang="en-US" dirty="0"/>
          </a:p>
        </p:txBody>
      </p:sp>
      <p:sp>
        <p:nvSpPr>
          <p:cNvPr id="4" name="Slide Number Placeholder 3"/>
          <p:cNvSpPr>
            <a:spLocks noGrp="1"/>
          </p:cNvSpPr>
          <p:nvPr>
            <p:ph type="sldNum" sz="quarter" idx="12"/>
          </p:nvPr>
        </p:nvSpPr>
        <p:spPr/>
        <p:txBody>
          <a:bodyPr/>
          <a:lstStyle/>
          <a:p>
            <a:fld id="{3C83E9A7-9D5A-45CF-876D-26D5BD8F5CF8}" type="slidenum">
              <a:rPr lang="en-US" altLang="en-US" smtClean="0"/>
              <a:pPr/>
              <a:t>33</a:t>
            </a:fld>
            <a:endParaRPr lang="en-US" altLang="en-US"/>
          </a:p>
        </p:txBody>
      </p:sp>
      <p:pic>
        <p:nvPicPr>
          <p:cNvPr id="1026" name="Picture 2" descr="https://qph.fs.quoracdn.net/main-qimg-84284b7ec3a3d7637f6b4e8fbaca4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1"/>
            <a:ext cx="8229600" cy="4343400"/>
          </a:xfrm>
          <a:prstGeom prst="rect">
            <a:avLst/>
          </a:prstGeom>
          <a:noFill/>
          <a:ln>
            <a:solidFill>
              <a:schemeClr val="accent1"/>
            </a:solidFill>
          </a:ln>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097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Phantom Read</a:t>
            </a:r>
            <a:endParaRPr lang="en-US" dirty="0"/>
          </a:p>
        </p:txBody>
      </p:sp>
      <p:sp>
        <p:nvSpPr>
          <p:cNvPr id="4" name="Slide Number Placeholder 3"/>
          <p:cNvSpPr>
            <a:spLocks noGrp="1"/>
          </p:cNvSpPr>
          <p:nvPr>
            <p:ph type="sldNum" sz="quarter" idx="12"/>
          </p:nvPr>
        </p:nvSpPr>
        <p:spPr/>
        <p:txBody>
          <a:bodyPr/>
          <a:lstStyle/>
          <a:p>
            <a:fld id="{3C83E9A7-9D5A-45CF-876D-26D5BD8F5CF8}" type="slidenum">
              <a:rPr lang="en-US" altLang="en-US" smtClean="0"/>
              <a:pPr/>
              <a:t>34</a:t>
            </a:fld>
            <a:endParaRPr lang="en-US" altLang="en-US"/>
          </a:p>
        </p:txBody>
      </p:sp>
      <p:sp>
        <p:nvSpPr>
          <p:cNvPr id="5" name="Rectangle 1"/>
          <p:cNvSpPr>
            <a:spLocks noChangeArrowheads="1"/>
          </p:cNvSpPr>
          <p:nvPr/>
        </p:nvSpPr>
        <p:spPr bwMode="auto">
          <a:xfrm>
            <a:off x="559266" y="1323201"/>
            <a:ext cx="8025468" cy="4752482"/>
          </a:xfrm>
          <a:prstGeom prst="rect">
            <a:avLst/>
          </a:prstGeom>
          <a:solidFill>
            <a:schemeClr val="bg1"/>
          </a:solidFill>
          <a:ln>
            <a:noFill/>
          </a:ln>
          <a:effectLst/>
        </p:spPr>
        <p:txBody>
          <a:bodyPr vert="horz" wrap="square" lIns="0" tIns="158700" rIns="0" bIns="15870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In the diagram above, the flow of statements goes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Alice and Bob start two database transactions.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Bob’s reads all the </a:t>
            </a:r>
            <a:r>
              <a:rPr kumimoji="0" lang="en-US" altLang="en-US" sz="1600" b="0" i="0" u="none" strike="noStrike" cap="none" normalizeH="0" baseline="0" dirty="0" err="1" smtClean="0">
                <a:ln>
                  <a:noFill/>
                </a:ln>
                <a:solidFill>
                  <a:srgbClr val="666666"/>
                </a:solidFill>
                <a:effectLst/>
                <a:latin typeface="Times New Roman" panose="02020603050405020304" pitchFamily="18" charset="0"/>
                <a:cs typeface="Times New Roman" panose="02020603050405020304" pitchFamily="18" charset="0"/>
              </a:rPr>
              <a:t>post_comment</a:t>
            </a: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records associated with the </a:t>
            </a:r>
            <a:r>
              <a:rPr kumimoji="0" lang="en-US" altLang="en-US" sz="1600"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post</a:t>
            </a: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row with the identifier value of 1.</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Alice adds a new </a:t>
            </a:r>
            <a:r>
              <a:rPr kumimoji="0" lang="en-US" altLang="en-US" sz="1600" b="0" i="0" u="none" strike="noStrike" cap="none" normalizeH="0" baseline="0" dirty="0" err="1" smtClean="0">
                <a:ln>
                  <a:noFill/>
                </a:ln>
                <a:solidFill>
                  <a:srgbClr val="666666"/>
                </a:solidFill>
                <a:effectLst/>
                <a:latin typeface="Times New Roman" panose="02020603050405020304" pitchFamily="18" charset="0"/>
                <a:cs typeface="Times New Roman" panose="02020603050405020304" pitchFamily="18" charset="0"/>
              </a:rPr>
              <a:t>post_comment</a:t>
            </a: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record which is associated with the </a:t>
            </a:r>
            <a:r>
              <a:rPr kumimoji="0" lang="en-US" altLang="en-US" sz="1600"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post</a:t>
            </a: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row having the identifier value of 1.</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Alice commits her database transaction.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If Bob’s re-reads the </a:t>
            </a:r>
            <a:r>
              <a:rPr kumimoji="0" lang="en-US" altLang="en-US" sz="1600" b="0" i="0" u="none" strike="noStrike" cap="none" normalizeH="0" baseline="0" dirty="0" err="1" smtClean="0">
                <a:ln>
                  <a:noFill/>
                </a:ln>
                <a:solidFill>
                  <a:srgbClr val="666666"/>
                </a:solidFill>
                <a:effectLst/>
                <a:latin typeface="Times New Roman" panose="02020603050405020304" pitchFamily="18" charset="0"/>
                <a:cs typeface="Times New Roman" panose="02020603050405020304" pitchFamily="18" charset="0"/>
              </a:rPr>
              <a:t>post_comment</a:t>
            </a: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records having the </a:t>
            </a:r>
            <a:r>
              <a:rPr kumimoji="0" lang="en-US" altLang="en-US" sz="1600" b="0" i="0" u="none" strike="noStrike" cap="none" normalizeH="0" baseline="0" dirty="0" err="1" smtClean="0">
                <a:ln>
                  <a:noFill/>
                </a:ln>
                <a:solidFill>
                  <a:srgbClr val="666666"/>
                </a:solidFill>
                <a:effectLst/>
                <a:latin typeface="Times New Roman" panose="02020603050405020304" pitchFamily="18" charset="0"/>
                <a:cs typeface="Times New Roman" panose="02020603050405020304" pitchFamily="18" charset="0"/>
              </a:rPr>
              <a:t>post_id</a:t>
            </a: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column value equal to `, he will observe a different version of this result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This phenomenon is typical for both Read Uncommitted, Read Committed and Repeatable Read isolation levels. The default isolation level being either Read Committed (Oracle, SQL Server or PostgreSQL) or Repeatable Read (MySQL) does not prevent this anomaly.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Nevertheless, preventing this anomaly is fairly simple. All you need to do is use a higher isolation level like Serializable. Or, if the underlying RDBMS supports predicate locks, you can simply lock the range of records using a share (read) lock or an exclusive (write) range lock.</a:t>
            </a:r>
          </a:p>
        </p:txBody>
      </p:sp>
    </p:spTree>
    <p:extLst>
      <p:ext uri="{BB962C8B-B14F-4D97-AF65-F5344CB8AC3E}">
        <p14:creationId xmlns:p14="http://schemas.microsoft.com/office/powerpoint/2010/main" val="279804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mtClean="0"/>
              <a:t>Database Recovery Management </a:t>
            </a:r>
          </a:p>
        </p:txBody>
      </p:sp>
      <p:sp>
        <p:nvSpPr>
          <p:cNvPr id="45059" name="Content Placeholder 2"/>
          <p:cNvSpPr>
            <a:spLocks noGrp="1"/>
          </p:cNvSpPr>
          <p:nvPr>
            <p:ph idx="1"/>
          </p:nvPr>
        </p:nvSpPr>
        <p:spPr/>
        <p:txBody>
          <a:bodyPr/>
          <a:lstStyle/>
          <a:p>
            <a:pPr eaLnBrk="1" hangingPunct="1"/>
            <a:r>
              <a:rPr lang="en-US" altLang="en-US" b="1" dirty="0" smtClean="0"/>
              <a:t>Database recovery</a:t>
            </a:r>
            <a:r>
              <a:rPr lang="en-US" altLang="en-US" dirty="0" smtClean="0"/>
              <a:t>: Restores database from a given state to a previously consistent state</a:t>
            </a:r>
          </a:p>
          <a:p>
            <a:pPr eaLnBrk="1" hangingPunct="1"/>
            <a:r>
              <a:rPr lang="en-US" altLang="en-US" dirty="0" smtClean="0"/>
              <a:t>Recovery transactions are based on the atomic transaction property</a:t>
            </a:r>
          </a:p>
          <a:p>
            <a:pPr lvl="1" eaLnBrk="1" hangingPunct="1"/>
            <a:r>
              <a:rPr lang="en-US" altLang="en-US" b="1" dirty="0" smtClean="0"/>
              <a:t>Atomic transaction property</a:t>
            </a:r>
            <a:r>
              <a:rPr lang="en-US" altLang="en-US" dirty="0" smtClean="0"/>
              <a:t>: All portions of a transaction must be treated as a single logical unit of work</a:t>
            </a:r>
          </a:p>
          <a:p>
            <a:pPr lvl="2" eaLnBrk="1" hangingPunct="1"/>
            <a:r>
              <a:rPr lang="en-US" altLang="en-US" dirty="0" smtClean="0"/>
              <a:t>If transaction operation cannot be completed:</a:t>
            </a:r>
          </a:p>
          <a:p>
            <a:pPr lvl="3" eaLnBrk="1" hangingPunct="1"/>
            <a:r>
              <a:rPr lang="en-US" altLang="en-US" dirty="0" smtClean="0"/>
              <a:t>Transaction must be aborted</a:t>
            </a:r>
          </a:p>
          <a:p>
            <a:pPr lvl="3" eaLnBrk="1" hangingPunct="1"/>
            <a:r>
              <a:rPr lang="en-US" altLang="en-US" dirty="0" smtClean="0"/>
              <a:t>Changes to database must be rolled back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EBE8CE86-1B68-47D3-BDD1-29F2866039AC}" type="slidenum">
              <a:rPr lang="en-US" altLang="en-US"/>
              <a:pPr eaLnBrk="1" hangingPunct="1"/>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sz="3600" smtClean="0"/>
              <a:t>Concepts that Affect Transaction Recovery</a:t>
            </a:r>
          </a:p>
        </p:txBody>
      </p:sp>
      <p:graphicFrame>
        <p:nvGraphicFramePr>
          <p:cNvPr id="4" name="Diagram 3"/>
          <p:cNvGraphicFramePr/>
          <p:nvPr/>
        </p:nvGraphicFramePr>
        <p:xfrm>
          <a:off x="533400" y="1600200"/>
          <a:ext cx="80772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C2AAD74-18C6-402F-B488-93A23C5EC635}" type="slidenum">
              <a:rPr lang="en-US" altLang="en-US"/>
              <a:pPr eaLnBrk="1" hangingPunct="1"/>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sz="3600" smtClean="0"/>
              <a:t>Techniques used in Transaction Recovery Procedures</a:t>
            </a:r>
          </a:p>
        </p:txBody>
      </p:sp>
      <p:graphicFrame>
        <p:nvGraphicFramePr>
          <p:cNvPr id="4" name="Diagram 3"/>
          <p:cNvGraphicFramePr/>
          <p:nvPr/>
        </p:nvGraphicFramePr>
        <p:xfrm>
          <a:off x="838200" y="1981200"/>
          <a:ext cx="76200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874D6A2-36E2-4F91-AC02-C010B236E022}" type="slidenum">
              <a:rPr lang="en-US" altLang="en-US"/>
              <a:pPr eaLnBrk="1" hangingPunct="1"/>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sz="3600" smtClean="0"/>
              <a:t>Recovery Process in Deferred-Write Technique </a:t>
            </a:r>
          </a:p>
        </p:txBody>
      </p:sp>
      <p:sp>
        <p:nvSpPr>
          <p:cNvPr id="48131" name="Content Placeholder 2"/>
          <p:cNvSpPr>
            <a:spLocks noGrp="1"/>
          </p:cNvSpPr>
          <p:nvPr>
            <p:ph idx="1"/>
          </p:nvPr>
        </p:nvSpPr>
        <p:spPr/>
        <p:txBody>
          <a:bodyPr/>
          <a:lstStyle/>
          <a:p>
            <a:pPr eaLnBrk="1" hangingPunct="1"/>
            <a:r>
              <a:rPr lang="en-US" altLang="en-US" smtClean="0"/>
              <a:t>Identify the last check point in the transaction log</a:t>
            </a:r>
          </a:p>
          <a:p>
            <a:pPr eaLnBrk="1" hangingPunct="1"/>
            <a:r>
              <a:rPr lang="en-US" altLang="en-US" smtClean="0"/>
              <a:t>If transaction was committed before the last check point</a:t>
            </a:r>
          </a:p>
          <a:p>
            <a:pPr lvl="1" eaLnBrk="1" hangingPunct="1"/>
            <a:r>
              <a:rPr lang="en-US" altLang="en-US" smtClean="0"/>
              <a:t>Nothing needs to be done</a:t>
            </a:r>
          </a:p>
          <a:p>
            <a:pPr eaLnBrk="1" hangingPunct="1"/>
            <a:r>
              <a:rPr lang="en-US" altLang="en-US" smtClean="0"/>
              <a:t>If transaction was committed after the last check point</a:t>
            </a:r>
          </a:p>
          <a:p>
            <a:pPr lvl="1" eaLnBrk="1" hangingPunct="1"/>
            <a:r>
              <a:rPr lang="en-US" altLang="en-US" smtClean="0"/>
              <a:t>Transaction log is used to redo the transaction</a:t>
            </a:r>
          </a:p>
          <a:p>
            <a:pPr eaLnBrk="1" hangingPunct="1"/>
            <a:r>
              <a:rPr lang="en-US" altLang="en-US" smtClean="0"/>
              <a:t>If transaction had a ROLLBACK operation after the last check point </a:t>
            </a:r>
          </a:p>
          <a:p>
            <a:pPr lvl="1" eaLnBrk="1" hangingPunct="1"/>
            <a:r>
              <a:rPr lang="en-US" altLang="en-US" smtClean="0"/>
              <a:t>Nothing needs to be done</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D2D11871-E1B3-46C2-A6B4-E9C975B8C765}" type="slidenum">
              <a:rPr lang="en-US" altLang="en-US"/>
              <a:pPr eaLnBrk="1" hangingPunct="1"/>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z="3600" smtClean="0"/>
              <a:t>Recovery Process in Write-Through Technique </a:t>
            </a:r>
          </a:p>
        </p:txBody>
      </p:sp>
      <p:sp>
        <p:nvSpPr>
          <p:cNvPr id="49155" name="Content Placeholder 2"/>
          <p:cNvSpPr>
            <a:spLocks noGrp="1"/>
          </p:cNvSpPr>
          <p:nvPr>
            <p:ph idx="1"/>
          </p:nvPr>
        </p:nvSpPr>
        <p:spPr/>
        <p:txBody>
          <a:bodyPr/>
          <a:lstStyle/>
          <a:p>
            <a:pPr eaLnBrk="1" hangingPunct="1"/>
            <a:r>
              <a:rPr lang="en-US" altLang="en-US" smtClean="0"/>
              <a:t>Identify the last checkpoint in the transaction log</a:t>
            </a:r>
          </a:p>
          <a:p>
            <a:pPr eaLnBrk="1" hangingPunct="1"/>
            <a:r>
              <a:rPr lang="en-US" altLang="en-US" smtClean="0"/>
              <a:t>If transaction was committed before the last check point </a:t>
            </a:r>
          </a:p>
          <a:p>
            <a:pPr lvl="1" eaLnBrk="1" hangingPunct="1"/>
            <a:r>
              <a:rPr lang="en-US" altLang="en-US" smtClean="0"/>
              <a:t>Nothing needs to be done</a:t>
            </a:r>
          </a:p>
          <a:p>
            <a:pPr eaLnBrk="1" hangingPunct="1"/>
            <a:r>
              <a:rPr lang="en-US" altLang="en-US" smtClean="0"/>
              <a:t>If transaction was committed after the last checkpoint</a:t>
            </a:r>
          </a:p>
          <a:p>
            <a:pPr lvl="1" eaLnBrk="1" hangingPunct="1"/>
            <a:r>
              <a:rPr lang="en-US" altLang="en-US" smtClean="0"/>
              <a:t>Transaction must be redone</a:t>
            </a:r>
          </a:p>
          <a:p>
            <a:pPr eaLnBrk="1" hangingPunct="1"/>
            <a:r>
              <a:rPr lang="en-US" altLang="en-US" smtClean="0"/>
              <a:t>If transaction had a ROLLBACK operation after the last check point </a:t>
            </a:r>
          </a:p>
          <a:p>
            <a:pPr lvl="1" eaLnBrk="1" hangingPunct="1"/>
            <a:r>
              <a:rPr lang="en-US" altLang="en-US" smtClean="0"/>
              <a:t>Transaction log is used to ROLLBACK the operations</a:t>
            </a:r>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79AD9612-5DC1-4548-9297-BCA0F3A8B90D}" type="slidenum">
              <a:rPr lang="en-US" altLang="en-US"/>
              <a:pPr eaLnBrk="1" hangingPunct="1"/>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Transaction</a:t>
            </a:r>
          </a:p>
        </p:txBody>
      </p:sp>
      <p:sp>
        <p:nvSpPr>
          <p:cNvPr id="16387" name="Content Placeholder 2"/>
          <p:cNvSpPr>
            <a:spLocks noGrp="1"/>
          </p:cNvSpPr>
          <p:nvPr>
            <p:ph idx="1"/>
          </p:nvPr>
        </p:nvSpPr>
        <p:spPr/>
        <p:txBody>
          <a:bodyPr/>
          <a:lstStyle/>
          <a:p>
            <a:pPr eaLnBrk="1" hangingPunct="1"/>
            <a:r>
              <a:rPr lang="en-US" altLang="en-US" smtClean="0"/>
              <a:t>Logical unit of work that must be entirely completed or aborted</a:t>
            </a:r>
          </a:p>
          <a:p>
            <a:pPr eaLnBrk="1" hangingPunct="1"/>
            <a:r>
              <a:rPr lang="en-US" altLang="en-US" smtClean="0"/>
              <a:t>Consists of:</a:t>
            </a:r>
          </a:p>
          <a:p>
            <a:pPr lvl="1" eaLnBrk="1" hangingPunct="1"/>
            <a:r>
              <a:rPr lang="en-US" altLang="en-US" smtClean="0"/>
              <a:t>SELECT statement </a:t>
            </a:r>
          </a:p>
          <a:p>
            <a:pPr lvl="1" eaLnBrk="1" hangingPunct="1"/>
            <a:r>
              <a:rPr lang="en-US" altLang="en-US" smtClean="0"/>
              <a:t>Series of related UPDATE statements</a:t>
            </a:r>
          </a:p>
          <a:p>
            <a:pPr lvl="1" eaLnBrk="1" hangingPunct="1"/>
            <a:r>
              <a:rPr lang="en-US" altLang="en-US" smtClean="0"/>
              <a:t>Series of INSERT statements</a:t>
            </a:r>
          </a:p>
          <a:p>
            <a:pPr lvl="1" eaLnBrk="1" hangingPunct="1"/>
            <a:r>
              <a:rPr lang="en-US" altLang="en-US" smtClean="0"/>
              <a:t>Combination of SELECT, UPDATE, and INSERT statements</a:t>
            </a:r>
          </a:p>
          <a:p>
            <a:pPr lvl="1" eaLnBrk="1" hangingPunct="1"/>
            <a:endParaRPr lang="en-US" altLang="en-US" smtClean="0"/>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66EB8FF0-C0B9-445F-B187-1576BDE2C4B9}" type="slidenum">
              <a:rPr lang="en-US" altLang="en-US"/>
              <a:pPr eaLnBrk="1" hangingPunct="1"/>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Transaction</a:t>
            </a:r>
          </a:p>
        </p:txBody>
      </p:sp>
      <p:sp>
        <p:nvSpPr>
          <p:cNvPr id="17411" name="Content Placeholder 2"/>
          <p:cNvSpPr>
            <a:spLocks noGrp="1"/>
          </p:cNvSpPr>
          <p:nvPr>
            <p:ph idx="1"/>
          </p:nvPr>
        </p:nvSpPr>
        <p:spPr/>
        <p:txBody>
          <a:bodyPr/>
          <a:lstStyle/>
          <a:p>
            <a:pPr eaLnBrk="1" hangingPunct="1"/>
            <a:r>
              <a:rPr lang="en-US" altLang="en-US" b="1" smtClean="0"/>
              <a:t>Consistent database state</a:t>
            </a:r>
            <a:r>
              <a:rPr lang="en-US" altLang="en-US" smtClean="0"/>
              <a:t>: All data integrity constraints are satisfied</a:t>
            </a:r>
          </a:p>
          <a:p>
            <a:pPr lvl="1" eaLnBrk="1" hangingPunct="1"/>
            <a:r>
              <a:rPr lang="en-US" altLang="en-US" smtClean="0"/>
              <a:t>Must begin with the database in a known consistent state to ensure consistency</a:t>
            </a:r>
          </a:p>
          <a:p>
            <a:pPr eaLnBrk="1" hangingPunct="1"/>
            <a:r>
              <a:rPr lang="en-US" altLang="en-US" smtClean="0"/>
              <a:t>Formed by two or more database requests</a:t>
            </a:r>
          </a:p>
          <a:p>
            <a:pPr lvl="1" eaLnBrk="1" hangingPunct="1"/>
            <a:r>
              <a:rPr lang="en-US" altLang="en-US" b="1" smtClean="0"/>
              <a:t>Database requests</a:t>
            </a:r>
            <a:r>
              <a:rPr lang="en-US" altLang="en-US" smtClean="0"/>
              <a:t>: Equivalent of a single SQL statement in an application program or transaction</a:t>
            </a:r>
          </a:p>
          <a:p>
            <a:pPr eaLnBrk="1" hangingPunct="1"/>
            <a:r>
              <a:rPr lang="en-US" altLang="en-US" smtClean="0"/>
              <a:t>Consists of a single SQL statement or a collection of related SQL statements</a:t>
            </a:r>
          </a:p>
          <a:p>
            <a:pPr eaLnBrk="1" hangingPunct="1"/>
            <a:endParaRPr lang="en-US" altLang="en-US" smtClean="0"/>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D5D7C8F1-7877-4701-B136-255D1A6004AB}" type="slidenum">
              <a:rPr lang="en-US" altLang="en-US"/>
              <a:pPr eaLnBrk="1" hangingPunct="1"/>
              <a:t>5</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Evaluating Transaction Results </a:t>
            </a:r>
          </a:p>
        </p:txBody>
      </p:sp>
      <p:sp>
        <p:nvSpPr>
          <p:cNvPr id="18435" name="Content Placeholder 2"/>
          <p:cNvSpPr>
            <a:spLocks noGrp="1"/>
          </p:cNvSpPr>
          <p:nvPr>
            <p:ph idx="1"/>
          </p:nvPr>
        </p:nvSpPr>
        <p:spPr/>
        <p:txBody>
          <a:bodyPr/>
          <a:lstStyle/>
          <a:p>
            <a:pPr eaLnBrk="1" hangingPunct="1"/>
            <a:r>
              <a:rPr lang="en-US" altLang="en-US" smtClean="0"/>
              <a:t>Not all transactions update database</a:t>
            </a:r>
          </a:p>
          <a:p>
            <a:pPr lvl="1" eaLnBrk="1" hangingPunct="1"/>
            <a:r>
              <a:rPr lang="en-US" altLang="en-US" smtClean="0"/>
              <a:t>SQL code represents a transaction because it accesses a database</a:t>
            </a:r>
          </a:p>
          <a:p>
            <a:pPr eaLnBrk="1" hangingPunct="1"/>
            <a:r>
              <a:rPr lang="en-US" altLang="en-US" smtClean="0"/>
              <a:t>Improper or incomplete transactions can have devastating effect on database integrity</a:t>
            </a:r>
          </a:p>
          <a:p>
            <a:pPr lvl="1" eaLnBrk="1" hangingPunct="1"/>
            <a:r>
              <a:rPr lang="en-US" altLang="en-US" smtClean="0"/>
              <a:t>Users can define enforceable constraints based on business rules</a:t>
            </a:r>
          </a:p>
          <a:p>
            <a:pPr lvl="1" eaLnBrk="1" hangingPunct="1"/>
            <a:r>
              <a:rPr lang="en-US" altLang="en-US" smtClean="0"/>
              <a:t>Other integrity rules are automatically enforced by the DBMS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0D55B46B-FBCB-4291-B58E-6865980AE419}" type="slidenum">
              <a:rPr lang="en-US" altLang="en-US"/>
              <a:pPr eaLnBrk="1" hangingPunct="1"/>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Transaction Properties</a:t>
            </a:r>
          </a:p>
        </p:txBody>
      </p:sp>
      <p:graphicFrame>
        <p:nvGraphicFramePr>
          <p:cNvPr id="4" name="Diagram 3"/>
          <p:cNvGraphicFramePr/>
          <p:nvPr/>
        </p:nvGraphicFramePr>
        <p:xfrm>
          <a:off x="381000" y="1447800"/>
          <a:ext cx="8382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59B71711-D32B-4B98-A49F-60B61931257B}" type="slidenum">
              <a:rPr lang="en-US" altLang="en-US"/>
              <a:pPr eaLnBrk="1" hangingPunct="1"/>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Transaction Management with SQL</a:t>
            </a:r>
          </a:p>
        </p:txBody>
      </p:sp>
      <p:sp>
        <p:nvSpPr>
          <p:cNvPr id="20483" name="Content Placeholder 2"/>
          <p:cNvSpPr>
            <a:spLocks noGrp="1"/>
          </p:cNvSpPr>
          <p:nvPr>
            <p:ph idx="1"/>
          </p:nvPr>
        </p:nvSpPr>
        <p:spPr/>
        <p:txBody>
          <a:bodyPr/>
          <a:lstStyle/>
          <a:p>
            <a:pPr eaLnBrk="1" hangingPunct="1"/>
            <a:r>
              <a:rPr lang="en-US" altLang="en-US" smtClean="0"/>
              <a:t>SQL statements that provide transaction support</a:t>
            </a:r>
          </a:p>
          <a:p>
            <a:pPr lvl="1" eaLnBrk="1" hangingPunct="1"/>
            <a:r>
              <a:rPr lang="en-US" altLang="en-US" smtClean="0"/>
              <a:t>COMMIT </a:t>
            </a:r>
          </a:p>
          <a:p>
            <a:pPr lvl="1" eaLnBrk="1" hangingPunct="1"/>
            <a:r>
              <a:rPr lang="en-US" altLang="en-US" smtClean="0"/>
              <a:t>ROLLBACK</a:t>
            </a:r>
          </a:p>
          <a:p>
            <a:pPr eaLnBrk="1" hangingPunct="1"/>
            <a:r>
              <a:rPr lang="en-US" altLang="en-US" smtClean="0"/>
              <a:t>Transaction sequence must continue until:</a:t>
            </a:r>
          </a:p>
          <a:p>
            <a:pPr lvl="1" eaLnBrk="1" hangingPunct="1"/>
            <a:r>
              <a:rPr lang="en-US" altLang="en-US" smtClean="0"/>
              <a:t>COMMIT statement is reached</a:t>
            </a:r>
          </a:p>
          <a:p>
            <a:pPr lvl="1" eaLnBrk="1" hangingPunct="1"/>
            <a:r>
              <a:rPr lang="en-US" altLang="en-US" smtClean="0"/>
              <a:t>ROLLBACK statement is reached</a:t>
            </a:r>
          </a:p>
          <a:p>
            <a:pPr lvl="1" eaLnBrk="1" hangingPunct="1"/>
            <a:r>
              <a:rPr lang="en-US" altLang="en-US" smtClean="0"/>
              <a:t>End of program is reached</a:t>
            </a:r>
          </a:p>
          <a:p>
            <a:pPr lvl="1" eaLnBrk="1" hangingPunct="1"/>
            <a:r>
              <a:rPr lang="en-US" altLang="en-US" smtClean="0"/>
              <a:t>Program is abnormally terminated</a:t>
            </a:r>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432FFA9-6137-454A-A0B5-896281C3D6BE}" type="slidenum">
              <a:rPr lang="en-US" altLang="en-US"/>
              <a:pPr eaLnBrk="1" hangingPunct="1"/>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Transaction Log</a:t>
            </a:r>
          </a:p>
        </p:txBody>
      </p:sp>
      <p:sp>
        <p:nvSpPr>
          <p:cNvPr id="3" name="Content Placeholder 2"/>
          <p:cNvSpPr>
            <a:spLocks noGrp="1"/>
          </p:cNvSpPr>
          <p:nvPr>
            <p:ph idx="1"/>
          </p:nvPr>
        </p:nvSpPr>
        <p:spPr/>
        <p:txBody>
          <a:bodyPr>
            <a:normAutofit/>
          </a:bodyPr>
          <a:lstStyle/>
          <a:p>
            <a:pPr marL="365760" indent="-256032" eaLnBrk="1" fontAlgn="auto" hangingPunct="1">
              <a:defRPr/>
            </a:pPr>
            <a:r>
              <a:rPr lang="en-US" altLang="en-US" kern="0" dirty="0"/>
              <a:t>Keeps track of all transactions that update the database</a:t>
            </a:r>
          </a:p>
          <a:p>
            <a:pPr marL="365760" indent="-256032" eaLnBrk="1" fontAlgn="auto" hangingPunct="1">
              <a:defRPr/>
            </a:pPr>
            <a:r>
              <a:rPr lang="en-US" altLang="en-US" kern="0" dirty="0"/>
              <a:t>DBMS uses the information stored in a log for:</a:t>
            </a:r>
          </a:p>
          <a:p>
            <a:pPr marL="658368" lvl="1" indent="-246888" eaLnBrk="1" fontAlgn="auto" hangingPunct="1">
              <a:defRPr/>
            </a:pPr>
            <a:r>
              <a:rPr lang="en-US" altLang="en-US" kern="0" dirty="0"/>
              <a:t>Recovery requirement triggered by a ROLLBACK statement</a:t>
            </a:r>
          </a:p>
          <a:p>
            <a:pPr marL="658368" lvl="1" indent="-246888" eaLnBrk="1" fontAlgn="auto" hangingPunct="1">
              <a:defRPr/>
            </a:pPr>
            <a:r>
              <a:rPr lang="en-US" altLang="en-US" kern="0" dirty="0"/>
              <a:t>A program’s abnormal termination</a:t>
            </a:r>
          </a:p>
          <a:p>
            <a:pPr marL="658368" lvl="1" indent="-246888" eaLnBrk="1" fontAlgn="auto" hangingPunct="1">
              <a:defRPr/>
            </a:pPr>
            <a:r>
              <a:rPr lang="en-US" altLang="en-US" kern="0" dirty="0"/>
              <a:t>A system failure </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F07B2A3E-DA39-47AB-8C91-3A445740357A}" type="slidenum">
              <a:rPr lang="en-US" altLang="en-US"/>
              <a:pPr eaLnBrk="1" hangingPunct="1"/>
              <a:t>9</a:t>
            </a:fld>
            <a:endParaRPr lang="en-US"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226</TotalTime>
  <Words>1391</Words>
  <Application>Microsoft Office PowerPoint</Application>
  <PresentationFormat>On-screen Show (4:3)</PresentationFormat>
  <Paragraphs>251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Georgia</vt:lpstr>
      <vt:lpstr>Times New Roman</vt:lpstr>
      <vt:lpstr>Wingdings</vt:lpstr>
      <vt:lpstr>Urban</vt:lpstr>
      <vt:lpstr>PowerPoint Presentation</vt:lpstr>
      <vt:lpstr>Learning Objectives</vt:lpstr>
      <vt:lpstr>Learning Objectives</vt:lpstr>
      <vt:lpstr>Transaction</vt:lpstr>
      <vt:lpstr>Transaction</vt:lpstr>
      <vt:lpstr>Evaluating Transaction Results </vt:lpstr>
      <vt:lpstr>Transaction Properties</vt:lpstr>
      <vt:lpstr>Transaction Management with SQL</vt:lpstr>
      <vt:lpstr>Transaction Log</vt:lpstr>
      <vt:lpstr>Concurrency Control</vt:lpstr>
      <vt:lpstr>Problems in Concurrency Control</vt:lpstr>
      <vt:lpstr>The Scheduler</vt:lpstr>
      <vt:lpstr>Concurrency Control with Locking Methods</vt:lpstr>
      <vt:lpstr>Lock Granularity</vt:lpstr>
      <vt:lpstr>Figure 10.3 - Database-Level Locking Sequence </vt:lpstr>
      <vt:lpstr>Figure 10.4 - An Example of a Table-Level Lock</vt:lpstr>
      <vt:lpstr>Figure 10.5 - An Example of a Page-Level Lock</vt:lpstr>
      <vt:lpstr>Figure 10.6 - An Example of a Row-Level Lock</vt:lpstr>
      <vt:lpstr>Lock Types</vt:lpstr>
      <vt:lpstr>Problems in Using Locks</vt:lpstr>
      <vt:lpstr>Two-Phase Locking (2PL)</vt:lpstr>
      <vt:lpstr>Two-Phase Locking (2PL)</vt:lpstr>
      <vt:lpstr>Figure 10.7 - Two-Phase Locking Protocol</vt:lpstr>
      <vt:lpstr>Deadlocks</vt:lpstr>
      <vt:lpstr>Table 10.13 - How a Deadlock Condition is Created</vt:lpstr>
      <vt:lpstr>Time Stamping</vt:lpstr>
      <vt:lpstr>Time Stamping</vt:lpstr>
      <vt:lpstr>Table 10.14 - Wait/Die and Wound/Wait Concurrency Control Schemes</vt:lpstr>
      <vt:lpstr>Concurrency Control with Optimistic Methods </vt:lpstr>
      <vt:lpstr>Phases of Optimistic Approach</vt:lpstr>
      <vt:lpstr>Table 10.15 - Transaction Isolation Levels</vt:lpstr>
      <vt:lpstr>Isolation Levels</vt:lpstr>
      <vt:lpstr>Phantom Read</vt:lpstr>
      <vt:lpstr>Phantom Read</vt:lpstr>
      <vt:lpstr>Database Recovery Management </vt:lpstr>
      <vt:lpstr>Concepts that Affect Transaction Recovery</vt:lpstr>
      <vt:lpstr>Techniques used in Transaction Recovery Procedures</vt:lpstr>
      <vt:lpstr>Recovery Process in Deferred-Write Technique </vt:lpstr>
      <vt:lpstr>Recovery Process in Write-Through Technique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Scott, James Arlington</cp:lastModifiedBy>
  <cp:revision>15</cp:revision>
  <dcterms:created xsi:type="dcterms:W3CDTF">2014-01-28T12:09:28Z</dcterms:created>
  <dcterms:modified xsi:type="dcterms:W3CDTF">2018-11-08T16:41:56Z</dcterms:modified>
</cp:coreProperties>
</file>