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1"/>
    <p:sldMasterId id="2147483691" r:id="rId2"/>
    <p:sldMasterId id="2147483704" r:id="rId3"/>
    <p:sldMasterId id="2147483717" r:id="rId4"/>
    <p:sldMasterId id="2147483730" r:id="rId5"/>
  </p:sldMasterIdLst>
  <p:notesMasterIdLst>
    <p:notesMasterId r:id="rId52"/>
  </p:notesMasterIdLst>
  <p:handoutMasterIdLst>
    <p:handoutMasterId r:id="rId53"/>
  </p:handoutMasterIdLst>
  <p:sldIdLst>
    <p:sldId id="371" r:id="rId6"/>
    <p:sldId id="349" r:id="rId7"/>
    <p:sldId id="314" r:id="rId8"/>
    <p:sldId id="316" r:id="rId9"/>
    <p:sldId id="315" r:id="rId10"/>
    <p:sldId id="348" r:id="rId11"/>
    <p:sldId id="386" r:id="rId12"/>
    <p:sldId id="387" r:id="rId13"/>
    <p:sldId id="350" r:id="rId14"/>
    <p:sldId id="422" r:id="rId15"/>
    <p:sldId id="423" r:id="rId16"/>
    <p:sldId id="352" r:id="rId17"/>
    <p:sldId id="318" r:id="rId18"/>
    <p:sldId id="353" r:id="rId19"/>
    <p:sldId id="354" r:id="rId20"/>
    <p:sldId id="355" r:id="rId21"/>
    <p:sldId id="388" r:id="rId22"/>
    <p:sldId id="391" r:id="rId23"/>
    <p:sldId id="392" r:id="rId24"/>
    <p:sldId id="417" r:id="rId25"/>
    <p:sldId id="418" r:id="rId26"/>
    <p:sldId id="395" r:id="rId27"/>
    <p:sldId id="396" r:id="rId28"/>
    <p:sldId id="397" r:id="rId29"/>
    <p:sldId id="398" r:id="rId30"/>
    <p:sldId id="399" r:id="rId31"/>
    <p:sldId id="400" r:id="rId32"/>
    <p:sldId id="405" r:id="rId33"/>
    <p:sldId id="406" r:id="rId34"/>
    <p:sldId id="407" r:id="rId35"/>
    <p:sldId id="408" r:id="rId36"/>
    <p:sldId id="356" r:id="rId37"/>
    <p:sldId id="374" r:id="rId38"/>
    <p:sldId id="384" r:id="rId39"/>
    <p:sldId id="361" r:id="rId40"/>
    <p:sldId id="329" r:id="rId41"/>
    <p:sldId id="385" r:id="rId42"/>
    <p:sldId id="375" r:id="rId43"/>
    <p:sldId id="302" r:id="rId44"/>
    <p:sldId id="369" r:id="rId45"/>
    <p:sldId id="382" r:id="rId46"/>
    <p:sldId id="289" r:id="rId47"/>
    <p:sldId id="287" r:id="rId48"/>
    <p:sldId id="427" r:id="rId49"/>
    <p:sldId id="306" r:id="rId50"/>
    <p:sldId id="309" r:id="rId51"/>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pitchFamily="34"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pitchFamily="34"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pitchFamily="34"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pitchFamily="34" charset="0"/>
      </a:defRPr>
    </a:lvl5pPr>
    <a:lvl6pPr marL="2286000" algn="l" defTabSz="914400" rtl="0" eaLnBrk="1" latinLnBrk="0" hangingPunct="1">
      <a:defRPr sz="2400" kern="1200">
        <a:solidFill>
          <a:schemeClr val="tx1"/>
        </a:solidFill>
        <a:latin typeface="Times New Roman" pitchFamily="18" charset="0"/>
        <a:ea typeface="+mn-ea"/>
        <a:cs typeface="Arial" pitchFamily="34" charset="0"/>
      </a:defRPr>
    </a:lvl6pPr>
    <a:lvl7pPr marL="2743200" algn="l" defTabSz="914400" rtl="0" eaLnBrk="1" latinLnBrk="0" hangingPunct="1">
      <a:defRPr sz="2400" kern="1200">
        <a:solidFill>
          <a:schemeClr val="tx1"/>
        </a:solidFill>
        <a:latin typeface="Times New Roman" pitchFamily="18" charset="0"/>
        <a:ea typeface="+mn-ea"/>
        <a:cs typeface="Arial" pitchFamily="34" charset="0"/>
      </a:defRPr>
    </a:lvl7pPr>
    <a:lvl8pPr marL="3200400" algn="l" defTabSz="914400" rtl="0" eaLnBrk="1" latinLnBrk="0" hangingPunct="1">
      <a:defRPr sz="2400" kern="1200">
        <a:solidFill>
          <a:schemeClr val="tx1"/>
        </a:solidFill>
        <a:latin typeface="Times New Roman" pitchFamily="18" charset="0"/>
        <a:ea typeface="+mn-ea"/>
        <a:cs typeface="Arial" pitchFamily="34" charset="0"/>
      </a:defRPr>
    </a:lvl8pPr>
    <a:lvl9pPr marL="3657600" algn="l" defTabSz="914400" rtl="0" eaLnBrk="1" latinLnBrk="0" hangingPunct="1">
      <a:defRPr sz="2400" kern="1200">
        <a:solidFill>
          <a:schemeClr val="tx1"/>
        </a:solidFill>
        <a:latin typeface="Times New Roman" pitchFamily="18"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12EA"/>
    <a:srgbClr val="333333"/>
    <a:srgbClr val="FFBFFF"/>
    <a:srgbClr val="510C9C"/>
    <a:srgbClr val="FF3101"/>
    <a:srgbClr val="4DB1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640" autoAdjust="0"/>
  </p:normalViewPr>
  <p:slideViewPr>
    <p:cSldViewPr snapToGrid="0">
      <p:cViewPr varScale="1">
        <p:scale>
          <a:sx n="135" d="100"/>
          <a:sy n="135" d="100"/>
        </p:scale>
        <p:origin x="534" y="12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16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s>
</file>

<file path=ppt/_rels/viewProps.xml.rels><?xml version="1.0" encoding="UTF-8" standalone="yes"?>
<Relationships xmlns="http://schemas.openxmlformats.org/package/2006/relationships"><Relationship Id="rId1"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cs typeface="+mn-cs"/>
              </a:defRPr>
            </a:lvl1pPr>
          </a:lstStyle>
          <a:p>
            <a:pPr>
              <a:defRPr/>
            </a:pPr>
            <a:endParaRPr lang="en-US"/>
          </a:p>
        </p:txBody>
      </p:sp>
      <p:sp>
        <p:nvSpPr>
          <p:cNvPr id="21504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cs typeface="+mn-cs"/>
              </a:defRPr>
            </a:lvl1pPr>
          </a:lstStyle>
          <a:p>
            <a:pPr>
              <a:defRPr/>
            </a:pPr>
            <a:endParaRPr lang="en-US"/>
          </a:p>
        </p:txBody>
      </p:sp>
      <p:sp>
        <p:nvSpPr>
          <p:cNvPr id="21504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cs typeface="+mn-cs"/>
              </a:defRPr>
            </a:lvl1pPr>
          </a:lstStyle>
          <a:p>
            <a:pPr>
              <a:defRPr/>
            </a:pPr>
            <a:endParaRPr lang="en-US"/>
          </a:p>
        </p:txBody>
      </p:sp>
      <p:sp>
        <p:nvSpPr>
          <p:cNvPr id="21504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cs typeface="+mn-cs"/>
              </a:defRPr>
            </a:lvl1pPr>
          </a:lstStyle>
          <a:p>
            <a:pPr>
              <a:defRPr/>
            </a:pPr>
            <a:fld id="{5AC20FEE-FAF4-4A0E-96EE-7AF00BC280FE}" type="slidenum">
              <a:rPr lang="en-US"/>
              <a:pPr>
                <a:defRPr/>
              </a:pPr>
              <a:t>‹#›</a:t>
            </a:fld>
            <a:endParaRPr lang="en-US"/>
          </a:p>
        </p:txBody>
      </p:sp>
    </p:spTree>
    <p:extLst>
      <p:ext uri="{BB962C8B-B14F-4D97-AF65-F5344CB8AC3E}">
        <p14:creationId xmlns:p14="http://schemas.microsoft.com/office/powerpoint/2010/main" val="2302463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cs typeface="+mn-cs"/>
              </a:defRPr>
            </a:lvl1pPr>
          </a:lstStyle>
          <a:p>
            <a:pPr>
              <a:defRPr/>
            </a:pPr>
            <a:endParaRPr lang="en-US"/>
          </a:p>
        </p:txBody>
      </p:sp>
      <p:sp>
        <p:nvSpPr>
          <p:cNvPr id="276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cs typeface="+mn-cs"/>
              </a:defRPr>
            </a:lvl1pPr>
          </a:lstStyle>
          <a:p>
            <a:pPr>
              <a:defRPr/>
            </a:pPr>
            <a:endParaRPr lang="en-US"/>
          </a:p>
        </p:txBody>
      </p:sp>
      <p:sp>
        <p:nvSpPr>
          <p:cNvPr id="1034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6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cs typeface="+mn-cs"/>
              </a:defRPr>
            </a:lvl1pPr>
          </a:lstStyle>
          <a:p>
            <a:pPr>
              <a:defRPr/>
            </a:pPr>
            <a:endParaRPr lang="en-US"/>
          </a:p>
        </p:txBody>
      </p:sp>
      <p:sp>
        <p:nvSpPr>
          <p:cNvPr id="276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cs typeface="+mn-cs"/>
              </a:defRPr>
            </a:lvl1pPr>
          </a:lstStyle>
          <a:p>
            <a:pPr>
              <a:defRPr/>
            </a:pPr>
            <a:fld id="{22747E5F-8922-44D4-9169-009F6536257F}" type="slidenum">
              <a:rPr lang="en-US"/>
              <a:pPr>
                <a:defRPr/>
              </a:pPr>
              <a:t>‹#›</a:t>
            </a:fld>
            <a:endParaRPr lang="en-US"/>
          </a:p>
        </p:txBody>
      </p:sp>
    </p:spTree>
    <p:extLst>
      <p:ext uri="{BB962C8B-B14F-4D97-AF65-F5344CB8AC3E}">
        <p14:creationId xmlns:p14="http://schemas.microsoft.com/office/powerpoint/2010/main" val="34756304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8A8E5C38-CB24-4214-B3CA-DB84CA2C2DE3}" type="slidenum">
              <a:rPr lang="en-US" sz="1200" smtClean="0"/>
              <a:pPr>
                <a:defRPr/>
              </a:pPr>
              <a:t>1</a:t>
            </a:fld>
            <a:endParaRPr lang="en-US" sz="120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37ED36DB-B075-4FB7-93D1-C2D70794ABCC}" type="slidenum">
              <a:rPr lang="en-US" sz="1200" smtClean="0"/>
              <a:pPr>
                <a:defRPr/>
              </a:pPr>
              <a:t>12</a:t>
            </a:fld>
            <a:endParaRPr lang="en-US" sz="120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p:spPr>
      </p:sp>
      <p:sp>
        <p:nvSpPr>
          <p:cNvPr id="1003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993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E0F37A-A357-4F35-A59C-29780A427C29}" type="slidenum">
              <a:rPr lang="en-US" smtClean="0"/>
              <a:pPr fontAlgn="base">
                <a:spcBef>
                  <a:spcPct val="0"/>
                </a:spcBef>
                <a:spcAft>
                  <a:spcPct val="0"/>
                </a:spcAft>
                <a:defRPr/>
              </a:pPr>
              <a:t>13</a:t>
            </a:fld>
            <a:endParaRPr lang="en-US"/>
          </a:p>
        </p:txBody>
      </p:sp>
    </p:spTree>
    <p:extLst>
      <p:ext uri="{BB962C8B-B14F-4D97-AF65-F5344CB8AC3E}">
        <p14:creationId xmlns:p14="http://schemas.microsoft.com/office/powerpoint/2010/main" val="498735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77762700-6753-44D5-B970-A5483B45F922}" type="slidenum">
              <a:rPr lang="en-US" sz="1200" smtClean="0"/>
              <a:pPr>
                <a:defRPr/>
              </a:pPr>
              <a:t>14</a:t>
            </a:fld>
            <a:endParaRPr lang="en-US" sz="120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D2B75269-A14E-41ED-94E4-5B17DC3B3EAD}" type="slidenum">
              <a:rPr lang="en-US" sz="1200" smtClean="0"/>
              <a:pPr>
                <a:defRPr/>
              </a:pPr>
              <a:t>15</a:t>
            </a:fld>
            <a:endParaRPr lang="en-US" sz="120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8DE06BCB-1AFD-49E5-A157-350DC3E3EB78}" type="slidenum">
              <a:rPr lang="en-US" sz="1200" smtClean="0"/>
              <a:pPr>
                <a:defRPr/>
              </a:pPr>
              <a:t>16</a:t>
            </a:fld>
            <a:endParaRPr lang="en-US" sz="120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32DA03E0-C7AE-4EF9-8443-61ECBC3478AB}" type="slidenum">
              <a:rPr lang="en-US" sz="1200" smtClean="0"/>
              <a:pPr>
                <a:defRPr/>
              </a:pPr>
              <a:t>32</a:t>
            </a:fld>
            <a:endParaRPr lang="en-US" sz="12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0420"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7C70E4AC-1065-478C-AEF1-2813496BCAA6}" type="slidenum">
              <a:rPr lang="en-US" sz="1200" smtClean="0"/>
              <a:pPr>
                <a:defRPr/>
              </a:pPr>
              <a:t>33</a:t>
            </a:fld>
            <a:endParaRPr 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1150938" y="692150"/>
            <a:ext cx="4556125" cy="3416300"/>
          </a:xfrm>
          <a:ln/>
        </p:spPr>
      </p:sp>
      <p:sp>
        <p:nvSpPr>
          <p:cNvPr id="1146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808234FC-6BE2-4256-A6CA-6F59DC1CD043}" type="slidenum">
              <a:rPr lang="en-US" sz="1200" smtClean="0"/>
              <a:pPr>
                <a:defRPr/>
              </a:pPr>
              <a:t>35</a:t>
            </a:fld>
            <a:endParaRPr lang="en-US" sz="120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468645E5-9320-4D6F-A6CA-AA47CA74511E}" type="slidenum">
              <a:rPr lang="en-US" sz="1200" smtClean="0"/>
              <a:pPr>
                <a:defRPr/>
              </a:pPr>
              <a:t>36</a:t>
            </a:fld>
            <a:endParaRPr lang="en-US" sz="120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28DD3CA0-7920-4B63-893E-68372C84C658}" type="slidenum">
              <a:rPr lang="en-US" sz="1200" smtClean="0"/>
              <a:pPr>
                <a:defRPr/>
              </a:pPr>
              <a:t>2</a:t>
            </a:fld>
            <a:endParaRPr lang="en-US" sz="120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F3D36A87-F795-491F-8CF9-712D6AFC75FE}" type="slidenum">
              <a:rPr lang="en-US" sz="1200" smtClean="0"/>
              <a:pPr>
                <a:defRPr/>
              </a:pPr>
              <a:t>38</a:t>
            </a:fld>
            <a:endParaRPr lang="en-US" sz="120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200">
                <a:solidFill>
                  <a:schemeClr val="tx1"/>
                </a:solidFill>
                <a:latin typeface="Arial" panose="020B0604020202020204" pitchFamily="34" charset="0"/>
              </a:defRPr>
            </a:lvl1pPr>
            <a:lvl2pPr marL="742950" indent="-285750" defTabSz="966788">
              <a:defRPr sz="1200">
                <a:solidFill>
                  <a:schemeClr val="tx1"/>
                </a:solidFill>
                <a:latin typeface="Arial" panose="020B0604020202020204" pitchFamily="34" charset="0"/>
              </a:defRPr>
            </a:lvl2pPr>
            <a:lvl3pPr marL="1143000" indent="-228600" defTabSz="966788">
              <a:defRPr sz="1200">
                <a:solidFill>
                  <a:schemeClr val="tx1"/>
                </a:solidFill>
                <a:latin typeface="Arial" panose="020B0604020202020204" pitchFamily="34" charset="0"/>
              </a:defRPr>
            </a:lvl3pPr>
            <a:lvl4pPr marL="1600200" indent="-228600" defTabSz="966788">
              <a:defRPr sz="1200">
                <a:solidFill>
                  <a:schemeClr val="tx1"/>
                </a:solidFill>
                <a:latin typeface="Arial" panose="020B0604020202020204" pitchFamily="34" charset="0"/>
              </a:defRPr>
            </a:lvl4pPr>
            <a:lvl5pPr marL="2057400" indent="-228600" defTabSz="966788">
              <a:defRPr sz="12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200">
                <a:solidFill>
                  <a:schemeClr val="tx1"/>
                </a:solidFill>
                <a:latin typeface="Arial" panose="020B0604020202020204" pitchFamily="34" charset="0"/>
              </a:defRPr>
            </a:lvl9pPr>
          </a:lstStyle>
          <a:p>
            <a:fld id="{73E3C511-62B5-4889-A3B4-029A8EEAFC67}" type="slidenum">
              <a:rPr lang="en-US" altLang="en-US" sz="1300" smtClean="0">
                <a:latin typeface="Times New Roman" panose="02020603050405020304" pitchFamily="18" charset="0"/>
              </a:rPr>
              <a:pPr/>
              <a:t>39</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2341966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C8BB4F57-8418-4C92-84A5-94E0D607CDCA}" type="slidenum">
              <a:rPr lang="en-US" sz="1200" smtClean="0"/>
              <a:pPr>
                <a:defRPr/>
              </a:pPr>
              <a:t>40</a:t>
            </a:fld>
            <a:endParaRPr lang="en-US" sz="120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9876"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976E4A3C-9C6C-4E99-8AA7-D307DD61BA1E}" type="slidenum">
              <a:rPr lang="en-US" sz="1200" smtClean="0"/>
              <a:pPr>
                <a:defRPr/>
              </a:pPr>
              <a:t>41</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p:spPr>
      </p:sp>
      <p:sp>
        <p:nvSpPr>
          <p:cNvPr id="983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972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D86EEFE-3450-4EEE-A9AC-9248533727F1}" type="slidenum">
              <a:rPr lang="en-US" smtClean="0"/>
              <a:pPr fontAlgn="base">
                <a:spcBef>
                  <a:spcPct val="0"/>
                </a:spcBef>
                <a:spcAft>
                  <a:spcPct val="0"/>
                </a:spcAft>
                <a:defRPr/>
              </a:pPr>
              <a:t>3</a:t>
            </a:fld>
            <a:endParaRPr lang="en-US"/>
          </a:p>
        </p:txBody>
      </p:sp>
    </p:spTree>
    <p:extLst>
      <p:ext uri="{BB962C8B-B14F-4D97-AF65-F5344CB8AC3E}">
        <p14:creationId xmlns:p14="http://schemas.microsoft.com/office/powerpoint/2010/main" val="2996663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p:spPr>
      </p:sp>
      <p:sp>
        <p:nvSpPr>
          <p:cNvPr id="1013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003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A3B85C4-AD13-4225-9CDA-A3351BC41191}" type="slidenum">
              <a:rPr lang="en-US" smtClean="0"/>
              <a:pPr fontAlgn="base">
                <a:spcBef>
                  <a:spcPct val="0"/>
                </a:spcBef>
                <a:spcAft>
                  <a:spcPct val="0"/>
                </a:spcAft>
                <a:defRPr/>
              </a:pPr>
              <a:t>4</a:t>
            </a:fld>
            <a:endParaRPr lang="en-US"/>
          </a:p>
        </p:txBody>
      </p:sp>
    </p:spTree>
    <p:extLst>
      <p:ext uri="{BB962C8B-B14F-4D97-AF65-F5344CB8AC3E}">
        <p14:creationId xmlns:p14="http://schemas.microsoft.com/office/powerpoint/2010/main" val="2560037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p:spPr>
      </p:sp>
      <p:sp>
        <p:nvSpPr>
          <p:cNvPr id="1003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993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E0F37A-A357-4F35-A59C-29780A427C29}" type="slidenum">
              <a:rPr lang="en-US" smtClean="0"/>
              <a:pPr fontAlgn="base">
                <a:spcBef>
                  <a:spcPct val="0"/>
                </a:spcBef>
                <a:spcAft>
                  <a:spcPct val="0"/>
                </a:spcAft>
                <a:defRPr/>
              </a:pPr>
              <a:t>5</a:t>
            </a:fld>
            <a:endParaRPr lang="en-US"/>
          </a:p>
        </p:txBody>
      </p:sp>
    </p:spTree>
    <p:extLst>
      <p:ext uri="{BB962C8B-B14F-4D97-AF65-F5344CB8AC3E}">
        <p14:creationId xmlns:p14="http://schemas.microsoft.com/office/powerpoint/2010/main" val="504276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F888910B-FD60-4E47-8060-44F5CEACF98E}" type="slidenum">
              <a:rPr lang="en-US" sz="1200" smtClean="0"/>
              <a:pPr>
                <a:defRPr/>
              </a:pPr>
              <a:t>6</a:t>
            </a:fld>
            <a:endParaRPr lang="en-US" sz="120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1D8E6AF2-E72D-46F2-AF3D-D6951192064B}" type="slidenum">
              <a:rPr lang="en-US" sz="1200" smtClean="0"/>
              <a:pPr>
                <a:defRPr/>
              </a:pPr>
              <a:t>9</a:t>
            </a:fld>
            <a:endParaRPr lang="en-US" sz="120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33CB641-2538-4FEB-8480-A10A5D74B5D0}" type="slidenum">
              <a:rPr lang="en-US" altLang="en-US" sz="1200"/>
              <a:pPr/>
              <a:t>10</a:t>
            </a:fld>
            <a:endParaRPr lang="en-US" altLang="en-US"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129750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6E9E36D-94C1-40B3-AE5B-46B52050BCDD}" type="slidenum">
              <a:rPr lang="en-US" altLang="en-US" sz="1200"/>
              <a:pPr/>
              <a:t>11</a:t>
            </a:fld>
            <a:endParaRPr lang="en-US" altLang="en-US"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146045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eaLnBrk="1" hangingPunct="1"/>
              <a:endParaRPr kumimoji="1" lang="en-US" altLang="en-US"/>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eaLnBrk="1" hangingPunct="1"/>
              <a:endParaRPr kumimoji="1" lang="en-US" altLang="en-US"/>
            </a:p>
          </p:txBody>
        </p:sp>
      </p:grpSp>
      <p:grpSp>
        <p:nvGrpSpPr>
          <p:cNvPr id="7"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9" name="AutoShape 7"/>
            <p:cNvSpPr>
              <a:spLocks noChangeArrowheads="1"/>
            </p:cNvSpPr>
            <p:nvPr/>
          </p:nvSpPr>
          <p:spPr bwMode="auto">
            <a:xfrm>
              <a:off x="5196" y="3080"/>
              <a:ext cx="164"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grpSp>
      <p:sp>
        <p:nvSpPr>
          <p:cNvPr id="10" name="Text Box 13"/>
          <p:cNvSpPr txBox="1">
            <a:spLocks noChangeArrowheads="1"/>
          </p:cNvSpPr>
          <p:nvPr userDrawn="1"/>
        </p:nvSpPr>
        <p:spPr bwMode="auto">
          <a:xfrm>
            <a:off x="11113" y="6583363"/>
            <a:ext cx="1606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sz="1200" b="1" i="1">
                <a:latin typeface="Times"/>
              </a:rPr>
              <a:t>McGraw-Hill/Irwin</a:t>
            </a:r>
          </a:p>
        </p:txBody>
      </p:sp>
      <p:sp>
        <p:nvSpPr>
          <p:cNvPr id="11" name="Text Box 12"/>
          <p:cNvSpPr txBox="1">
            <a:spLocks noChangeArrowheads="1"/>
          </p:cNvSpPr>
          <p:nvPr userDrawn="1"/>
        </p:nvSpPr>
        <p:spPr bwMode="auto">
          <a:xfrm>
            <a:off x="3524250" y="6545263"/>
            <a:ext cx="5803900" cy="274637"/>
          </a:xfrm>
          <a:prstGeom prst="rect">
            <a:avLst/>
          </a:prstGeom>
          <a:noFill/>
          <a:ln w="9525">
            <a:noFill/>
            <a:miter lim="800000"/>
            <a:headEnd/>
            <a:tailEnd/>
          </a:ln>
          <a:effec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sz="1200" b="1" i="1">
                <a:latin typeface="Times"/>
              </a:rPr>
              <a:t>Copyright © 2010 by The McGraw-Hill Companies, Inc. All rights reserved.</a:t>
            </a:r>
          </a:p>
        </p:txBody>
      </p:sp>
      <p:sp>
        <p:nvSpPr>
          <p:cNvPr id="217096"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rgbClr val="C00000"/>
                </a:solidFill>
              </a:defRPr>
            </a:lvl1pPr>
          </a:lstStyle>
          <a:p>
            <a:r>
              <a:rPr lang="en-US" dirty="0"/>
              <a:t>Chapter 3</a:t>
            </a:r>
          </a:p>
        </p:txBody>
      </p:sp>
      <p:sp>
        <p:nvSpPr>
          <p:cNvPr id="217099" name="AutoShape 11"/>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defRPr>
                <a:solidFill>
                  <a:schemeClr val="tx1"/>
                </a:solidFill>
              </a:defRPr>
            </a:lvl1pPr>
          </a:lstStyle>
          <a:p>
            <a:r>
              <a:rPr lang="en-US"/>
              <a:t>Describing Data: </a:t>
            </a:r>
            <a:br>
              <a:rPr lang="en-US"/>
            </a:br>
            <a:r>
              <a:rPr lang="en-US"/>
              <a:t>Numerical Values</a:t>
            </a:r>
          </a:p>
        </p:txBody>
      </p:sp>
    </p:spTree>
    <p:extLst>
      <p:ext uri="{BB962C8B-B14F-4D97-AF65-F5344CB8AC3E}">
        <p14:creationId xmlns:p14="http://schemas.microsoft.com/office/powerpoint/2010/main" val="2442717227"/>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3055506983"/>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2563" y="457200"/>
            <a:ext cx="1998662" cy="56292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457200"/>
            <a:ext cx="5846763" cy="5629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2950305012"/>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924800" cy="914400"/>
          </a:xfrm>
        </p:spPr>
        <p:txBody>
          <a:bodyPr/>
          <a:lstStyle/>
          <a:p>
            <a:r>
              <a:rPr lang="en-US"/>
              <a:t>Click to edit Master title style</a:t>
            </a:r>
          </a:p>
        </p:txBody>
      </p:sp>
      <p:sp>
        <p:nvSpPr>
          <p:cNvPr id="3" name="Text Placeholder 2"/>
          <p:cNvSpPr>
            <a:spLocks noGrp="1"/>
          </p:cNvSpPr>
          <p:nvPr>
            <p:ph type="body" sz="half" idx="1"/>
          </p:nvPr>
        </p:nvSpPr>
        <p:spPr>
          <a:xfrm>
            <a:off x="838200" y="1905000"/>
            <a:ext cx="3770313" cy="4181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3" y="1905000"/>
            <a:ext cx="3770312" cy="4181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3732105471"/>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924800" cy="914400"/>
          </a:xfrm>
        </p:spPr>
        <p:txBody>
          <a:bodyPr/>
          <a:lstStyle/>
          <a:p>
            <a:r>
              <a:rPr lang="en-US"/>
              <a:t>Click to edit Master title style</a:t>
            </a:r>
          </a:p>
        </p:txBody>
      </p:sp>
      <p:sp>
        <p:nvSpPr>
          <p:cNvPr id="3" name="Text Placeholder 2"/>
          <p:cNvSpPr>
            <a:spLocks noGrp="1"/>
          </p:cNvSpPr>
          <p:nvPr>
            <p:ph type="body" sz="half" idx="1"/>
          </p:nvPr>
        </p:nvSpPr>
        <p:spPr>
          <a:xfrm>
            <a:off x="838200" y="1905000"/>
            <a:ext cx="3770313" cy="4181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60913" y="1905000"/>
            <a:ext cx="3770312" cy="20145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60913" y="4071938"/>
            <a:ext cx="3770312" cy="20145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9"/>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3583542509"/>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781417658"/>
      </p:ext>
    </p:extLst>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7640543"/>
      </p:ext>
    </p:extLst>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41431519"/>
      </p:ext>
    </p:extLst>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7388" y="1104900"/>
            <a:ext cx="3810000" cy="46434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9788" y="1104900"/>
            <a:ext cx="3810000" cy="46434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1942611"/>
      </p:ext>
    </p:extLst>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2972379"/>
      </p:ext>
    </p:extLst>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90826821"/>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3523706387"/>
      </p:ext>
    </p:extLst>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0172605"/>
      </p:ext>
    </p:extLst>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78353558"/>
      </p:ext>
    </p:extLst>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75375112"/>
      </p:ext>
    </p:extLst>
  </p:cSld>
  <p:clrMapOvr>
    <a:masterClrMapping/>
  </p:clrMapOvr>
  <p:transitio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13067719"/>
      </p:ext>
    </p:extLst>
  </p:cSld>
  <p:clrMapOvr>
    <a:masterClrMapping/>
  </p:clrMapOvr>
  <p:transition>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6688" y="52388"/>
            <a:ext cx="1943100" cy="56959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52388"/>
            <a:ext cx="5678488" cy="5695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55415359"/>
      </p:ext>
    </p:extLst>
  </p:cSld>
  <p:clrMapOvr>
    <a:masterClrMapping/>
  </p:clrMapOvr>
  <p:transition>
    <p:zo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1143000"/>
          </a:xfrm>
        </p:spPr>
        <p:txBody>
          <a:bodyPr/>
          <a:lstStyle/>
          <a:p>
            <a:r>
              <a:rPr lang="en-US"/>
              <a:t>Click to edit Master title style</a:t>
            </a:r>
          </a:p>
        </p:txBody>
      </p:sp>
      <p:sp>
        <p:nvSpPr>
          <p:cNvPr id="3" name="Text Placeholder 2"/>
          <p:cNvSpPr>
            <a:spLocks noGrp="1"/>
          </p:cNvSpPr>
          <p:nvPr>
            <p:ph type="body" sz="half" idx="1"/>
          </p:nvPr>
        </p:nvSpPr>
        <p:spPr>
          <a:xfrm>
            <a:off x="1435100" y="1447800"/>
            <a:ext cx="3673475"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60975" y="1447800"/>
            <a:ext cx="3673475"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3581400" y="6305550"/>
            <a:ext cx="2133600" cy="476250"/>
          </a:xfrm>
          <a:prstGeom prst="rect">
            <a:avLst/>
          </a:prstGeom>
        </p:spPr>
        <p:txBody>
          <a:bodyPr/>
          <a:lstStyle>
            <a:lvl1pPr algn="ctr" eaLnBrk="0" hangingPunct="0">
              <a:defRPr sz="2200">
                <a:solidFill>
                  <a:srgbClr val="3C0023"/>
                </a:solidFill>
                <a:effectLst>
                  <a:outerShdw blurRad="38100" dist="38100" dir="2700000" algn="tl">
                    <a:srgbClr val="000000">
                      <a:alpha val="43137"/>
                    </a:srgbClr>
                  </a:outerShdw>
                </a:effectLst>
                <a:latin typeface="MS Reference Serif" pitchFamily="18" charset="0"/>
                <a:cs typeface="+mn-cs"/>
              </a:defRPr>
            </a:lvl1pPr>
          </a:lstStyle>
          <a:p>
            <a:pPr>
              <a:defRPr/>
            </a:pPr>
            <a:fld id="{9C87B688-9B7D-41F7-838C-61F68249BB79}" type="datetimeFigureOut">
              <a:rPr lang="en-US"/>
              <a:pPr>
                <a:defRPr/>
              </a:pPr>
              <a:t>8/2/2018</a:t>
            </a:fld>
            <a:endParaRPr lang="en-US"/>
          </a:p>
        </p:txBody>
      </p:sp>
      <p:sp>
        <p:nvSpPr>
          <p:cNvPr id="6" name="Footer Placeholder 5"/>
          <p:cNvSpPr>
            <a:spLocks noGrp="1"/>
          </p:cNvSpPr>
          <p:nvPr>
            <p:ph type="ftr" sz="quarter" idx="11"/>
          </p:nvPr>
        </p:nvSpPr>
        <p:spPr>
          <a:xfrm>
            <a:off x="5715000" y="6305550"/>
            <a:ext cx="2895600" cy="476250"/>
          </a:xfrm>
          <a:prstGeom prst="rect">
            <a:avLst/>
          </a:prstGeom>
        </p:spPr>
        <p:txBody>
          <a:bodyPr/>
          <a:lstStyle>
            <a:lvl1pPr algn="ctr" eaLnBrk="0" hangingPunct="0">
              <a:defRPr sz="2200">
                <a:solidFill>
                  <a:srgbClr val="3C0023"/>
                </a:solidFill>
                <a:effectLst>
                  <a:outerShdw blurRad="38100" dist="38100" dir="2700000" algn="tl">
                    <a:srgbClr val="000000">
                      <a:alpha val="43137"/>
                    </a:srgbClr>
                  </a:outerShdw>
                </a:effectLst>
                <a:latin typeface="MS Reference Serif" pitchFamily="18" charset="0"/>
                <a:cs typeface="+mn-cs"/>
              </a:defRPr>
            </a:lvl1pPr>
          </a:lstStyle>
          <a:p>
            <a:pPr>
              <a:defRPr/>
            </a:pPr>
            <a:endParaRPr lang="en-US"/>
          </a:p>
        </p:txBody>
      </p:sp>
      <p:sp>
        <p:nvSpPr>
          <p:cNvPr id="7" name="Slide Number Placeholder 6"/>
          <p:cNvSpPr>
            <a:spLocks noGrp="1"/>
          </p:cNvSpPr>
          <p:nvPr>
            <p:ph type="sldNum" sz="quarter" idx="12"/>
          </p:nvPr>
        </p:nvSpPr>
        <p:spPr>
          <a:xfrm>
            <a:off x="8613775" y="6305550"/>
            <a:ext cx="457200" cy="476250"/>
          </a:xfrm>
          <a:prstGeom prst="rect">
            <a:avLst/>
          </a:prstGeom>
        </p:spPr>
        <p:txBody>
          <a:bodyPr/>
          <a:lstStyle>
            <a:lvl1pPr algn="ctr" eaLnBrk="0" hangingPunct="0">
              <a:defRPr sz="2200">
                <a:solidFill>
                  <a:srgbClr val="3C0023"/>
                </a:solidFill>
                <a:effectLst>
                  <a:outerShdw blurRad="38100" dist="38100" dir="2700000" algn="tl">
                    <a:srgbClr val="000000">
                      <a:alpha val="43137"/>
                    </a:srgbClr>
                  </a:outerShdw>
                </a:effectLst>
                <a:latin typeface="MS Reference Serif" pitchFamily="18" charset="0"/>
                <a:cs typeface="+mn-cs"/>
              </a:defRPr>
            </a:lvl1pPr>
          </a:lstStyle>
          <a:p>
            <a:pPr>
              <a:defRPr/>
            </a:pPr>
            <a:fld id="{C335F808-B855-40FB-82EF-F279AA42211A}" type="slidenum">
              <a:rPr lang="en-US"/>
              <a:pPr>
                <a:defRPr/>
              </a:pPr>
              <a:t>‹#›</a:t>
            </a:fld>
            <a:endParaRPr lang="en-US"/>
          </a:p>
        </p:txBody>
      </p:sp>
    </p:spTree>
    <p:extLst>
      <p:ext uri="{BB962C8B-B14F-4D97-AF65-F5344CB8AC3E}">
        <p14:creationId xmlns:p14="http://schemas.microsoft.com/office/powerpoint/2010/main" val="26351630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497638"/>
            <a:ext cx="822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000">
                <a:solidFill>
                  <a:srgbClr val="000000"/>
                </a:solidFill>
                <a:latin typeface="Arial" pitchFamily="34" charset="0"/>
              </a:rPr>
              <a:t>© 2012 Cengage Learning. All Rights Reserved. May not be scanned, copied or duplicated, or posted to a publicly accessible website, in whole or in part.</a:t>
            </a:r>
          </a:p>
        </p:txBody>
      </p:sp>
      <p:sp>
        <p:nvSpPr>
          <p:cNvPr id="5" name="Line 8"/>
          <p:cNvSpPr>
            <a:spLocks noChangeShapeType="1"/>
          </p:cNvSpPr>
          <p:nvPr userDrawn="1"/>
        </p:nvSpPr>
        <p:spPr bwMode="auto">
          <a:xfrm>
            <a:off x="0" y="65532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6" name="Rectangle 2"/>
          <p:cNvSpPr>
            <a:spLocks noGrp="1" noChangeArrowheads="1"/>
          </p:cNvSpPr>
          <p:nvPr>
            <p:ph type="ctrTitle"/>
          </p:nvPr>
        </p:nvSpPr>
        <p:spPr>
          <a:xfrm>
            <a:off x="685800" y="2286000"/>
            <a:ext cx="7772400" cy="1143000"/>
          </a:xfrm>
        </p:spPr>
        <p:txBody>
          <a:bodyPr/>
          <a:lstStyle>
            <a:lvl1pPr algn="ctr">
              <a:defRPr/>
            </a:lvl1pPr>
          </a:lstStyle>
          <a:p>
            <a:r>
              <a:rPr lang="en-US"/>
              <a:t>Click to edit Master title style</a:t>
            </a:r>
          </a:p>
        </p:txBody>
      </p:sp>
      <p:sp>
        <p:nvSpPr>
          <p:cNvPr id="6147" name="Rectangle 3"/>
          <p:cNvSpPr>
            <a:spLocks noGrp="1" noChangeArrowheads="1"/>
          </p:cNvSpPr>
          <p:nvPr>
            <p:ph type="subTitle" idx="1"/>
          </p:nvPr>
        </p:nvSpPr>
        <p:spPr>
          <a:xfrm>
            <a:off x="1371600" y="3886200"/>
            <a:ext cx="6400800" cy="1752600"/>
          </a:xfrm>
        </p:spPr>
        <p:txBody>
          <a:bodyPr/>
          <a:lstStyle>
            <a:lvl1pPr algn="ctr">
              <a:defRPr>
                <a:latin typeface="Tahoma" pitchFamily="34" charset="0"/>
              </a:defRPr>
            </a:lvl1pPr>
          </a:lstStyle>
          <a:p>
            <a:r>
              <a:rPr lang="en-US"/>
              <a:t>Click to edit Master subtitle style</a:t>
            </a:r>
          </a:p>
        </p:txBody>
      </p:sp>
      <p:sp>
        <p:nvSpPr>
          <p:cNvPr id="6" name="Rectangle 4"/>
          <p:cNvSpPr>
            <a:spLocks noGrp="1" noChangeArrowheads="1"/>
          </p:cNvSpPr>
          <p:nvPr>
            <p:ph type="dt" sz="half" idx="10"/>
          </p:nvPr>
        </p:nvSpPr>
        <p:spPr/>
        <p:txBody>
          <a:bodyPr/>
          <a:lstStyle>
            <a:lvl1pPr>
              <a:defRPr>
                <a:cs typeface="Arial" pitchFamily="34" charset="0"/>
              </a:defRPr>
            </a:lvl1pPr>
          </a:lstStyle>
          <a:p>
            <a:pPr>
              <a:defRPr/>
            </a:pPr>
            <a:endParaRPr lang="en-US"/>
          </a:p>
        </p:txBody>
      </p:sp>
      <p:sp>
        <p:nvSpPr>
          <p:cNvPr id="7" name="Rectangle 5"/>
          <p:cNvSpPr>
            <a:spLocks noGrp="1" noChangeArrowheads="1"/>
          </p:cNvSpPr>
          <p:nvPr>
            <p:ph type="ftr" sz="quarter" idx="11"/>
          </p:nvPr>
        </p:nvSpPr>
        <p:spPr/>
        <p:txBody>
          <a:bodyPr/>
          <a:lstStyle>
            <a:lvl1pPr>
              <a:defRPr>
                <a:cs typeface="Arial" pitchFamily="34" charset="0"/>
              </a:defRPr>
            </a:lvl1pPr>
          </a:lstStyle>
          <a:p>
            <a:pPr>
              <a:defRPr/>
            </a:pPr>
            <a:endParaRPr lang="en-US"/>
          </a:p>
        </p:txBody>
      </p:sp>
      <p:sp>
        <p:nvSpPr>
          <p:cNvPr id="8" name="Rectangle 6"/>
          <p:cNvSpPr>
            <a:spLocks noGrp="1" noChangeArrowheads="1"/>
          </p:cNvSpPr>
          <p:nvPr>
            <p:ph type="sldNum" sz="quarter" idx="12"/>
          </p:nvPr>
        </p:nvSpPr>
        <p:spPr/>
        <p:txBody>
          <a:bodyPr/>
          <a:lstStyle>
            <a:lvl1pPr>
              <a:defRPr>
                <a:cs typeface="Arial" pitchFamily="34" charset="0"/>
              </a:defRPr>
            </a:lvl1pPr>
          </a:lstStyle>
          <a:p>
            <a:pPr>
              <a:defRPr/>
            </a:pPr>
            <a:r>
              <a:rPr lang="en-US"/>
              <a:t>7.</a:t>
            </a:r>
            <a:fld id="{2645ED28-496D-496B-8D07-2063EEF4AE10}" type="slidenum">
              <a:rPr lang="en-US"/>
              <a:pPr>
                <a:defRPr/>
              </a:pPr>
              <a:t>‹#›</a:t>
            </a:fld>
            <a:endParaRPr lang="en-US"/>
          </a:p>
        </p:txBody>
      </p:sp>
    </p:spTree>
    <p:extLst>
      <p:ext uri="{BB962C8B-B14F-4D97-AF65-F5344CB8AC3E}">
        <p14:creationId xmlns:p14="http://schemas.microsoft.com/office/powerpoint/2010/main" val="19684921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cs typeface="Arial" pitchFamily="34" charset="0"/>
              </a:defRPr>
            </a:lvl1pPr>
          </a:lstStyle>
          <a:p>
            <a:pPr>
              <a:defRPr/>
            </a:pPr>
            <a:endParaRPr lang="en-US"/>
          </a:p>
        </p:txBody>
      </p:sp>
      <p:sp>
        <p:nvSpPr>
          <p:cNvPr id="5" name="Rectangle 5"/>
          <p:cNvSpPr>
            <a:spLocks noGrp="1" noChangeArrowheads="1"/>
          </p:cNvSpPr>
          <p:nvPr>
            <p:ph type="ftr" sz="quarter" idx="11"/>
          </p:nvPr>
        </p:nvSpPr>
        <p:spPr/>
        <p:txBody>
          <a:bodyPr/>
          <a:lstStyle>
            <a:lvl1pPr>
              <a:defRPr>
                <a:cs typeface="Arial" pitchFamily="34" charset="0"/>
              </a:defRPr>
            </a:lvl1pPr>
          </a:lstStyle>
          <a:p>
            <a:pPr>
              <a:defRPr/>
            </a:pPr>
            <a:endParaRPr lang="en-US"/>
          </a:p>
        </p:txBody>
      </p:sp>
      <p:sp>
        <p:nvSpPr>
          <p:cNvPr id="6" name="Rectangle 6"/>
          <p:cNvSpPr>
            <a:spLocks noGrp="1" noChangeArrowheads="1"/>
          </p:cNvSpPr>
          <p:nvPr>
            <p:ph type="sldNum" sz="quarter" idx="12"/>
          </p:nvPr>
        </p:nvSpPr>
        <p:spPr/>
        <p:txBody>
          <a:bodyPr/>
          <a:lstStyle>
            <a:lvl1pPr>
              <a:defRPr>
                <a:cs typeface="Arial" pitchFamily="34" charset="0"/>
              </a:defRPr>
            </a:lvl1pPr>
          </a:lstStyle>
          <a:p>
            <a:pPr>
              <a:defRPr/>
            </a:pPr>
            <a:r>
              <a:rPr lang="en-US"/>
              <a:t>7.</a:t>
            </a:r>
            <a:fld id="{F0942A28-8E16-4FA1-9463-D8E2A2B1865F}" type="slidenum">
              <a:rPr lang="en-US"/>
              <a:pPr>
                <a:defRPr/>
              </a:pPr>
              <a:t>‹#›</a:t>
            </a:fld>
            <a:endParaRPr lang="en-US"/>
          </a:p>
        </p:txBody>
      </p:sp>
    </p:spTree>
    <p:extLst>
      <p:ext uri="{BB962C8B-B14F-4D97-AF65-F5344CB8AC3E}">
        <p14:creationId xmlns:p14="http://schemas.microsoft.com/office/powerpoint/2010/main" val="6614332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cs typeface="Arial" pitchFamily="34" charset="0"/>
              </a:defRPr>
            </a:lvl1pPr>
          </a:lstStyle>
          <a:p>
            <a:pPr>
              <a:defRPr/>
            </a:pPr>
            <a:endParaRPr lang="en-US"/>
          </a:p>
        </p:txBody>
      </p:sp>
      <p:sp>
        <p:nvSpPr>
          <p:cNvPr id="5" name="Rectangle 5"/>
          <p:cNvSpPr>
            <a:spLocks noGrp="1" noChangeArrowheads="1"/>
          </p:cNvSpPr>
          <p:nvPr>
            <p:ph type="ftr" sz="quarter" idx="11"/>
          </p:nvPr>
        </p:nvSpPr>
        <p:spPr/>
        <p:txBody>
          <a:bodyPr/>
          <a:lstStyle>
            <a:lvl1pPr>
              <a:defRPr>
                <a:cs typeface="Arial" pitchFamily="34" charset="0"/>
              </a:defRPr>
            </a:lvl1pPr>
          </a:lstStyle>
          <a:p>
            <a:pPr>
              <a:defRPr/>
            </a:pPr>
            <a:endParaRPr lang="en-US"/>
          </a:p>
        </p:txBody>
      </p:sp>
      <p:sp>
        <p:nvSpPr>
          <p:cNvPr id="6" name="Rectangle 6"/>
          <p:cNvSpPr>
            <a:spLocks noGrp="1" noChangeArrowheads="1"/>
          </p:cNvSpPr>
          <p:nvPr>
            <p:ph type="sldNum" sz="quarter" idx="12"/>
          </p:nvPr>
        </p:nvSpPr>
        <p:spPr/>
        <p:txBody>
          <a:bodyPr/>
          <a:lstStyle>
            <a:lvl1pPr>
              <a:defRPr>
                <a:cs typeface="Arial" pitchFamily="34" charset="0"/>
              </a:defRPr>
            </a:lvl1pPr>
          </a:lstStyle>
          <a:p>
            <a:pPr>
              <a:defRPr/>
            </a:pPr>
            <a:r>
              <a:rPr lang="en-US"/>
              <a:t>7.</a:t>
            </a:r>
            <a:fld id="{2E4F1221-7081-4485-A9DB-DB2889D5EEDC}" type="slidenum">
              <a:rPr lang="en-US"/>
              <a:pPr>
                <a:defRPr/>
              </a:pPr>
              <a:t>‹#›</a:t>
            </a:fld>
            <a:endParaRPr lang="en-US"/>
          </a:p>
        </p:txBody>
      </p:sp>
    </p:spTree>
    <p:extLst>
      <p:ext uri="{BB962C8B-B14F-4D97-AF65-F5344CB8AC3E}">
        <p14:creationId xmlns:p14="http://schemas.microsoft.com/office/powerpoint/2010/main" val="18559142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1300" y="914400"/>
            <a:ext cx="43751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8850" y="914400"/>
            <a:ext cx="43751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cs typeface="Arial" pitchFamily="34" charset="0"/>
              </a:defRPr>
            </a:lvl1pPr>
          </a:lstStyle>
          <a:p>
            <a:pPr>
              <a:defRPr/>
            </a:pPr>
            <a:endParaRPr lang="en-US"/>
          </a:p>
        </p:txBody>
      </p:sp>
      <p:sp>
        <p:nvSpPr>
          <p:cNvPr id="6" name="Rectangle 5"/>
          <p:cNvSpPr>
            <a:spLocks noGrp="1" noChangeArrowheads="1"/>
          </p:cNvSpPr>
          <p:nvPr>
            <p:ph type="ftr" sz="quarter" idx="11"/>
          </p:nvPr>
        </p:nvSpPr>
        <p:spPr/>
        <p:txBody>
          <a:bodyPr/>
          <a:lstStyle>
            <a:lvl1pPr>
              <a:defRPr>
                <a:cs typeface="Arial" pitchFamily="34" charset="0"/>
              </a:defRPr>
            </a:lvl1pPr>
          </a:lstStyle>
          <a:p>
            <a:pPr>
              <a:defRPr/>
            </a:pPr>
            <a:endParaRPr lang="en-US"/>
          </a:p>
        </p:txBody>
      </p:sp>
      <p:sp>
        <p:nvSpPr>
          <p:cNvPr id="7" name="Rectangle 6"/>
          <p:cNvSpPr>
            <a:spLocks noGrp="1" noChangeArrowheads="1"/>
          </p:cNvSpPr>
          <p:nvPr>
            <p:ph type="sldNum" sz="quarter" idx="12"/>
          </p:nvPr>
        </p:nvSpPr>
        <p:spPr/>
        <p:txBody>
          <a:bodyPr/>
          <a:lstStyle>
            <a:lvl1pPr>
              <a:defRPr>
                <a:cs typeface="Arial" pitchFamily="34" charset="0"/>
              </a:defRPr>
            </a:lvl1pPr>
          </a:lstStyle>
          <a:p>
            <a:pPr>
              <a:defRPr/>
            </a:pPr>
            <a:r>
              <a:rPr lang="en-US"/>
              <a:t>7.</a:t>
            </a:r>
            <a:fld id="{5126730B-F6E2-4722-933F-D589FD1D8247}" type="slidenum">
              <a:rPr lang="en-US"/>
              <a:pPr>
                <a:defRPr/>
              </a:pPr>
              <a:t>‹#›</a:t>
            </a:fld>
            <a:endParaRPr lang="en-US"/>
          </a:p>
        </p:txBody>
      </p:sp>
    </p:spTree>
    <p:extLst>
      <p:ext uri="{BB962C8B-B14F-4D97-AF65-F5344CB8AC3E}">
        <p14:creationId xmlns:p14="http://schemas.microsoft.com/office/powerpoint/2010/main" val="4261953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3722271613"/>
      </p:ext>
    </p:extLst>
  </p:cSld>
  <p:clrMapOvr>
    <a:masterClrMapping/>
  </p:clrMapOvr>
  <p:transition>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cs typeface="Arial" pitchFamily="34" charset="0"/>
              </a:defRPr>
            </a:lvl1pPr>
          </a:lstStyle>
          <a:p>
            <a:pPr>
              <a:defRPr/>
            </a:pPr>
            <a:endParaRPr lang="en-US"/>
          </a:p>
        </p:txBody>
      </p:sp>
      <p:sp>
        <p:nvSpPr>
          <p:cNvPr id="8" name="Rectangle 5"/>
          <p:cNvSpPr>
            <a:spLocks noGrp="1" noChangeArrowheads="1"/>
          </p:cNvSpPr>
          <p:nvPr>
            <p:ph type="ftr" sz="quarter" idx="11"/>
          </p:nvPr>
        </p:nvSpPr>
        <p:spPr/>
        <p:txBody>
          <a:bodyPr/>
          <a:lstStyle>
            <a:lvl1pPr>
              <a:defRPr>
                <a:cs typeface="Arial" pitchFamily="34" charset="0"/>
              </a:defRPr>
            </a:lvl1pPr>
          </a:lstStyle>
          <a:p>
            <a:pPr>
              <a:defRPr/>
            </a:pPr>
            <a:endParaRPr lang="en-US"/>
          </a:p>
        </p:txBody>
      </p:sp>
      <p:sp>
        <p:nvSpPr>
          <p:cNvPr id="9" name="Rectangle 6"/>
          <p:cNvSpPr>
            <a:spLocks noGrp="1" noChangeArrowheads="1"/>
          </p:cNvSpPr>
          <p:nvPr>
            <p:ph type="sldNum" sz="quarter" idx="12"/>
          </p:nvPr>
        </p:nvSpPr>
        <p:spPr/>
        <p:txBody>
          <a:bodyPr/>
          <a:lstStyle>
            <a:lvl1pPr>
              <a:defRPr>
                <a:cs typeface="Arial" pitchFamily="34" charset="0"/>
              </a:defRPr>
            </a:lvl1pPr>
          </a:lstStyle>
          <a:p>
            <a:pPr>
              <a:defRPr/>
            </a:pPr>
            <a:r>
              <a:rPr lang="en-US"/>
              <a:t>7.</a:t>
            </a:r>
            <a:fld id="{A9D00A7B-C69F-4C14-975F-DD526C4380E7}" type="slidenum">
              <a:rPr lang="en-US"/>
              <a:pPr>
                <a:defRPr/>
              </a:pPr>
              <a:t>‹#›</a:t>
            </a:fld>
            <a:endParaRPr lang="en-US"/>
          </a:p>
        </p:txBody>
      </p:sp>
    </p:spTree>
    <p:extLst>
      <p:ext uri="{BB962C8B-B14F-4D97-AF65-F5344CB8AC3E}">
        <p14:creationId xmlns:p14="http://schemas.microsoft.com/office/powerpoint/2010/main" val="3218100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cs typeface="Arial" pitchFamily="34" charset="0"/>
              </a:defRPr>
            </a:lvl1pPr>
          </a:lstStyle>
          <a:p>
            <a:pPr>
              <a:defRPr/>
            </a:pPr>
            <a:endParaRPr lang="en-US"/>
          </a:p>
        </p:txBody>
      </p:sp>
      <p:sp>
        <p:nvSpPr>
          <p:cNvPr id="4" name="Rectangle 5"/>
          <p:cNvSpPr>
            <a:spLocks noGrp="1" noChangeArrowheads="1"/>
          </p:cNvSpPr>
          <p:nvPr>
            <p:ph type="ftr" sz="quarter" idx="11"/>
          </p:nvPr>
        </p:nvSpPr>
        <p:spPr/>
        <p:txBody>
          <a:bodyPr/>
          <a:lstStyle>
            <a:lvl1pPr>
              <a:defRPr>
                <a:cs typeface="Arial" pitchFamily="34" charset="0"/>
              </a:defRPr>
            </a:lvl1pPr>
          </a:lstStyle>
          <a:p>
            <a:pPr>
              <a:defRPr/>
            </a:pPr>
            <a:endParaRPr lang="en-US"/>
          </a:p>
        </p:txBody>
      </p:sp>
      <p:sp>
        <p:nvSpPr>
          <p:cNvPr id="5" name="Rectangle 6"/>
          <p:cNvSpPr>
            <a:spLocks noGrp="1" noChangeArrowheads="1"/>
          </p:cNvSpPr>
          <p:nvPr>
            <p:ph type="sldNum" sz="quarter" idx="12"/>
          </p:nvPr>
        </p:nvSpPr>
        <p:spPr/>
        <p:txBody>
          <a:bodyPr/>
          <a:lstStyle>
            <a:lvl1pPr>
              <a:defRPr>
                <a:cs typeface="Arial" pitchFamily="34" charset="0"/>
              </a:defRPr>
            </a:lvl1pPr>
          </a:lstStyle>
          <a:p>
            <a:pPr>
              <a:defRPr/>
            </a:pPr>
            <a:r>
              <a:rPr lang="en-US"/>
              <a:t>7.</a:t>
            </a:r>
            <a:fld id="{CFE2A363-D9F2-41B3-B837-6862E6AB7F20}" type="slidenum">
              <a:rPr lang="en-US"/>
              <a:pPr>
                <a:defRPr/>
              </a:pPr>
              <a:t>‹#›</a:t>
            </a:fld>
            <a:endParaRPr lang="en-US"/>
          </a:p>
        </p:txBody>
      </p:sp>
    </p:spTree>
    <p:extLst>
      <p:ext uri="{BB962C8B-B14F-4D97-AF65-F5344CB8AC3E}">
        <p14:creationId xmlns:p14="http://schemas.microsoft.com/office/powerpoint/2010/main" val="33346783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cs typeface="Arial" pitchFamily="34" charset="0"/>
              </a:defRPr>
            </a:lvl1pPr>
          </a:lstStyle>
          <a:p>
            <a:pPr>
              <a:defRPr/>
            </a:pPr>
            <a:endParaRPr lang="en-US"/>
          </a:p>
        </p:txBody>
      </p:sp>
      <p:sp>
        <p:nvSpPr>
          <p:cNvPr id="3" name="Rectangle 5"/>
          <p:cNvSpPr>
            <a:spLocks noGrp="1" noChangeArrowheads="1"/>
          </p:cNvSpPr>
          <p:nvPr>
            <p:ph type="ftr" sz="quarter" idx="11"/>
          </p:nvPr>
        </p:nvSpPr>
        <p:spPr/>
        <p:txBody>
          <a:bodyPr/>
          <a:lstStyle>
            <a:lvl1pPr>
              <a:defRPr>
                <a:cs typeface="Arial" pitchFamily="34" charset="0"/>
              </a:defRPr>
            </a:lvl1pPr>
          </a:lstStyle>
          <a:p>
            <a:pPr>
              <a:defRPr/>
            </a:pPr>
            <a:endParaRPr lang="en-US"/>
          </a:p>
        </p:txBody>
      </p:sp>
      <p:sp>
        <p:nvSpPr>
          <p:cNvPr id="4" name="Rectangle 6"/>
          <p:cNvSpPr>
            <a:spLocks noGrp="1" noChangeArrowheads="1"/>
          </p:cNvSpPr>
          <p:nvPr>
            <p:ph type="sldNum" sz="quarter" idx="12"/>
          </p:nvPr>
        </p:nvSpPr>
        <p:spPr/>
        <p:txBody>
          <a:bodyPr/>
          <a:lstStyle>
            <a:lvl1pPr>
              <a:defRPr>
                <a:cs typeface="Arial" pitchFamily="34" charset="0"/>
              </a:defRPr>
            </a:lvl1pPr>
          </a:lstStyle>
          <a:p>
            <a:pPr>
              <a:defRPr/>
            </a:pPr>
            <a:r>
              <a:rPr lang="en-US"/>
              <a:t>7.</a:t>
            </a:r>
            <a:fld id="{1C41E539-68DD-436D-B6E4-28ADB219D6F2}" type="slidenum">
              <a:rPr lang="en-US"/>
              <a:pPr>
                <a:defRPr/>
              </a:pPr>
              <a:t>‹#›</a:t>
            </a:fld>
            <a:endParaRPr lang="en-US"/>
          </a:p>
        </p:txBody>
      </p:sp>
    </p:spTree>
    <p:extLst>
      <p:ext uri="{BB962C8B-B14F-4D97-AF65-F5344CB8AC3E}">
        <p14:creationId xmlns:p14="http://schemas.microsoft.com/office/powerpoint/2010/main" val="2804415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cs typeface="Arial" pitchFamily="34" charset="0"/>
              </a:defRPr>
            </a:lvl1pPr>
          </a:lstStyle>
          <a:p>
            <a:pPr>
              <a:defRPr/>
            </a:pPr>
            <a:endParaRPr lang="en-US"/>
          </a:p>
        </p:txBody>
      </p:sp>
      <p:sp>
        <p:nvSpPr>
          <p:cNvPr id="6" name="Rectangle 5"/>
          <p:cNvSpPr>
            <a:spLocks noGrp="1" noChangeArrowheads="1"/>
          </p:cNvSpPr>
          <p:nvPr>
            <p:ph type="ftr" sz="quarter" idx="11"/>
          </p:nvPr>
        </p:nvSpPr>
        <p:spPr/>
        <p:txBody>
          <a:bodyPr/>
          <a:lstStyle>
            <a:lvl1pPr>
              <a:defRPr>
                <a:cs typeface="Arial" pitchFamily="34" charset="0"/>
              </a:defRPr>
            </a:lvl1pPr>
          </a:lstStyle>
          <a:p>
            <a:pPr>
              <a:defRPr/>
            </a:pPr>
            <a:endParaRPr lang="en-US"/>
          </a:p>
        </p:txBody>
      </p:sp>
      <p:sp>
        <p:nvSpPr>
          <p:cNvPr id="7" name="Rectangle 6"/>
          <p:cNvSpPr>
            <a:spLocks noGrp="1" noChangeArrowheads="1"/>
          </p:cNvSpPr>
          <p:nvPr>
            <p:ph type="sldNum" sz="quarter" idx="12"/>
          </p:nvPr>
        </p:nvSpPr>
        <p:spPr/>
        <p:txBody>
          <a:bodyPr/>
          <a:lstStyle>
            <a:lvl1pPr>
              <a:defRPr>
                <a:cs typeface="Arial" pitchFamily="34" charset="0"/>
              </a:defRPr>
            </a:lvl1pPr>
          </a:lstStyle>
          <a:p>
            <a:pPr>
              <a:defRPr/>
            </a:pPr>
            <a:r>
              <a:rPr lang="en-US"/>
              <a:t>7.</a:t>
            </a:r>
            <a:fld id="{88D06FCC-445B-43E4-B859-7A6C61F3560F}" type="slidenum">
              <a:rPr lang="en-US"/>
              <a:pPr>
                <a:defRPr/>
              </a:pPr>
              <a:t>‹#›</a:t>
            </a:fld>
            <a:endParaRPr lang="en-US"/>
          </a:p>
        </p:txBody>
      </p:sp>
    </p:spTree>
    <p:extLst>
      <p:ext uri="{BB962C8B-B14F-4D97-AF65-F5344CB8AC3E}">
        <p14:creationId xmlns:p14="http://schemas.microsoft.com/office/powerpoint/2010/main" val="9562332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cs typeface="Arial" pitchFamily="34" charset="0"/>
              </a:defRPr>
            </a:lvl1pPr>
          </a:lstStyle>
          <a:p>
            <a:pPr>
              <a:defRPr/>
            </a:pPr>
            <a:endParaRPr lang="en-US"/>
          </a:p>
        </p:txBody>
      </p:sp>
      <p:sp>
        <p:nvSpPr>
          <p:cNvPr id="6" name="Rectangle 5"/>
          <p:cNvSpPr>
            <a:spLocks noGrp="1" noChangeArrowheads="1"/>
          </p:cNvSpPr>
          <p:nvPr>
            <p:ph type="ftr" sz="quarter" idx="11"/>
          </p:nvPr>
        </p:nvSpPr>
        <p:spPr/>
        <p:txBody>
          <a:bodyPr/>
          <a:lstStyle>
            <a:lvl1pPr>
              <a:defRPr>
                <a:cs typeface="Arial" pitchFamily="34" charset="0"/>
              </a:defRPr>
            </a:lvl1pPr>
          </a:lstStyle>
          <a:p>
            <a:pPr>
              <a:defRPr/>
            </a:pPr>
            <a:endParaRPr lang="en-US"/>
          </a:p>
        </p:txBody>
      </p:sp>
      <p:sp>
        <p:nvSpPr>
          <p:cNvPr id="7" name="Rectangle 6"/>
          <p:cNvSpPr>
            <a:spLocks noGrp="1" noChangeArrowheads="1"/>
          </p:cNvSpPr>
          <p:nvPr>
            <p:ph type="sldNum" sz="quarter" idx="12"/>
          </p:nvPr>
        </p:nvSpPr>
        <p:spPr/>
        <p:txBody>
          <a:bodyPr/>
          <a:lstStyle>
            <a:lvl1pPr>
              <a:defRPr>
                <a:cs typeface="Arial" pitchFamily="34" charset="0"/>
              </a:defRPr>
            </a:lvl1pPr>
          </a:lstStyle>
          <a:p>
            <a:pPr>
              <a:defRPr/>
            </a:pPr>
            <a:r>
              <a:rPr lang="en-US"/>
              <a:t>7.</a:t>
            </a:r>
            <a:fld id="{07F24E56-CD3B-438A-9831-89AD3CEC1058}" type="slidenum">
              <a:rPr lang="en-US"/>
              <a:pPr>
                <a:defRPr/>
              </a:pPr>
              <a:t>‹#›</a:t>
            </a:fld>
            <a:endParaRPr lang="en-US"/>
          </a:p>
        </p:txBody>
      </p:sp>
    </p:spTree>
    <p:extLst>
      <p:ext uri="{BB962C8B-B14F-4D97-AF65-F5344CB8AC3E}">
        <p14:creationId xmlns:p14="http://schemas.microsoft.com/office/powerpoint/2010/main" val="23453365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cs typeface="Arial" pitchFamily="34" charset="0"/>
              </a:defRPr>
            </a:lvl1pPr>
          </a:lstStyle>
          <a:p>
            <a:pPr>
              <a:defRPr/>
            </a:pPr>
            <a:endParaRPr lang="en-US"/>
          </a:p>
        </p:txBody>
      </p:sp>
      <p:sp>
        <p:nvSpPr>
          <p:cNvPr id="5" name="Rectangle 5"/>
          <p:cNvSpPr>
            <a:spLocks noGrp="1" noChangeArrowheads="1"/>
          </p:cNvSpPr>
          <p:nvPr>
            <p:ph type="ftr" sz="quarter" idx="11"/>
          </p:nvPr>
        </p:nvSpPr>
        <p:spPr/>
        <p:txBody>
          <a:bodyPr/>
          <a:lstStyle>
            <a:lvl1pPr>
              <a:defRPr>
                <a:cs typeface="Arial" pitchFamily="34" charset="0"/>
              </a:defRPr>
            </a:lvl1pPr>
          </a:lstStyle>
          <a:p>
            <a:pPr>
              <a:defRPr/>
            </a:pPr>
            <a:endParaRPr lang="en-US"/>
          </a:p>
        </p:txBody>
      </p:sp>
      <p:sp>
        <p:nvSpPr>
          <p:cNvPr id="6" name="Rectangle 6"/>
          <p:cNvSpPr>
            <a:spLocks noGrp="1" noChangeArrowheads="1"/>
          </p:cNvSpPr>
          <p:nvPr>
            <p:ph type="sldNum" sz="quarter" idx="12"/>
          </p:nvPr>
        </p:nvSpPr>
        <p:spPr/>
        <p:txBody>
          <a:bodyPr/>
          <a:lstStyle>
            <a:lvl1pPr>
              <a:defRPr>
                <a:cs typeface="Arial" pitchFamily="34" charset="0"/>
              </a:defRPr>
            </a:lvl1pPr>
          </a:lstStyle>
          <a:p>
            <a:pPr>
              <a:defRPr/>
            </a:pPr>
            <a:r>
              <a:rPr lang="en-US"/>
              <a:t>7.</a:t>
            </a:r>
            <a:fld id="{6EC9626A-F3F8-4150-9733-5430AF947340}" type="slidenum">
              <a:rPr lang="en-US"/>
              <a:pPr>
                <a:defRPr/>
              </a:pPr>
              <a:t>‹#›</a:t>
            </a:fld>
            <a:endParaRPr lang="en-US"/>
          </a:p>
        </p:txBody>
      </p:sp>
    </p:spTree>
    <p:extLst>
      <p:ext uri="{BB962C8B-B14F-4D97-AF65-F5344CB8AC3E}">
        <p14:creationId xmlns:p14="http://schemas.microsoft.com/office/powerpoint/2010/main" val="463967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152400"/>
            <a:ext cx="222885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53415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cs typeface="Arial" pitchFamily="34" charset="0"/>
              </a:defRPr>
            </a:lvl1pPr>
          </a:lstStyle>
          <a:p>
            <a:pPr>
              <a:defRPr/>
            </a:pPr>
            <a:endParaRPr lang="en-US"/>
          </a:p>
        </p:txBody>
      </p:sp>
      <p:sp>
        <p:nvSpPr>
          <p:cNvPr id="5" name="Rectangle 5"/>
          <p:cNvSpPr>
            <a:spLocks noGrp="1" noChangeArrowheads="1"/>
          </p:cNvSpPr>
          <p:nvPr>
            <p:ph type="ftr" sz="quarter" idx="11"/>
          </p:nvPr>
        </p:nvSpPr>
        <p:spPr/>
        <p:txBody>
          <a:bodyPr/>
          <a:lstStyle>
            <a:lvl1pPr>
              <a:defRPr>
                <a:cs typeface="Arial" pitchFamily="34" charset="0"/>
              </a:defRPr>
            </a:lvl1pPr>
          </a:lstStyle>
          <a:p>
            <a:pPr>
              <a:defRPr/>
            </a:pPr>
            <a:endParaRPr lang="en-US"/>
          </a:p>
        </p:txBody>
      </p:sp>
      <p:sp>
        <p:nvSpPr>
          <p:cNvPr id="6" name="Rectangle 6"/>
          <p:cNvSpPr>
            <a:spLocks noGrp="1" noChangeArrowheads="1"/>
          </p:cNvSpPr>
          <p:nvPr>
            <p:ph type="sldNum" sz="quarter" idx="12"/>
          </p:nvPr>
        </p:nvSpPr>
        <p:spPr/>
        <p:txBody>
          <a:bodyPr/>
          <a:lstStyle>
            <a:lvl1pPr>
              <a:defRPr>
                <a:cs typeface="Arial" pitchFamily="34" charset="0"/>
              </a:defRPr>
            </a:lvl1pPr>
          </a:lstStyle>
          <a:p>
            <a:pPr>
              <a:defRPr/>
            </a:pPr>
            <a:r>
              <a:rPr lang="en-US"/>
              <a:t>7.</a:t>
            </a:r>
            <a:fld id="{73ABDF3E-29D5-4EEE-8FC3-9BD9A1385161}" type="slidenum">
              <a:rPr lang="en-US"/>
              <a:pPr>
                <a:defRPr/>
              </a:pPr>
              <a:t>‹#›</a:t>
            </a:fld>
            <a:endParaRPr lang="en-US"/>
          </a:p>
        </p:txBody>
      </p:sp>
    </p:spTree>
    <p:extLst>
      <p:ext uri="{BB962C8B-B14F-4D97-AF65-F5344CB8AC3E}">
        <p14:creationId xmlns:p14="http://schemas.microsoft.com/office/powerpoint/2010/main" val="206313021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609600"/>
          </a:xfrm>
        </p:spPr>
        <p:txBody>
          <a:bodyPr/>
          <a:lstStyle/>
          <a:p>
            <a:r>
              <a:rPr lang="en-US"/>
              <a:t>Click to edit Master title style</a:t>
            </a:r>
          </a:p>
        </p:txBody>
      </p:sp>
      <p:sp>
        <p:nvSpPr>
          <p:cNvPr id="3" name="Text Placeholder 2"/>
          <p:cNvSpPr>
            <a:spLocks noGrp="1"/>
          </p:cNvSpPr>
          <p:nvPr>
            <p:ph type="body" sz="half" idx="1"/>
          </p:nvPr>
        </p:nvSpPr>
        <p:spPr>
          <a:xfrm>
            <a:off x="241300" y="914400"/>
            <a:ext cx="43751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8850" y="914400"/>
            <a:ext cx="43751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cs typeface="Arial" pitchFamily="34" charset="0"/>
              </a:defRPr>
            </a:lvl1pPr>
          </a:lstStyle>
          <a:p>
            <a:pPr>
              <a:defRPr/>
            </a:pPr>
            <a:endParaRPr lang="en-US"/>
          </a:p>
        </p:txBody>
      </p:sp>
      <p:sp>
        <p:nvSpPr>
          <p:cNvPr id="6" name="Rectangle 5"/>
          <p:cNvSpPr>
            <a:spLocks noGrp="1" noChangeArrowheads="1"/>
          </p:cNvSpPr>
          <p:nvPr>
            <p:ph type="ftr" sz="quarter" idx="11"/>
          </p:nvPr>
        </p:nvSpPr>
        <p:spPr/>
        <p:txBody>
          <a:bodyPr/>
          <a:lstStyle>
            <a:lvl1pPr>
              <a:defRPr>
                <a:cs typeface="Arial" pitchFamily="34" charset="0"/>
              </a:defRPr>
            </a:lvl1pPr>
          </a:lstStyle>
          <a:p>
            <a:pPr>
              <a:defRPr/>
            </a:pPr>
            <a:endParaRPr lang="en-US"/>
          </a:p>
        </p:txBody>
      </p:sp>
      <p:sp>
        <p:nvSpPr>
          <p:cNvPr id="7" name="Rectangle 6"/>
          <p:cNvSpPr>
            <a:spLocks noGrp="1" noChangeArrowheads="1"/>
          </p:cNvSpPr>
          <p:nvPr>
            <p:ph type="sldNum" sz="quarter" idx="12"/>
          </p:nvPr>
        </p:nvSpPr>
        <p:spPr/>
        <p:txBody>
          <a:bodyPr/>
          <a:lstStyle>
            <a:lvl1pPr>
              <a:defRPr>
                <a:cs typeface="Arial" pitchFamily="34" charset="0"/>
              </a:defRPr>
            </a:lvl1pPr>
          </a:lstStyle>
          <a:p>
            <a:pPr>
              <a:defRPr/>
            </a:pPr>
            <a:r>
              <a:rPr lang="en-US"/>
              <a:t>7.</a:t>
            </a:r>
            <a:fld id="{D317029A-44D5-407B-A568-139DD63BFDF8}" type="slidenum">
              <a:rPr lang="en-US"/>
              <a:pPr>
                <a:defRPr/>
              </a:pPr>
              <a:t>‹#›</a:t>
            </a:fld>
            <a:endParaRPr lang="en-US"/>
          </a:p>
        </p:txBody>
      </p:sp>
    </p:spTree>
    <p:extLst>
      <p:ext uri="{BB962C8B-B14F-4D97-AF65-F5344CB8AC3E}">
        <p14:creationId xmlns:p14="http://schemas.microsoft.com/office/powerpoint/2010/main" val="31376860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497638"/>
            <a:ext cx="822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000">
                <a:solidFill>
                  <a:srgbClr val="000000"/>
                </a:solidFill>
                <a:latin typeface="Arial" pitchFamily="34" charset="0"/>
              </a:rPr>
              <a:t>© 2012 Cengage Learning. All Rights Reserved. May not be scanned, copied or duplicated, or posted to a publicly accessible website, in whole or in part.</a:t>
            </a:r>
          </a:p>
        </p:txBody>
      </p:sp>
      <p:sp>
        <p:nvSpPr>
          <p:cNvPr id="5" name="Line 8"/>
          <p:cNvSpPr>
            <a:spLocks noChangeShapeType="1"/>
          </p:cNvSpPr>
          <p:nvPr userDrawn="1"/>
        </p:nvSpPr>
        <p:spPr bwMode="auto">
          <a:xfrm>
            <a:off x="0" y="65532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6" name="Rectangle 2"/>
          <p:cNvSpPr>
            <a:spLocks noGrp="1" noChangeArrowheads="1"/>
          </p:cNvSpPr>
          <p:nvPr>
            <p:ph type="ctrTitle"/>
          </p:nvPr>
        </p:nvSpPr>
        <p:spPr>
          <a:xfrm>
            <a:off x="685800" y="2286000"/>
            <a:ext cx="7772400" cy="1143000"/>
          </a:xfrm>
        </p:spPr>
        <p:txBody>
          <a:bodyPr/>
          <a:lstStyle>
            <a:lvl1pPr algn="ctr">
              <a:defRPr/>
            </a:lvl1pPr>
          </a:lstStyle>
          <a:p>
            <a:r>
              <a:rPr lang="en-US"/>
              <a:t>Click to edit Master title style</a:t>
            </a:r>
          </a:p>
        </p:txBody>
      </p:sp>
      <p:sp>
        <p:nvSpPr>
          <p:cNvPr id="6147" name="Rectangle 3"/>
          <p:cNvSpPr>
            <a:spLocks noGrp="1" noChangeArrowheads="1"/>
          </p:cNvSpPr>
          <p:nvPr>
            <p:ph type="subTitle" idx="1"/>
          </p:nvPr>
        </p:nvSpPr>
        <p:spPr>
          <a:xfrm>
            <a:off x="1371600" y="3886200"/>
            <a:ext cx="6400800" cy="1752600"/>
          </a:xfrm>
        </p:spPr>
        <p:txBody>
          <a:bodyPr/>
          <a:lstStyle>
            <a:lvl1pPr algn="ctr">
              <a:defRPr>
                <a:latin typeface="Tahoma" pitchFamily="34" charset="0"/>
              </a:defRPr>
            </a:lvl1pPr>
          </a:lstStyle>
          <a:p>
            <a:r>
              <a:rPr lang="en-US"/>
              <a:t>Click to edit Master subtitle style</a:t>
            </a:r>
          </a:p>
        </p:txBody>
      </p:sp>
      <p:sp>
        <p:nvSpPr>
          <p:cNvPr id="6" name="Rectangle 4"/>
          <p:cNvSpPr>
            <a:spLocks noGrp="1" noChangeArrowheads="1"/>
          </p:cNvSpPr>
          <p:nvPr>
            <p:ph type="dt" sz="half" idx="10"/>
          </p:nvPr>
        </p:nvSpPr>
        <p:spPr/>
        <p:txBody>
          <a:bodyPr/>
          <a:lstStyle>
            <a:lvl1pPr>
              <a:defRPr>
                <a:cs typeface="Arial" pitchFamily="34" charset="0"/>
              </a:defRPr>
            </a:lvl1pPr>
          </a:lstStyle>
          <a:p>
            <a:pPr>
              <a:defRPr/>
            </a:pPr>
            <a:endParaRPr lang="en-US"/>
          </a:p>
        </p:txBody>
      </p:sp>
      <p:sp>
        <p:nvSpPr>
          <p:cNvPr id="7" name="Rectangle 5"/>
          <p:cNvSpPr>
            <a:spLocks noGrp="1" noChangeArrowheads="1"/>
          </p:cNvSpPr>
          <p:nvPr>
            <p:ph type="ftr" sz="quarter" idx="11"/>
          </p:nvPr>
        </p:nvSpPr>
        <p:spPr/>
        <p:txBody>
          <a:bodyPr/>
          <a:lstStyle>
            <a:lvl1pPr>
              <a:defRPr>
                <a:cs typeface="Arial" pitchFamily="34" charset="0"/>
              </a:defRPr>
            </a:lvl1pPr>
          </a:lstStyle>
          <a:p>
            <a:pPr>
              <a:defRPr/>
            </a:pPr>
            <a:endParaRPr lang="en-US"/>
          </a:p>
        </p:txBody>
      </p:sp>
      <p:sp>
        <p:nvSpPr>
          <p:cNvPr id="8" name="Rectangle 6"/>
          <p:cNvSpPr>
            <a:spLocks noGrp="1" noChangeArrowheads="1"/>
          </p:cNvSpPr>
          <p:nvPr>
            <p:ph type="sldNum" sz="quarter" idx="12"/>
          </p:nvPr>
        </p:nvSpPr>
        <p:spPr/>
        <p:txBody>
          <a:bodyPr/>
          <a:lstStyle>
            <a:lvl1pPr>
              <a:defRPr>
                <a:cs typeface="Arial" pitchFamily="34" charset="0"/>
              </a:defRPr>
            </a:lvl1pPr>
          </a:lstStyle>
          <a:p>
            <a:pPr>
              <a:defRPr/>
            </a:pPr>
            <a:r>
              <a:rPr lang="en-US"/>
              <a:t>7.</a:t>
            </a:r>
            <a:fld id="{B8E5F529-5BD0-4E24-9CAC-27C2CCA64F66}" type="slidenum">
              <a:rPr lang="en-US"/>
              <a:pPr>
                <a:defRPr/>
              </a:pPr>
              <a:t>‹#›</a:t>
            </a:fld>
            <a:endParaRPr lang="en-US"/>
          </a:p>
        </p:txBody>
      </p:sp>
    </p:spTree>
    <p:extLst>
      <p:ext uri="{BB962C8B-B14F-4D97-AF65-F5344CB8AC3E}">
        <p14:creationId xmlns:p14="http://schemas.microsoft.com/office/powerpoint/2010/main" val="393866011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cs typeface="Arial" pitchFamily="34" charset="0"/>
              </a:defRPr>
            </a:lvl1pPr>
          </a:lstStyle>
          <a:p>
            <a:pPr>
              <a:defRPr/>
            </a:pPr>
            <a:endParaRPr lang="en-US"/>
          </a:p>
        </p:txBody>
      </p:sp>
      <p:sp>
        <p:nvSpPr>
          <p:cNvPr id="5" name="Rectangle 5"/>
          <p:cNvSpPr>
            <a:spLocks noGrp="1" noChangeArrowheads="1"/>
          </p:cNvSpPr>
          <p:nvPr>
            <p:ph type="ftr" sz="quarter" idx="11"/>
          </p:nvPr>
        </p:nvSpPr>
        <p:spPr/>
        <p:txBody>
          <a:bodyPr/>
          <a:lstStyle>
            <a:lvl1pPr>
              <a:defRPr>
                <a:cs typeface="Arial" pitchFamily="34" charset="0"/>
              </a:defRPr>
            </a:lvl1pPr>
          </a:lstStyle>
          <a:p>
            <a:pPr>
              <a:defRPr/>
            </a:pPr>
            <a:endParaRPr lang="en-US"/>
          </a:p>
        </p:txBody>
      </p:sp>
      <p:sp>
        <p:nvSpPr>
          <p:cNvPr id="6" name="Rectangle 6"/>
          <p:cNvSpPr>
            <a:spLocks noGrp="1" noChangeArrowheads="1"/>
          </p:cNvSpPr>
          <p:nvPr>
            <p:ph type="sldNum" sz="quarter" idx="12"/>
          </p:nvPr>
        </p:nvSpPr>
        <p:spPr/>
        <p:txBody>
          <a:bodyPr/>
          <a:lstStyle>
            <a:lvl1pPr>
              <a:defRPr>
                <a:cs typeface="Arial" pitchFamily="34" charset="0"/>
              </a:defRPr>
            </a:lvl1pPr>
          </a:lstStyle>
          <a:p>
            <a:pPr>
              <a:defRPr/>
            </a:pPr>
            <a:r>
              <a:rPr lang="en-US"/>
              <a:t>7.</a:t>
            </a:r>
            <a:fld id="{D89CD8CB-463E-472C-B95C-513E817AECEA}" type="slidenum">
              <a:rPr lang="en-US"/>
              <a:pPr>
                <a:defRPr/>
              </a:pPr>
              <a:t>‹#›</a:t>
            </a:fld>
            <a:endParaRPr lang="en-US"/>
          </a:p>
        </p:txBody>
      </p:sp>
    </p:spTree>
    <p:extLst>
      <p:ext uri="{BB962C8B-B14F-4D97-AF65-F5344CB8AC3E}">
        <p14:creationId xmlns:p14="http://schemas.microsoft.com/office/powerpoint/2010/main" val="4189530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05000"/>
            <a:ext cx="3770313" cy="4181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3" y="1905000"/>
            <a:ext cx="3770312" cy="4181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439410180"/>
      </p:ext>
    </p:extLst>
  </p:cSld>
  <p:clrMapOvr>
    <a:masterClrMapping/>
  </p:clrMapOvr>
  <p:transition>
    <p:wipe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cs typeface="Arial" pitchFamily="34" charset="0"/>
              </a:defRPr>
            </a:lvl1pPr>
          </a:lstStyle>
          <a:p>
            <a:pPr>
              <a:defRPr/>
            </a:pPr>
            <a:endParaRPr lang="en-US"/>
          </a:p>
        </p:txBody>
      </p:sp>
      <p:sp>
        <p:nvSpPr>
          <p:cNvPr id="5" name="Rectangle 5"/>
          <p:cNvSpPr>
            <a:spLocks noGrp="1" noChangeArrowheads="1"/>
          </p:cNvSpPr>
          <p:nvPr>
            <p:ph type="ftr" sz="quarter" idx="11"/>
          </p:nvPr>
        </p:nvSpPr>
        <p:spPr/>
        <p:txBody>
          <a:bodyPr/>
          <a:lstStyle>
            <a:lvl1pPr>
              <a:defRPr>
                <a:cs typeface="Arial" pitchFamily="34" charset="0"/>
              </a:defRPr>
            </a:lvl1pPr>
          </a:lstStyle>
          <a:p>
            <a:pPr>
              <a:defRPr/>
            </a:pPr>
            <a:endParaRPr lang="en-US"/>
          </a:p>
        </p:txBody>
      </p:sp>
      <p:sp>
        <p:nvSpPr>
          <p:cNvPr id="6" name="Rectangle 6"/>
          <p:cNvSpPr>
            <a:spLocks noGrp="1" noChangeArrowheads="1"/>
          </p:cNvSpPr>
          <p:nvPr>
            <p:ph type="sldNum" sz="quarter" idx="12"/>
          </p:nvPr>
        </p:nvSpPr>
        <p:spPr/>
        <p:txBody>
          <a:bodyPr/>
          <a:lstStyle>
            <a:lvl1pPr>
              <a:defRPr>
                <a:cs typeface="Arial" pitchFamily="34" charset="0"/>
              </a:defRPr>
            </a:lvl1pPr>
          </a:lstStyle>
          <a:p>
            <a:pPr>
              <a:defRPr/>
            </a:pPr>
            <a:r>
              <a:rPr lang="en-US"/>
              <a:t>7.</a:t>
            </a:r>
            <a:fld id="{477D5E25-7701-4C67-A4F6-45582F964833}" type="slidenum">
              <a:rPr lang="en-US"/>
              <a:pPr>
                <a:defRPr/>
              </a:pPr>
              <a:t>‹#›</a:t>
            </a:fld>
            <a:endParaRPr lang="en-US"/>
          </a:p>
        </p:txBody>
      </p:sp>
    </p:spTree>
    <p:extLst>
      <p:ext uri="{BB962C8B-B14F-4D97-AF65-F5344CB8AC3E}">
        <p14:creationId xmlns:p14="http://schemas.microsoft.com/office/powerpoint/2010/main" val="152176298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1300" y="914400"/>
            <a:ext cx="43751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8850" y="914400"/>
            <a:ext cx="43751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cs typeface="Arial" pitchFamily="34" charset="0"/>
              </a:defRPr>
            </a:lvl1pPr>
          </a:lstStyle>
          <a:p>
            <a:pPr>
              <a:defRPr/>
            </a:pPr>
            <a:endParaRPr lang="en-US"/>
          </a:p>
        </p:txBody>
      </p:sp>
      <p:sp>
        <p:nvSpPr>
          <p:cNvPr id="6" name="Rectangle 5"/>
          <p:cNvSpPr>
            <a:spLocks noGrp="1" noChangeArrowheads="1"/>
          </p:cNvSpPr>
          <p:nvPr>
            <p:ph type="ftr" sz="quarter" idx="11"/>
          </p:nvPr>
        </p:nvSpPr>
        <p:spPr/>
        <p:txBody>
          <a:bodyPr/>
          <a:lstStyle>
            <a:lvl1pPr>
              <a:defRPr>
                <a:cs typeface="Arial" pitchFamily="34" charset="0"/>
              </a:defRPr>
            </a:lvl1pPr>
          </a:lstStyle>
          <a:p>
            <a:pPr>
              <a:defRPr/>
            </a:pPr>
            <a:endParaRPr lang="en-US"/>
          </a:p>
        </p:txBody>
      </p:sp>
      <p:sp>
        <p:nvSpPr>
          <p:cNvPr id="7" name="Rectangle 6"/>
          <p:cNvSpPr>
            <a:spLocks noGrp="1" noChangeArrowheads="1"/>
          </p:cNvSpPr>
          <p:nvPr>
            <p:ph type="sldNum" sz="quarter" idx="12"/>
          </p:nvPr>
        </p:nvSpPr>
        <p:spPr/>
        <p:txBody>
          <a:bodyPr/>
          <a:lstStyle>
            <a:lvl1pPr>
              <a:defRPr>
                <a:cs typeface="Arial" pitchFamily="34" charset="0"/>
              </a:defRPr>
            </a:lvl1pPr>
          </a:lstStyle>
          <a:p>
            <a:pPr>
              <a:defRPr/>
            </a:pPr>
            <a:r>
              <a:rPr lang="en-US"/>
              <a:t>7.</a:t>
            </a:r>
            <a:fld id="{B02BC4A0-924D-45C7-AF08-91BFB54A3598}" type="slidenum">
              <a:rPr lang="en-US"/>
              <a:pPr>
                <a:defRPr/>
              </a:pPr>
              <a:t>‹#›</a:t>
            </a:fld>
            <a:endParaRPr lang="en-US"/>
          </a:p>
        </p:txBody>
      </p:sp>
    </p:spTree>
    <p:extLst>
      <p:ext uri="{BB962C8B-B14F-4D97-AF65-F5344CB8AC3E}">
        <p14:creationId xmlns:p14="http://schemas.microsoft.com/office/powerpoint/2010/main" val="9856252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cs typeface="Arial" pitchFamily="34" charset="0"/>
              </a:defRPr>
            </a:lvl1pPr>
          </a:lstStyle>
          <a:p>
            <a:pPr>
              <a:defRPr/>
            </a:pPr>
            <a:endParaRPr lang="en-US"/>
          </a:p>
        </p:txBody>
      </p:sp>
      <p:sp>
        <p:nvSpPr>
          <p:cNvPr id="8" name="Rectangle 5"/>
          <p:cNvSpPr>
            <a:spLocks noGrp="1" noChangeArrowheads="1"/>
          </p:cNvSpPr>
          <p:nvPr>
            <p:ph type="ftr" sz="quarter" idx="11"/>
          </p:nvPr>
        </p:nvSpPr>
        <p:spPr/>
        <p:txBody>
          <a:bodyPr/>
          <a:lstStyle>
            <a:lvl1pPr>
              <a:defRPr>
                <a:cs typeface="Arial" pitchFamily="34" charset="0"/>
              </a:defRPr>
            </a:lvl1pPr>
          </a:lstStyle>
          <a:p>
            <a:pPr>
              <a:defRPr/>
            </a:pPr>
            <a:endParaRPr lang="en-US"/>
          </a:p>
        </p:txBody>
      </p:sp>
      <p:sp>
        <p:nvSpPr>
          <p:cNvPr id="9" name="Rectangle 6"/>
          <p:cNvSpPr>
            <a:spLocks noGrp="1" noChangeArrowheads="1"/>
          </p:cNvSpPr>
          <p:nvPr>
            <p:ph type="sldNum" sz="quarter" idx="12"/>
          </p:nvPr>
        </p:nvSpPr>
        <p:spPr/>
        <p:txBody>
          <a:bodyPr/>
          <a:lstStyle>
            <a:lvl1pPr>
              <a:defRPr>
                <a:cs typeface="Arial" pitchFamily="34" charset="0"/>
              </a:defRPr>
            </a:lvl1pPr>
          </a:lstStyle>
          <a:p>
            <a:pPr>
              <a:defRPr/>
            </a:pPr>
            <a:r>
              <a:rPr lang="en-US"/>
              <a:t>7.</a:t>
            </a:r>
            <a:fld id="{F66DBA27-3D33-420F-AB09-C2E411A2C7B2}" type="slidenum">
              <a:rPr lang="en-US"/>
              <a:pPr>
                <a:defRPr/>
              </a:pPr>
              <a:t>‹#›</a:t>
            </a:fld>
            <a:endParaRPr lang="en-US"/>
          </a:p>
        </p:txBody>
      </p:sp>
    </p:spTree>
    <p:extLst>
      <p:ext uri="{BB962C8B-B14F-4D97-AF65-F5344CB8AC3E}">
        <p14:creationId xmlns:p14="http://schemas.microsoft.com/office/powerpoint/2010/main" val="67797718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cs typeface="Arial" pitchFamily="34" charset="0"/>
              </a:defRPr>
            </a:lvl1pPr>
          </a:lstStyle>
          <a:p>
            <a:pPr>
              <a:defRPr/>
            </a:pPr>
            <a:endParaRPr lang="en-US"/>
          </a:p>
        </p:txBody>
      </p:sp>
      <p:sp>
        <p:nvSpPr>
          <p:cNvPr id="4" name="Rectangle 5"/>
          <p:cNvSpPr>
            <a:spLocks noGrp="1" noChangeArrowheads="1"/>
          </p:cNvSpPr>
          <p:nvPr>
            <p:ph type="ftr" sz="quarter" idx="11"/>
          </p:nvPr>
        </p:nvSpPr>
        <p:spPr/>
        <p:txBody>
          <a:bodyPr/>
          <a:lstStyle>
            <a:lvl1pPr>
              <a:defRPr>
                <a:cs typeface="Arial" pitchFamily="34" charset="0"/>
              </a:defRPr>
            </a:lvl1pPr>
          </a:lstStyle>
          <a:p>
            <a:pPr>
              <a:defRPr/>
            </a:pPr>
            <a:endParaRPr lang="en-US"/>
          </a:p>
        </p:txBody>
      </p:sp>
      <p:sp>
        <p:nvSpPr>
          <p:cNvPr id="5" name="Rectangle 6"/>
          <p:cNvSpPr>
            <a:spLocks noGrp="1" noChangeArrowheads="1"/>
          </p:cNvSpPr>
          <p:nvPr>
            <p:ph type="sldNum" sz="quarter" idx="12"/>
          </p:nvPr>
        </p:nvSpPr>
        <p:spPr/>
        <p:txBody>
          <a:bodyPr/>
          <a:lstStyle>
            <a:lvl1pPr>
              <a:defRPr>
                <a:cs typeface="Arial" pitchFamily="34" charset="0"/>
              </a:defRPr>
            </a:lvl1pPr>
          </a:lstStyle>
          <a:p>
            <a:pPr>
              <a:defRPr/>
            </a:pPr>
            <a:r>
              <a:rPr lang="en-US"/>
              <a:t>7.</a:t>
            </a:r>
            <a:fld id="{EB180E9A-8360-497A-B9D4-EA34CC058258}" type="slidenum">
              <a:rPr lang="en-US"/>
              <a:pPr>
                <a:defRPr/>
              </a:pPr>
              <a:t>‹#›</a:t>
            </a:fld>
            <a:endParaRPr lang="en-US"/>
          </a:p>
        </p:txBody>
      </p:sp>
    </p:spTree>
    <p:extLst>
      <p:ext uri="{BB962C8B-B14F-4D97-AF65-F5344CB8AC3E}">
        <p14:creationId xmlns:p14="http://schemas.microsoft.com/office/powerpoint/2010/main" val="27162073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cs typeface="Arial" pitchFamily="34" charset="0"/>
              </a:defRPr>
            </a:lvl1pPr>
          </a:lstStyle>
          <a:p>
            <a:pPr>
              <a:defRPr/>
            </a:pPr>
            <a:endParaRPr lang="en-US"/>
          </a:p>
        </p:txBody>
      </p:sp>
      <p:sp>
        <p:nvSpPr>
          <p:cNvPr id="3" name="Rectangle 5"/>
          <p:cNvSpPr>
            <a:spLocks noGrp="1" noChangeArrowheads="1"/>
          </p:cNvSpPr>
          <p:nvPr>
            <p:ph type="ftr" sz="quarter" idx="11"/>
          </p:nvPr>
        </p:nvSpPr>
        <p:spPr/>
        <p:txBody>
          <a:bodyPr/>
          <a:lstStyle>
            <a:lvl1pPr>
              <a:defRPr>
                <a:cs typeface="Arial" pitchFamily="34" charset="0"/>
              </a:defRPr>
            </a:lvl1pPr>
          </a:lstStyle>
          <a:p>
            <a:pPr>
              <a:defRPr/>
            </a:pPr>
            <a:endParaRPr lang="en-US"/>
          </a:p>
        </p:txBody>
      </p:sp>
      <p:sp>
        <p:nvSpPr>
          <p:cNvPr id="4" name="Rectangle 6"/>
          <p:cNvSpPr>
            <a:spLocks noGrp="1" noChangeArrowheads="1"/>
          </p:cNvSpPr>
          <p:nvPr>
            <p:ph type="sldNum" sz="quarter" idx="12"/>
          </p:nvPr>
        </p:nvSpPr>
        <p:spPr/>
        <p:txBody>
          <a:bodyPr/>
          <a:lstStyle>
            <a:lvl1pPr>
              <a:defRPr>
                <a:cs typeface="Arial" pitchFamily="34" charset="0"/>
              </a:defRPr>
            </a:lvl1pPr>
          </a:lstStyle>
          <a:p>
            <a:pPr>
              <a:defRPr/>
            </a:pPr>
            <a:r>
              <a:rPr lang="en-US"/>
              <a:t>7.</a:t>
            </a:r>
            <a:fld id="{0E2CE7E2-FC32-46C3-B31D-863011FB1909}" type="slidenum">
              <a:rPr lang="en-US"/>
              <a:pPr>
                <a:defRPr/>
              </a:pPr>
              <a:t>‹#›</a:t>
            </a:fld>
            <a:endParaRPr lang="en-US"/>
          </a:p>
        </p:txBody>
      </p:sp>
    </p:spTree>
    <p:extLst>
      <p:ext uri="{BB962C8B-B14F-4D97-AF65-F5344CB8AC3E}">
        <p14:creationId xmlns:p14="http://schemas.microsoft.com/office/powerpoint/2010/main" val="22048853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cs typeface="Arial" pitchFamily="34" charset="0"/>
              </a:defRPr>
            </a:lvl1pPr>
          </a:lstStyle>
          <a:p>
            <a:pPr>
              <a:defRPr/>
            </a:pPr>
            <a:endParaRPr lang="en-US"/>
          </a:p>
        </p:txBody>
      </p:sp>
      <p:sp>
        <p:nvSpPr>
          <p:cNvPr id="6" name="Rectangle 5"/>
          <p:cNvSpPr>
            <a:spLocks noGrp="1" noChangeArrowheads="1"/>
          </p:cNvSpPr>
          <p:nvPr>
            <p:ph type="ftr" sz="quarter" idx="11"/>
          </p:nvPr>
        </p:nvSpPr>
        <p:spPr/>
        <p:txBody>
          <a:bodyPr/>
          <a:lstStyle>
            <a:lvl1pPr>
              <a:defRPr>
                <a:cs typeface="Arial" pitchFamily="34" charset="0"/>
              </a:defRPr>
            </a:lvl1pPr>
          </a:lstStyle>
          <a:p>
            <a:pPr>
              <a:defRPr/>
            </a:pPr>
            <a:endParaRPr lang="en-US"/>
          </a:p>
        </p:txBody>
      </p:sp>
      <p:sp>
        <p:nvSpPr>
          <p:cNvPr id="7" name="Rectangle 6"/>
          <p:cNvSpPr>
            <a:spLocks noGrp="1" noChangeArrowheads="1"/>
          </p:cNvSpPr>
          <p:nvPr>
            <p:ph type="sldNum" sz="quarter" idx="12"/>
          </p:nvPr>
        </p:nvSpPr>
        <p:spPr/>
        <p:txBody>
          <a:bodyPr/>
          <a:lstStyle>
            <a:lvl1pPr>
              <a:defRPr>
                <a:cs typeface="Arial" pitchFamily="34" charset="0"/>
              </a:defRPr>
            </a:lvl1pPr>
          </a:lstStyle>
          <a:p>
            <a:pPr>
              <a:defRPr/>
            </a:pPr>
            <a:r>
              <a:rPr lang="en-US"/>
              <a:t>7.</a:t>
            </a:r>
            <a:fld id="{9B988733-E2AE-4040-8173-2CCFEB358E79}" type="slidenum">
              <a:rPr lang="en-US"/>
              <a:pPr>
                <a:defRPr/>
              </a:pPr>
              <a:t>‹#›</a:t>
            </a:fld>
            <a:endParaRPr lang="en-US"/>
          </a:p>
        </p:txBody>
      </p:sp>
    </p:spTree>
    <p:extLst>
      <p:ext uri="{BB962C8B-B14F-4D97-AF65-F5344CB8AC3E}">
        <p14:creationId xmlns:p14="http://schemas.microsoft.com/office/powerpoint/2010/main" val="304942390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cs typeface="Arial" pitchFamily="34" charset="0"/>
              </a:defRPr>
            </a:lvl1pPr>
          </a:lstStyle>
          <a:p>
            <a:pPr>
              <a:defRPr/>
            </a:pPr>
            <a:endParaRPr lang="en-US"/>
          </a:p>
        </p:txBody>
      </p:sp>
      <p:sp>
        <p:nvSpPr>
          <p:cNvPr id="6" name="Rectangle 5"/>
          <p:cNvSpPr>
            <a:spLocks noGrp="1" noChangeArrowheads="1"/>
          </p:cNvSpPr>
          <p:nvPr>
            <p:ph type="ftr" sz="quarter" idx="11"/>
          </p:nvPr>
        </p:nvSpPr>
        <p:spPr/>
        <p:txBody>
          <a:bodyPr/>
          <a:lstStyle>
            <a:lvl1pPr>
              <a:defRPr>
                <a:cs typeface="Arial" pitchFamily="34" charset="0"/>
              </a:defRPr>
            </a:lvl1pPr>
          </a:lstStyle>
          <a:p>
            <a:pPr>
              <a:defRPr/>
            </a:pPr>
            <a:endParaRPr lang="en-US"/>
          </a:p>
        </p:txBody>
      </p:sp>
      <p:sp>
        <p:nvSpPr>
          <p:cNvPr id="7" name="Rectangle 6"/>
          <p:cNvSpPr>
            <a:spLocks noGrp="1" noChangeArrowheads="1"/>
          </p:cNvSpPr>
          <p:nvPr>
            <p:ph type="sldNum" sz="quarter" idx="12"/>
          </p:nvPr>
        </p:nvSpPr>
        <p:spPr/>
        <p:txBody>
          <a:bodyPr/>
          <a:lstStyle>
            <a:lvl1pPr>
              <a:defRPr>
                <a:cs typeface="Arial" pitchFamily="34" charset="0"/>
              </a:defRPr>
            </a:lvl1pPr>
          </a:lstStyle>
          <a:p>
            <a:pPr>
              <a:defRPr/>
            </a:pPr>
            <a:r>
              <a:rPr lang="en-US"/>
              <a:t>7.</a:t>
            </a:r>
            <a:fld id="{9CA1F796-A0EC-4478-B490-D0B02831D81B}" type="slidenum">
              <a:rPr lang="en-US"/>
              <a:pPr>
                <a:defRPr/>
              </a:pPr>
              <a:t>‹#›</a:t>
            </a:fld>
            <a:endParaRPr lang="en-US"/>
          </a:p>
        </p:txBody>
      </p:sp>
    </p:spTree>
    <p:extLst>
      <p:ext uri="{BB962C8B-B14F-4D97-AF65-F5344CB8AC3E}">
        <p14:creationId xmlns:p14="http://schemas.microsoft.com/office/powerpoint/2010/main" val="27491680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cs typeface="Arial" pitchFamily="34" charset="0"/>
              </a:defRPr>
            </a:lvl1pPr>
          </a:lstStyle>
          <a:p>
            <a:pPr>
              <a:defRPr/>
            </a:pPr>
            <a:endParaRPr lang="en-US"/>
          </a:p>
        </p:txBody>
      </p:sp>
      <p:sp>
        <p:nvSpPr>
          <p:cNvPr id="5" name="Rectangle 5"/>
          <p:cNvSpPr>
            <a:spLocks noGrp="1" noChangeArrowheads="1"/>
          </p:cNvSpPr>
          <p:nvPr>
            <p:ph type="ftr" sz="quarter" idx="11"/>
          </p:nvPr>
        </p:nvSpPr>
        <p:spPr/>
        <p:txBody>
          <a:bodyPr/>
          <a:lstStyle>
            <a:lvl1pPr>
              <a:defRPr>
                <a:cs typeface="Arial" pitchFamily="34" charset="0"/>
              </a:defRPr>
            </a:lvl1pPr>
          </a:lstStyle>
          <a:p>
            <a:pPr>
              <a:defRPr/>
            </a:pPr>
            <a:endParaRPr lang="en-US"/>
          </a:p>
        </p:txBody>
      </p:sp>
      <p:sp>
        <p:nvSpPr>
          <p:cNvPr id="6" name="Rectangle 6"/>
          <p:cNvSpPr>
            <a:spLocks noGrp="1" noChangeArrowheads="1"/>
          </p:cNvSpPr>
          <p:nvPr>
            <p:ph type="sldNum" sz="quarter" idx="12"/>
          </p:nvPr>
        </p:nvSpPr>
        <p:spPr/>
        <p:txBody>
          <a:bodyPr/>
          <a:lstStyle>
            <a:lvl1pPr>
              <a:defRPr>
                <a:cs typeface="Arial" pitchFamily="34" charset="0"/>
              </a:defRPr>
            </a:lvl1pPr>
          </a:lstStyle>
          <a:p>
            <a:pPr>
              <a:defRPr/>
            </a:pPr>
            <a:r>
              <a:rPr lang="en-US"/>
              <a:t>7.</a:t>
            </a:r>
            <a:fld id="{7C99B01A-0E6E-4683-B734-BB925C829431}" type="slidenum">
              <a:rPr lang="en-US"/>
              <a:pPr>
                <a:defRPr/>
              </a:pPr>
              <a:t>‹#›</a:t>
            </a:fld>
            <a:endParaRPr lang="en-US"/>
          </a:p>
        </p:txBody>
      </p:sp>
    </p:spTree>
    <p:extLst>
      <p:ext uri="{BB962C8B-B14F-4D97-AF65-F5344CB8AC3E}">
        <p14:creationId xmlns:p14="http://schemas.microsoft.com/office/powerpoint/2010/main" val="22666309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152400"/>
            <a:ext cx="222885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53415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cs typeface="Arial" pitchFamily="34" charset="0"/>
              </a:defRPr>
            </a:lvl1pPr>
          </a:lstStyle>
          <a:p>
            <a:pPr>
              <a:defRPr/>
            </a:pPr>
            <a:endParaRPr lang="en-US"/>
          </a:p>
        </p:txBody>
      </p:sp>
      <p:sp>
        <p:nvSpPr>
          <p:cNvPr id="5" name="Rectangle 5"/>
          <p:cNvSpPr>
            <a:spLocks noGrp="1" noChangeArrowheads="1"/>
          </p:cNvSpPr>
          <p:nvPr>
            <p:ph type="ftr" sz="quarter" idx="11"/>
          </p:nvPr>
        </p:nvSpPr>
        <p:spPr/>
        <p:txBody>
          <a:bodyPr/>
          <a:lstStyle>
            <a:lvl1pPr>
              <a:defRPr>
                <a:cs typeface="Arial" pitchFamily="34" charset="0"/>
              </a:defRPr>
            </a:lvl1pPr>
          </a:lstStyle>
          <a:p>
            <a:pPr>
              <a:defRPr/>
            </a:pPr>
            <a:endParaRPr lang="en-US"/>
          </a:p>
        </p:txBody>
      </p:sp>
      <p:sp>
        <p:nvSpPr>
          <p:cNvPr id="6" name="Rectangle 6"/>
          <p:cNvSpPr>
            <a:spLocks noGrp="1" noChangeArrowheads="1"/>
          </p:cNvSpPr>
          <p:nvPr>
            <p:ph type="sldNum" sz="quarter" idx="12"/>
          </p:nvPr>
        </p:nvSpPr>
        <p:spPr/>
        <p:txBody>
          <a:bodyPr/>
          <a:lstStyle>
            <a:lvl1pPr>
              <a:defRPr>
                <a:cs typeface="Arial" pitchFamily="34" charset="0"/>
              </a:defRPr>
            </a:lvl1pPr>
          </a:lstStyle>
          <a:p>
            <a:pPr>
              <a:defRPr/>
            </a:pPr>
            <a:r>
              <a:rPr lang="en-US"/>
              <a:t>7.</a:t>
            </a:r>
            <a:fld id="{1DF0FE03-E943-4870-9619-297A679300A2}" type="slidenum">
              <a:rPr lang="en-US"/>
              <a:pPr>
                <a:defRPr/>
              </a:pPr>
              <a:t>‹#›</a:t>
            </a:fld>
            <a:endParaRPr lang="en-US"/>
          </a:p>
        </p:txBody>
      </p:sp>
    </p:spTree>
    <p:extLst>
      <p:ext uri="{BB962C8B-B14F-4D97-AF65-F5344CB8AC3E}">
        <p14:creationId xmlns:p14="http://schemas.microsoft.com/office/powerpoint/2010/main" val="8316407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609600"/>
          </a:xfrm>
        </p:spPr>
        <p:txBody>
          <a:bodyPr/>
          <a:lstStyle/>
          <a:p>
            <a:r>
              <a:rPr lang="en-US"/>
              <a:t>Click to edit Master title style</a:t>
            </a:r>
          </a:p>
        </p:txBody>
      </p:sp>
      <p:sp>
        <p:nvSpPr>
          <p:cNvPr id="3" name="Text Placeholder 2"/>
          <p:cNvSpPr>
            <a:spLocks noGrp="1"/>
          </p:cNvSpPr>
          <p:nvPr>
            <p:ph type="body" sz="half" idx="1"/>
          </p:nvPr>
        </p:nvSpPr>
        <p:spPr>
          <a:xfrm>
            <a:off x="241300" y="914400"/>
            <a:ext cx="43751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8850" y="914400"/>
            <a:ext cx="43751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cs typeface="Arial" pitchFamily="34" charset="0"/>
              </a:defRPr>
            </a:lvl1pPr>
          </a:lstStyle>
          <a:p>
            <a:pPr>
              <a:defRPr/>
            </a:pPr>
            <a:endParaRPr lang="en-US"/>
          </a:p>
        </p:txBody>
      </p:sp>
      <p:sp>
        <p:nvSpPr>
          <p:cNvPr id="6" name="Rectangle 5"/>
          <p:cNvSpPr>
            <a:spLocks noGrp="1" noChangeArrowheads="1"/>
          </p:cNvSpPr>
          <p:nvPr>
            <p:ph type="ftr" sz="quarter" idx="11"/>
          </p:nvPr>
        </p:nvSpPr>
        <p:spPr/>
        <p:txBody>
          <a:bodyPr/>
          <a:lstStyle>
            <a:lvl1pPr>
              <a:defRPr>
                <a:cs typeface="Arial" pitchFamily="34" charset="0"/>
              </a:defRPr>
            </a:lvl1pPr>
          </a:lstStyle>
          <a:p>
            <a:pPr>
              <a:defRPr/>
            </a:pPr>
            <a:endParaRPr lang="en-US"/>
          </a:p>
        </p:txBody>
      </p:sp>
      <p:sp>
        <p:nvSpPr>
          <p:cNvPr id="7" name="Rectangle 6"/>
          <p:cNvSpPr>
            <a:spLocks noGrp="1" noChangeArrowheads="1"/>
          </p:cNvSpPr>
          <p:nvPr>
            <p:ph type="sldNum" sz="quarter" idx="12"/>
          </p:nvPr>
        </p:nvSpPr>
        <p:spPr/>
        <p:txBody>
          <a:bodyPr/>
          <a:lstStyle>
            <a:lvl1pPr>
              <a:defRPr>
                <a:cs typeface="Arial" pitchFamily="34" charset="0"/>
              </a:defRPr>
            </a:lvl1pPr>
          </a:lstStyle>
          <a:p>
            <a:pPr>
              <a:defRPr/>
            </a:pPr>
            <a:r>
              <a:rPr lang="en-US"/>
              <a:t>7.</a:t>
            </a:r>
            <a:fld id="{F2CD0750-5BC3-4A56-804D-72CD2B7C18E5}" type="slidenum">
              <a:rPr lang="en-US"/>
              <a:pPr>
                <a:defRPr/>
              </a:pPr>
              <a:t>‹#›</a:t>
            </a:fld>
            <a:endParaRPr lang="en-US"/>
          </a:p>
        </p:txBody>
      </p:sp>
    </p:spTree>
    <p:extLst>
      <p:ext uri="{BB962C8B-B14F-4D97-AF65-F5344CB8AC3E}">
        <p14:creationId xmlns:p14="http://schemas.microsoft.com/office/powerpoint/2010/main" val="1432752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2253171004"/>
      </p:ext>
    </p:extLst>
  </p:cSld>
  <p:clrMapOvr>
    <a:masterClrMapping/>
  </p:clrMapOvr>
  <p:transition>
    <p:wipe dir="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497638"/>
            <a:ext cx="822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000">
                <a:solidFill>
                  <a:srgbClr val="000000"/>
                </a:solidFill>
                <a:latin typeface="Arial" pitchFamily="34" charset="0"/>
              </a:rPr>
              <a:t>© 2012 Cengage Learning. All Rights Reserved. May not be scanned, copied or duplicated, or posted to a publicly accessible website, in whole or in part.</a:t>
            </a:r>
          </a:p>
        </p:txBody>
      </p:sp>
      <p:sp>
        <p:nvSpPr>
          <p:cNvPr id="5" name="Line 8"/>
          <p:cNvSpPr>
            <a:spLocks noChangeShapeType="1"/>
          </p:cNvSpPr>
          <p:nvPr userDrawn="1"/>
        </p:nvSpPr>
        <p:spPr bwMode="auto">
          <a:xfrm>
            <a:off x="0" y="65532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6" name="Rectangle 2"/>
          <p:cNvSpPr>
            <a:spLocks noGrp="1" noChangeArrowheads="1"/>
          </p:cNvSpPr>
          <p:nvPr>
            <p:ph type="ctrTitle"/>
          </p:nvPr>
        </p:nvSpPr>
        <p:spPr>
          <a:xfrm>
            <a:off x="685800" y="2286000"/>
            <a:ext cx="7772400" cy="1143000"/>
          </a:xfrm>
        </p:spPr>
        <p:txBody>
          <a:bodyPr/>
          <a:lstStyle>
            <a:lvl1pPr algn="ctr">
              <a:defRPr/>
            </a:lvl1pPr>
          </a:lstStyle>
          <a:p>
            <a:r>
              <a:rPr lang="en-US"/>
              <a:t>Click to edit Master title style</a:t>
            </a:r>
          </a:p>
        </p:txBody>
      </p:sp>
      <p:sp>
        <p:nvSpPr>
          <p:cNvPr id="6147" name="Rectangle 3"/>
          <p:cNvSpPr>
            <a:spLocks noGrp="1" noChangeArrowheads="1"/>
          </p:cNvSpPr>
          <p:nvPr>
            <p:ph type="subTitle" idx="1"/>
          </p:nvPr>
        </p:nvSpPr>
        <p:spPr>
          <a:xfrm>
            <a:off x="1371600" y="3886200"/>
            <a:ext cx="6400800" cy="1752600"/>
          </a:xfrm>
        </p:spPr>
        <p:txBody>
          <a:bodyPr/>
          <a:lstStyle>
            <a:lvl1pPr algn="ctr">
              <a:defRPr>
                <a:latin typeface="Tahoma" pitchFamily="34" charset="0"/>
              </a:defRPr>
            </a:lvl1pPr>
          </a:lstStyle>
          <a:p>
            <a:r>
              <a:rPr lang="en-US"/>
              <a:t>Click to edit Master subtitle style</a:t>
            </a:r>
          </a:p>
        </p:txBody>
      </p:sp>
      <p:sp>
        <p:nvSpPr>
          <p:cNvPr id="6" name="Rectangle 4"/>
          <p:cNvSpPr>
            <a:spLocks noGrp="1" noChangeArrowheads="1"/>
          </p:cNvSpPr>
          <p:nvPr>
            <p:ph type="dt" sz="half" idx="10"/>
          </p:nvPr>
        </p:nvSpPr>
        <p:spPr/>
        <p:txBody>
          <a:bodyPr/>
          <a:lstStyle>
            <a:lvl1pPr>
              <a:defRPr>
                <a:cs typeface="Arial" pitchFamily="34" charset="0"/>
              </a:defRPr>
            </a:lvl1pPr>
          </a:lstStyle>
          <a:p>
            <a:pPr>
              <a:defRPr/>
            </a:pPr>
            <a:endParaRPr lang="en-US"/>
          </a:p>
        </p:txBody>
      </p:sp>
      <p:sp>
        <p:nvSpPr>
          <p:cNvPr id="7" name="Rectangle 5"/>
          <p:cNvSpPr>
            <a:spLocks noGrp="1" noChangeArrowheads="1"/>
          </p:cNvSpPr>
          <p:nvPr>
            <p:ph type="ftr" sz="quarter" idx="11"/>
          </p:nvPr>
        </p:nvSpPr>
        <p:spPr/>
        <p:txBody>
          <a:bodyPr/>
          <a:lstStyle>
            <a:lvl1pPr>
              <a:defRPr>
                <a:cs typeface="Arial" pitchFamily="34" charset="0"/>
              </a:defRPr>
            </a:lvl1pPr>
          </a:lstStyle>
          <a:p>
            <a:pPr>
              <a:defRPr/>
            </a:pPr>
            <a:endParaRPr lang="en-US"/>
          </a:p>
        </p:txBody>
      </p:sp>
      <p:sp>
        <p:nvSpPr>
          <p:cNvPr id="8" name="Rectangle 6"/>
          <p:cNvSpPr>
            <a:spLocks noGrp="1" noChangeArrowheads="1"/>
          </p:cNvSpPr>
          <p:nvPr>
            <p:ph type="sldNum" sz="quarter" idx="12"/>
          </p:nvPr>
        </p:nvSpPr>
        <p:spPr/>
        <p:txBody>
          <a:bodyPr/>
          <a:lstStyle>
            <a:lvl1pPr>
              <a:defRPr>
                <a:cs typeface="Arial" pitchFamily="34" charset="0"/>
              </a:defRPr>
            </a:lvl1pPr>
          </a:lstStyle>
          <a:p>
            <a:pPr>
              <a:defRPr/>
            </a:pPr>
            <a:r>
              <a:rPr lang="en-US"/>
              <a:t>7.</a:t>
            </a:r>
            <a:fld id="{0402120D-F20C-4EAC-BF31-AE1C27D52D5A}" type="slidenum">
              <a:rPr lang="en-US"/>
              <a:pPr>
                <a:defRPr/>
              </a:pPr>
              <a:t>‹#›</a:t>
            </a:fld>
            <a:endParaRPr lang="en-US"/>
          </a:p>
        </p:txBody>
      </p:sp>
    </p:spTree>
    <p:extLst>
      <p:ext uri="{BB962C8B-B14F-4D97-AF65-F5344CB8AC3E}">
        <p14:creationId xmlns:p14="http://schemas.microsoft.com/office/powerpoint/2010/main" val="27254036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cs typeface="Arial" pitchFamily="34" charset="0"/>
              </a:defRPr>
            </a:lvl1pPr>
          </a:lstStyle>
          <a:p>
            <a:pPr>
              <a:defRPr/>
            </a:pPr>
            <a:endParaRPr lang="en-US"/>
          </a:p>
        </p:txBody>
      </p:sp>
      <p:sp>
        <p:nvSpPr>
          <p:cNvPr id="5" name="Rectangle 5"/>
          <p:cNvSpPr>
            <a:spLocks noGrp="1" noChangeArrowheads="1"/>
          </p:cNvSpPr>
          <p:nvPr>
            <p:ph type="ftr" sz="quarter" idx="11"/>
          </p:nvPr>
        </p:nvSpPr>
        <p:spPr/>
        <p:txBody>
          <a:bodyPr/>
          <a:lstStyle>
            <a:lvl1pPr>
              <a:defRPr>
                <a:cs typeface="Arial" pitchFamily="34" charset="0"/>
              </a:defRPr>
            </a:lvl1pPr>
          </a:lstStyle>
          <a:p>
            <a:pPr>
              <a:defRPr/>
            </a:pPr>
            <a:endParaRPr lang="en-US"/>
          </a:p>
        </p:txBody>
      </p:sp>
      <p:sp>
        <p:nvSpPr>
          <p:cNvPr id="6" name="Rectangle 6"/>
          <p:cNvSpPr>
            <a:spLocks noGrp="1" noChangeArrowheads="1"/>
          </p:cNvSpPr>
          <p:nvPr>
            <p:ph type="sldNum" sz="quarter" idx="12"/>
          </p:nvPr>
        </p:nvSpPr>
        <p:spPr/>
        <p:txBody>
          <a:bodyPr/>
          <a:lstStyle>
            <a:lvl1pPr>
              <a:defRPr>
                <a:cs typeface="Arial" pitchFamily="34" charset="0"/>
              </a:defRPr>
            </a:lvl1pPr>
          </a:lstStyle>
          <a:p>
            <a:pPr>
              <a:defRPr/>
            </a:pPr>
            <a:r>
              <a:rPr lang="en-US"/>
              <a:t>7.</a:t>
            </a:r>
            <a:fld id="{13D688C6-8DFE-4A6B-BA05-48CF10B0FCC2}" type="slidenum">
              <a:rPr lang="en-US"/>
              <a:pPr>
                <a:defRPr/>
              </a:pPr>
              <a:t>‹#›</a:t>
            </a:fld>
            <a:endParaRPr lang="en-US"/>
          </a:p>
        </p:txBody>
      </p:sp>
    </p:spTree>
    <p:extLst>
      <p:ext uri="{BB962C8B-B14F-4D97-AF65-F5344CB8AC3E}">
        <p14:creationId xmlns:p14="http://schemas.microsoft.com/office/powerpoint/2010/main" val="24212537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cs typeface="Arial" pitchFamily="34" charset="0"/>
              </a:defRPr>
            </a:lvl1pPr>
          </a:lstStyle>
          <a:p>
            <a:pPr>
              <a:defRPr/>
            </a:pPr>
            <a:endParaRPr lang="en-US"/>
          </a:p>
        </p:txBody>
      </p:sp>
      <p:sp>
        <p:nvSpPr>
          <p:cNvPr id="5" name="Rectangle 5"/>
          <p:cNvSpPr>
            <a:spLocks noGrp="1" noChangeArrowheads="1"/>
          </p:cNvSpPr>
          <p:nvPr>
            <p:ph type="ftr" sz="quarter" idx="11"/>
          </p:nvPr>
        </p:nvSpPr>
        <p:spPr/>
        <p:txBody>
          <a:bodyPr/>
          <a:lstStyle>
            <a:lvl1pPr>
              <a:defRPr>
                <a:cs typeface="Arial" pitchFamily="34" charset="0"/>
              </a:defRPr>
            </a:lvl1pPr>
          </a:lstStyle>
          <a:p>
            <a:pPr>
              <a:defRPr/>
            </a:pPr>
            <a:endParaRPr lang="en-US"/>
          </a:p>
        </p:txBody>
      </p:sp>
      <p:sp>
        <p:nvSpPr>
          <p:cNvPr id="6" name="Rectangle 6"/>
          <p:cNvSpPr>
            <a:spLocks noGrp="1" noChangeArrowheads="1"/>
          </p:cNvSpPr>
          <p:nvPr>
            <p:ph type="sldNum" sz="quarter" idx="12"/>
          </p:nvPr>
        </p:nvSpPr>
        <p:spPr/>
        <p:txBody>
          <a:bodyPr/>
          <a:lstStyle>
            <a:lvl1pPr>
              <a:defRPr>
                <a:cs typeface="Arial" pitchFamily="34" charset="0"/>
              </a:defRPr>
            </a:lvl1pPr>
          </a:lstStyle>
          <a:p>
            <a:pPr>
              <a:defRPr/>
            </a:pPr>
            <a:r>
              <a:rPr lang="en-US"/>
              <a:t>7.</a:t>
            </a:r>
            <a:fld id="{E5829207-D85F-454E-B6E5-EB6D9A5BF499}" type="slidenum">
              <a:rPr lang="en-US"/>
              <a:pPr>
                <a:defRPr/>
              </a:pPr>
              <a:t>‹#›</a:t>
            </a:fld>
            <a:endParaRPr lang="en-US"/>
          </a:p>
        </p:txBody>
      </p:sp>
    </p:spTree>
    <p:extLst>
      <p:ext uri="{BB962C8B-B14F-4D97-AF65-F5344CB8AC3E}">
        <p14:creationId xmlns:p14="http://schemas.microsoft.com/office/powerpoint/2010/main" val="149602103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1300" y="914400"/>
            <a:ext cx="43751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8850" y="914400"/>
            <a:ext cx="43751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cs typeface="Arial" pitchFamily="34" charset="0"/>
              </a:defRPr>
            </a:lvl1pPr>
          </a:lstStyle>
          <a:p>
            <a:pPr>
              <a:defRPr/>
            </a:pPr>
            <a:endParaRPr lang="en-US"/>
          </a:p>
        </p:txBody>
      </p:sp>
      <p:sp>
        <p:nvSpPr>
          <p:cNvPr id="6" name="Rectangle 5"/>
          <p:cNvSpPr>
            <a:spLocks noGrp="1" noChangeArrowheads="1"/>
          </p:cNvSpPr>
          <p:nvPr>
            <p:ph type="ftr" sz="quarter" idx="11"/>
          </p:nvPr>
        </p:nvSpPr>
        <p:spPr/>
        <p:txBody>
          <a:bodyPr/>
          <a:lstStyle>
            <a:lvl1pPr>
              <a:defRPr>
                <a:cs typeface="Arial" pitchFamily="34" charset="0"/>
              </a:defRPr>
            </a:lvl1pPr>
          </a:lstStyle>
          <a:p>
            <a:pPr>
              <a:defRPr/>
            </a:pPr>
            <a:endParaRPr lang="en-US"/>
          </a:p>
        </p:txBody>
      </p:sp>
      <p:sp>
        <p:nvSpPr>
          <p:cNvPr id="7" name="Rectangle 6"/>
          <p:cNvSpPr>
            <a:spLocks noGrp="1" noChangeArrowheads="1"/>
          </p:cNvSpPr>
          <p:nvPr>
            <p:ph type="sldNum" sz="quarter" idx="12"/>
          </p:nvPr>
        </p:nvSpPr>
        <p:spPr/>
        <p:txBody>
          <a:bodyPr/>
          <a:lstStyle>
            <a:lvl1pPr>
              <a:defRPr>
                <a:cs typeface="Arial" pitchFamily="34" charset="0"/>
              </a:defRPr>
            </a:lvl1pPr>
          </a:lstStyle>
          <a:p>
            <a:pPr>
              <a:defRPr/>
            </a:pPr>
            <a:r>
              <a:rPr lang="en-US"/>
              <a:t>7.</a:t>
            </a:r>
            <a:fld id="{6B8640EF-8DB9-4B9E-873D-F13650E9561A}" type="slidenum">
              <a:rPr lang="en-US"/>
              <a:pPr>
                <a:defRPr/>
              </a:pPr>
              <a:t>‹#›</a:t>
            </a:fld>
            <a:endParaRPr lang="en-US"/>
          </a:p>
        </p:txBody>
      </p:sp>
    </p:spTree>
    <p:extLst>
      <p:ext uri="{BB962C8B-B14F-4D97-AF65-F5344CB8AC3E}">
        <p14:creationId xmlns:p14="http://schemas.microsoft.com/office/powerpoint/2010/main" val="217278914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cs typeface="Arial" pitchFamily="34" charset="0"/>
              </a:defRPr>
            </a:lvl1pPr>
          </a:lstStyle>
          <a:p>
            <a:pPr>
              <a:defRPr/>
            </a:pPr>
            <a:endParaRPr lang="en-US"/>
          </a:p>
        </p:txBody>
      </p:sp>
      <p:sp>
        <p:nvSpPr>
          <p:cNvPr id="8" name="Rectangle 5"/>
          <p:cNvSpPr>
            <a:spLocks noGrp="1" noChangeArrowheads="1"/>
          </p:cNvSpPr>
          <p:nvPr>
            <p:ph type="ftr" sz="quarter" idx="11"/>
          </p:nvPr>
        </p:nvSpPr>
        <p:spPr/>
        <p:txBody>
          <a:bodyPr/>
          <a:lstStyle>
            <a:lvl1pPr>
              <a:defRPr>
                <a:cs typeface="Arial" pitchFamily="34" charset="0"/>
              </a:defRPr>
            </a:lvl1pPr>
          </a:lstStyle>
          <a:p>
            <a:pPr>
              <a:defRPr/>
            </a:pPr>
            <a:endParaRPr lang="en-US"/>
          </a:p>
        </p:txBody>
      </p:sp>
      <p:sp>
        <p:nvSpPr>
          <p:cNvPr id="9" name="Rectangle 6"/>
          <p:cNvSpPr>
            <a:spLocks noGrp="1" noChangeArrowheads="1"/>
          </p:cNvSpPr>
          <p:nvPr>
            <p:ph type="sldNum" sz="quarter" idx="12"/>
          </p:nvPr>
        </p:nvSpPr>
        <p:spPr/>
        <p:txBody>
          <a:bodyPr/>
          <a:lstStyle>
            <a:lvl1pPr>
              <a:defRPr>
                <a:cs typeface="Arial" pitchFamily="34" charset="0"/>
              </a:defRPr>
            </a:lvl1pPr>
          </a:lstStyle>
          <a:p>
            <a:pPr>
              <a:defRPr/>
            </a:pPr>
            <a:r>
              <a:rPr lang="en-US"/>
              <a:t>7.</a:t>
            </a:r>
            <a:fld id="{A7702D78-9F47-4A8B-8EBB-A588E7BD8F6D}" type="slidenum">
              <a:rPr lang="en-US"/>
              <a:pPr>
                <a:defRPr/>
              </a:pPr>
              <a:t>‹#›</a:t>
            </a:fld>
            <a:endParaRPr lang="en-US"/>
          </a:p>
        </p:txBody>
      </p:sp>
    </p:spTree>
    <p:extLst>
      <p:ext uri="{BB962C8B-B14F-4D97-AF65-F5344CB8AC3E}">
        <p14:creationId xmlns:p14="http://schemas.microsoft.com/office/powerpoint/2010/main" val="328242725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cs typeface="Arial" pitchFamily="34" charset="0"/>
              </a:defRPr>
            </a:lvl1pPr>
          </a:lstStyle>
          <a:p>
            <a:pPr>
              <a:defRPr/>
            </a:pPr>
            <a:endParaRPr lang="en-US"/>
          </a:p>
        </p:txBody>
      </p:sp>
      <p:sp>
        <p:nvSpPr>
          <p:cNvPr id="4" name="Rectangle 5"/>
          <p:cNvSpPr>
            <a:spLocks noGrp="1" noChangeArrowheads="1"/>
          </p:cNvSpPr>
          <p:nvPr>
            <p:ph type="ftr" sz="quarter" idx="11"/>
          </p:nvPr>
        </p:nvSpPr>
        <p:spPr/>
        <p:txBody>
          <a:bodyPr/>
          <a:lstStyle>
            <a:lvl1pPr>
              <a:defRPr>
                <a:cs typeface="Arial" pitchFamily="34" charset="0"/>
              </a:defRPr>
            </a:lvl1pPr>
          </a:lstStyle>
          <a:p>
            <a:pPr>
              <a:defRPr/>
            </a:pPr>
            <a:endParaRPr lang="en-US"/>
          </a:p>
        </p:txBody>
      </p:sp>
      <p:sp>
        <p:nvSpPr>
          <p:cNvPr id="5" name="Rectangle 6"/>
          <p:cNvSpPr>
            <a:spLocks noGrp="1" noChangeArrowheads="1"/>
          </p:cNvSpPr>
          <p:nvPr>
            <p:ph type="sldNum" sz="quarter" idx="12"/>
          </p:nvPr>
        </p:nvSpPr>
        <p:spPr/>
        <p:txBody>
          <a:bodyPr/>
          <a:lstStyle>
            <a:lvl1pPr>
              <a:defRPr>
                <a:cs typeface="Arial" pitchFamily="34" charset="0"/>
              </a:defRPr>
            </a:lvl1pPr>
          </a:lstStyle>
          <a:p>
            <a:pPr>
              <a:defRPr/>
            </a:pPr>
            <a:r>
              <a:rPr lang="en-US"/>
              <a:t>7.</a:t>
            </a:r>
            <a:fld id="{AE917EE6-8974-4F82-AE75-8ED2CDD5D083}" type="slidenum">
              <a:rPr lang="en-US"/>
              <a:pPr>
                <a:defRPr/>
              </a:pPr>
              <a:t>‹#›</a:t>
            </a:fld>
            <a:endParaRPr lang="en-US"/>
          </a:p>
        </p:txBody>
      </p:sp>
    </p:spTree>
    <p:extLst>
      <p:ext uri="{BB962C8B-B14F-4D97-AF65-F5344CB8AC3E}">
        <p14:creationId xmlns:p14="http://schemas.microsoft.com/office/powerpoint/2010/main" val="133595553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cs typeface="Arial" pitchFamily="34" charset="0"/>
              </a:defRPr>
            </a:lvl1pPr>
          </a:lstStyle>
          <a:p>
            <a:pPr>
              <a:defRPr/>
            </a:pPr>
            <a:endParaRPr lang="en-US"/>
          </a:p>
        </p:txBody>
      </p:sp>
      <p:sp>
        <p:nvSpPr>
          <p:cNvPr id="3" name="Rectangle 5"/>
          <p:cNvSpPr>
            <a:spLocks noGrp="1" noChangeArrowheads="1"/>
          </p:cNvSpPr>
          <p:nvPr>
            <p:ph type="ftr" sz="quarter" idx="11"/>
          </p:nvPr>
        </p:nvSpPr>
        <p:spPr/>
        <p:txBody>
          <a:bodyPr/>
          <a:lstStyle>
            <a:lvl1pPr>
              <a:defRPr>
                <a:cs typeface="Arial" pitchFamily="34" charset="0"/>
              </a:defRPr>
            </a:lvl1pPr>
          </a:lstStyle>
          <a:p>
            <a:pPr>
              <a:defRPr/>
            </a:pPr>
            <a:endParaRPr lang="en-US"/>
          </a:p>
        </p:txBody>
      </p:sp>
      <p:sp>
        <p:nvSpPr>
          <p:cNvPr id="4" name="Rectangle 6"/>
          <p:cNvSpPr>
            <a:spLocks noGrp="1" noChangeArrowheads="1"/>
          </p:cNvSpPr>
          <p:nvPr>
            <p:ph type="sldNum" sz="quarter" idx="12"/>
          </p:nvPr>
        </p:nvSpPr>
        <p:spPr/>
        <p:txBody>
          <a:bodyPr/>
          <a:lstStyle>
            <a:lvl1pPr>
              <a:defRPr>
                <a:cs typeface="Arial" pitchFamily="34" charset="0"/>
              </a:defRPr>
            </a:lvl1pPr>
          </a:lstStyle>
          <a:p>
            <a:pPr>
              <a:defRPr/>
            </a:pPr>
            <a:r>
              <a:rPr lang="en-US"/>
              <a:t>7.</a:t>
            </a:r>
            <a:fld id="{CD5D6D01-4CB6-4132-B0CE-CED7CB97A096}" type="slidenum">
              <a:rPr lang="en-US"/>
              <a:pPr>
                <a:defRPr/>
              </a:pPr>
              <a:t>‹#›</a:t>
            </a:fld>
            <a:endParaRPr lang="en-US"/>
          </a:p>
        </p:txBody>
      </p:sp>
    </p:spTree>
    <p:extLst>
      <p:ext uri="{BB962C8B-B14F-4D97-AF65-F5344CB8AC3E}">
        <p14:creationId xmlns:p14="http://schemas.microsoft.com/office/powerpoint/2010/main" val="146458480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cs typeface="Arial" pitchFamily="34" charset="0"/>
              </a:defRPr>
            </a:lvl1pPr>
          </a:lstStyle>
          <a:p>
            <a:pPr>
              <a:defRPr/>
            </a:pPr>
            <a:endParaRPr lang="en-US"/>
          </a:p>
        </p:txBody>
      </p:sp>
      <p:sp>
        <p:nvSpPr>
          <p:cNvPr id="6" name="Rectangle 5"/>
          <p:cNvSpPr>
            <a:spLocks noGrp="1" noChangeArrowheads="1"/>
          </p:cNvSpPr>
          <p:nvPr>
            <p:ph type="ftr" sz="quarter" idx="11"/>
          </p:nvPr>
        </p:nvSpPr>
        <p:spPr/>
        <p:txBody>
          <a:bodyPr/>
          <a:lstStyle>
            <a:lvl1pPr>
              <a:defRPr>
                <a:cs typeface="Arial" pitchFamily="34" charset="0"/>
              </a:defRPr>
            </a:lvl1pPr>
          </a:lstStyle>
          <a:p>
            <a:pPr>
              <a:defRPr/>
            </a:pPr>
            <a:endParaRPr lang="en-US"/>
          </a:p>
        </p:txBody>
      </p:sp>
      <p:sp>
        <p:nvSpPr>
          <p:cNvPr id="7" name="Rectangle 6"/>
          <p:cNvSpPr>
            <a:spLocks noGrp="1" noChangeArrowheads="1"/>
          </p:cNvSpPr>
          <p:nvPr>
            <p:ph type="sldNum" sz="quarter" idx="12"/>
          </p:nvPr>
        </p:nvSpPr>
        <p:spPr/>
        <p:txBody>
          <a:bodyPr/>
          <a:lstStyle>
            <a:lvl1pPr>
              <a:defRPr>
                <a:cs typeface="Arial" pitchFamily="34" charset="0"/>
              </a:defRPr>
            </a:lvl1pPr>
          </a:lstStyle>
          <a:p>
            <a:pPr>
              <a:defRPr/>
            </a:pPr>
            <a:r>
              <a:rPr lang="en-US"/>
              <a:t>7.</a:t>
            </a:r>
            <a:fld id="{F83BD422-C58B-41C1-B894-A0CE804A2613}" type="slidenum">
              <a:rPr lang="en-US"/>
              <a:pPr>
                <a:defRPr/>
              </a:pPr>
              <a:t>‹#›</a:t>
            </a:fld>
            <a:endParaRPr lang="en-US"/>
          </a:p>
        </p:txBody>
      </p:sp>
    </p:spTree>
    <p:extLst>
      <p:ext uri="{BB962C8B-B14F-4D97-AF65-F5344CB8AC3E}">
        <p14:creationId xmlns:p14="http://schemas.microsoft.com/office/powerpoint/2010/main" val="410744339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cs typeface="Arial" pitchFamily="34" charset="0"/>
              </a:defRPr>
            </a:lvl1pPr>
          </a:lstStyle>
          <a:p>
            <a:pPr>
              <a:defRPr/>
            </a:pPr>
            <a:endParaRPr lang="en-US"/>
          </a:p>
        </p:txBody>
      </p:sp>
      <p:sp>
        <p:nvSpPr>
          <p:cNvPr id="6" name="Rectangle 5"/>
          <p:cNvSpPr>
            <a:spLocks noGrp="1" noChangeArrowheads="1"/>
          </p:cNvSpPr>
          <p:nvPr>
            <p:ph type="ftr" sz="quarter" idx="11"/>
          </p:nvPr>
        </p:nvSpPr>
        <p:spPr/>
        <p:txBody>
          <a:bodyPr/>
          <a:lstStyle>
            <a:lvl1pPr>
              <a:defRPr>
                <a:cs typeface="Arial" pitchFamily="34" charset="0"/>
              </a:defRPr>
            </a:lvl1pPr>
          </a:lstStyle>
          <a:p>
            <a:pPr>
              <a:defRPr/>
            </a:pPr>
            <a:endParaRPr lang="en-US"/>
          </a:p>
        </p:txBody>
      </p:sp>
      <p:sp>
        <p:nvSpPr>
          <p:cNvPr id="7" name="Rectangle 6"/>
          <p:cNvSpPr>
            <a:spLocks noGrp="1" noChangeArrowheads="1"/>
          </p:cNvSpPr>
          <p:nvPr>
            <p:ph type="sldNum" sz="quarter" idx="12"/>
          </p:nvPr>
        </p:nvSpPr>
        <p:spPr/>
        <p:txBody>
          <a:bodyPr/>
          <a:lstStyle>
            <a:lvl1pPr>
              <a:defRPr>
                <a:cs typeface="Arial" pitchFamily="34" charset="0"/>
              </a:defRPr>
            </a:lvl1pPr>
          </a:lstStyle>
          <a:p>
            <a:pPr>
              <a:defRPr/>
            </a:pPr>
            <a:r>
              <a:rPr lang="en-US"/>
              <a:t>7.</a:t>
            </a:r>
            <a:fld id="{4DBCBE3B-4A37-448C-B933-4CDCFAF95096}" type="slidenum">
              <a:rPr lang="en-US"/>
              <a:pPr>
                <a:defRPr/>
              </a:pPr>
              <a:t>‹#›</a:t>
            </a:fld>
            <a:endParaRPr lang="en-US"/>
          </a:p>
        </p:txBody>
      </p:sp>
    </p:spTree>
    <p:extLst>
      <p:ext uri="{BB962C8B-B14F-4D97-AF65-F5344CB8AC3E}">
        <p14:creationId xmlns:p14="http://schemas.microsoft.com/office/powerpoint/2010/main" val="345435519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cs typeface="Arial" pitchFamily="34" charset="0"/>
              </a:defRPr>
            </a:lvl1pPr>
          </a:lstStyle>
          <a:p>
            <a:pPr>
              <a:defRPr/>
            </a:pPr>
            <a:endParaRPr lang="en-US"/>
          </a:p>
        </p:txBody>
      </p:sp>
      <p:sp>
        <p:nvSpPr>
          <p:cNvPr id="5" name="Rectangle 5"/>
          <p:cNvSpPr>
            <a:spLocks noGrp="1" noChangeArrowheads="1"/>
          </p:cNvSpPr>
          <p:nvPr>
            <p:ph type="ftr" sz="quarter" idx="11"/>
          </p:nvPr>
        </p:nvSpPr>
        <p:spPr/>
        <p:txBody>
          <a:bodyPr/>
          <a:lstStyle>
            <a:lvl1pPr>
              <a:defRPr>
                <a:cs typeface="Arial" pitchFamily="34" charset="0"/>
              </a:defRPr>
            </a:lvl1pPr>
          </a:lstStyle>
          <a:p>
            <a:pPr>
              <a:defRPr/>
            </a:pPr>
            <a:endParaRPr lang="en-US"/>
          </a:p>
        </p:txBody>
      </p:sp>
      <p:sp>
        <p:nvSpPr>
          <p:cNvPr id="6" name="Rectangle 6"/>
          <p:cNvSpPr>
            <a:spLocks noGrp="1" noChangeArrowheads="1"/>
          </p:cNvSpPr>
          <p:nvPr>
            <p:ph type="sldNum" sz="quarter" idx="12"/>
          </p:nvPr>
        </p:nvSpPr>
        <p:spPr/>
        <p:txBody>
          <a:bodyPr/>
          <a:lstStyle>
            <a:lvl1pPr>
              <a:defRPr>
                <a:cs typeface="Arial" pitchFamily="34" charset="0"/>
              </a:defRPr>
            </a:lvl1pPr>
          </a:lstStyle>
          <a:p>
            <a:pPr>
              <a:defRPr/>
            </a:pPr>
            <a:r>
              <a:rPr lang="en-US"/>
              <a:t>7.</a:t>
            </a:r>
            <a:fld id="{E00ED0F8-7A72-4E62-8A89-E48EAED77993}" type="slidenum">
              <a:rPr lang="en-US"/>
              <a:pPr>
                <a:defRPr/>
              </a:pPr>
              <a:t>‹#›</a:t>
            </a:fld>
            <a:endParaRPr lang="en-US"/>
          </a:p>
        </p:txBody>
      </p:sp>
    </p:spTree>
    <p:extLst>
      <p:ext uri="{BB962C8B-B14F-4D97-AF65-F5344CB8AC3E}">
        <p14:creationId xmlns:p14="http://schemas.microsoft.com/office/powerpoint/2010/main" val="3734027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201895715"/>
      </p:ext>
    </p:extLst>
  </p:cSld>
  <p:clrMapOvr>
    <a:masterClrMapping/>
  </p:clrMapOvr>
  <p:transition>
    <p:wipe dir="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152400"/>
            <a:ext cx="222885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53415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cs typeface="Arial" pitchFamily="34" charset="0"/>
              </a:defRPr>
            </a:lvl1pPr>
          </a:lstStyle>
          <a:p>
            <a:pPr>
              <a:defRPr/>
            </a:pPr>
            <a:endParaRPr lang="en-US"/>
          </a:p>
        </p:txBody>
      </p:sp>
      <p:sp>
        <p:nvSpPr>
          <p:cNvPr id="5" name="Rectangle 5"/>
          <p:cNvSpPr>
            <a:spLocks noGrp="1" noChangeArrowheads="1"/>
          </p:cNvSpPr>
          <p:nvPr>
            <p:ph type="ftr" sz="quarter" idx="11"/>
          </p:nvPr>
        </p:nvSpPr>
        <p:spPr/>
        <p:txBody>
          <a:bodyPr/>
          <a:lstStyle>
            <a:lvl1pPr>
              <a:defRPr>
                <a:cs typeface="Arial" pitchFamily="34" charset="0"/>
              </a:defRPr>
            </a:lvl1pPr>
          </a:lstStyle>
          <a:p>
            <a:pPr>
              <a:defRPr/>
            </a:pPr>
            <a:endParaRPr lang="en-US"/>
          </a:p>
        </p:txBody>
      </p:sp>
      <p:sp>
        <p:nvSpPr>
          <p:cNvPr id="6" name="Rectangle 6"/>
          <p:cNvSpPr>
            <a:spLocks noGrp="1" noChangeArrowheads="1"/>
          </p:cNvSpPr>
          <p:nvPr>
            <p:ph type="sldNum" sz="quarter" idx="12"/>
          </p:nvPr>
        </p:nvSpPr>
        <p:spPr/>
        <p:txBody>
          <a:bodyPr/>
          <a:lstStyle>
            <a:lvl1pPr>
              <a:defRPr>
                <a:cs typeface="Arial" pitchFamily="34" charset="0"/>
              </a:defRPr>
            </a:lvl1pPr>
          </a:lstStyle>
          <a:p>
            <a:pPr>
              <a:defRPr/>
            </a:pPr>
            <a:r>
              <a:rPr lang="en-US"/>
              <a:t>7.</a:t>
            </a:r>
            <a:fld id="{E98ADF1B-C7FC-4914-BEF4-09977AB5F38C}" type="slidenum">
              <a:rPr lang="en-US"/>
              <a:pPr>
                <a:defRPr/>
              </a:pPr>
              <a:t>‹#›</a:t>
            </a:fld>
            <a:endParaRPr lang="en-US"/>
          </a:p>
        </p:txBody>
      </p:sp>
    </p:spTree>
    <p:extLst>
      <p:ext uri="{BB962C8B-B14F-4D97-AF65-F5344CB8AC3E}">
        <p14:creationId xmlns:p14="http://schemas.microsoft.com/office/powerpoint/2010/main" val="120284028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609600"/>
          </a:xfrm>
        </p:spPr>
        <p:txBody>
          <a:bodyPr/>
          <a:lstStyle/>
          <a:p>
            <a:r>
              <a:rPr lang="en-US"/>
              <a:t>Click to edit Master title style</a:t>
            </a:r>
          </a:p>
        </p:txBody>
      </p:sp>
      <p:sp>
        <p:nvSpPr>
          <p:cNvPr id="3" name="Text Placeholder 2"/>
          <p:cNvSpPr>
            <a:spLocks noGrp="1"/>
          </p:cNvSpPr>
          <p:nvPr>
            <p:ph type="body" sz="half" idx="1"/>
          </p:nvPr>
        </p:nvSpPr>
        <p:spPr>
          <a:xfrm>
            <a:off x="241300" y="914400"/>
            <a:ext cx="43751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8850" y="914400"/>
            <a:ext cx="43751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cs typeface="Arial" pitchFamily="34" charset="0"/>
              </a:defRPr>
            </a:lvl1pPr>
          </a:lstStyle>
          <a:p>
            <a:pPr>
              <a:defRPr/>
            </a:pPr>
            <a:endParaRPr lang="en-US"/>
          </a:p>
        </p:txBody>
      </p:sp>
      <p:sp>
        <p:nvSpPr>
          <p:cNvPr id="6" name="Rectangle 5"/>
          <p:cNvSpPr>
            <a:spLocks noGrp="1" noChangeArrowheads="1"/>
          </p:cNvSpPr>
          <p:nvPr>
            <p:ph type="ftr" sz="quarter" idx="11"/>
          </p:nvPr>
        </p:nvSpPr>
        <p:spPr/>
        <p:txBody>
          <a:bodyPr/>
          <a:lstStyle>
            <a:lvl1pPr>
              <a:defRPr>
                <a:cs typeface="Arial" pitchFamily="34" charset="0"/>
              </a:defRPr>
            </a:lvl1pPr>
          </a:lstStyle>
          <a:p>
            <a:pPr>
              <a:defRPr/>
            </a:pPr>
            <a:endParaRPr lang="en-US"/>
          </a:p>
        </p:txBody>
      </p:sp>
      <p:sp>
        <p:nvSpPr>
          <p:cNvPr id="7" name="Rectangle 6"/>
          <p:cNvSpPr>
            <a:spLocks noGrp="1" noChangeArrowheads="1"/>
          </p:cNvSpPr>
          <p:nvPr>
            <p:ph type="sldNum" sz="quarter" idx="12"/>
          </p:nvPr>
        </p:nvSpPr>
        <p:spPr/>
        <p:txBody>
          <a:bodyPr/>
          <a:lstStyle>
            <a:lvl1pPr>
              <a:defRPr>
                <a:cs typeface="Arial" pitchFamily="34" charset="0"/>
              </a:defRPr>
            </a:lvl1pPr>
          </a:lstStyle>
          <a:p>
            <a:pPr>
              <a:defRPr/>
            </a:pPr>
            <a:r>
              <a:rPr lang="en-US"/>
              <a:t>7.</a:t>
            </a:r>
            <a:fld id="{7AEE7606-C1A8-42ED-989A-644D74F28563}" type="slidenum">
              <a:rPr lang="en-US"/>
              <a:pPr>
                <a:defRPr/>
              </a:pPr>
              <a:t>‹#›</a:t>
            </a:fld>
            <a:endParaRPr lang="en-US"/>
          </a:p>
        </p:txBody>
      </p:sp>
    </p:spTree>
    <p:extLst>
      <p:ext uri="{BB962C8B-B14F-4D97-AF65-F5344CB8AC3E}">
        <p14:creationId xmlns:p14="http://schemas.microsoft.com/office/powerpoint/2010/main" val="2787183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1686411197"/>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1313345898"/>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2856054679"/>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theme" Target="../theme/theme5.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4">
                <a:lumMod val="32000"/>
                <a:lumOff val="68000"/>
                <a:alpha val="68000"/>
              </a:schemeClr>
            </a:gs>
            <a:gs pos="50000">
              <a:schemeClr val="accent3">
                <a:lumMod val="85000"/>
              </a:schemeClr>
            </a:gs>
            <a:gs pos="100000">
              <a:schemeClr val="accent3">
                <a:lumMod val="71000"/>
                <a:alpha val="70000"/>
              </a:schemeClr>
            </a:gs>
          </a:gsLst>
          <a:lin ang="5400000" scaled="0"/>
          <a:tileRect/>
        </a:gra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457200" cy="6858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1027" name="Freeform 3"/>
          <p:cNvSpPr>
            <a:spLocks/>
          </p:cNvSpPr>
          <p:nvPr/>
        </p:nvSpPr>
        <p:spPr bwMode="auto">
          <a:xfrm>
            <a:off x="0" y="0"/>
            <a:ext cx="3886200" cy="685800"/>
          </a:xfrm>
          <a:custGeom>
            <a:avLst/>
            <a:gdLst>
              <a:gd name="T0" fmla="*/ 2147483647 w 1728"/>
              <a:gd name="T1" fmla="*/ 0 h 735"/>
              <a:gd name="T2" fmla="*/ 2147483647 w 1728"/>
              <a:gd name="T3" fmla="*/ 2147483647 h 735"/>
              <a:gd name="T4" fmla="*/ 2147483647 w 1728"/>
              <a:gd name="T5" fmla="*/ 2147483647 h 735"/>
              <a:gd name="T6" fmla="*/ 2147483647 w 1728"/>
              <a:gd name="T7" fmla="*/ 2147483647 h 735"/>
              <a:gd name="T8" fmla="*/ 2147483647 w 1728"/>
              <a:gd name="T9" fmla="*/ 2147483647 h 735"/>
              <a:gd name="T10" fmla="*/ 2147483647 w 1728"/>
              <a:gd name="T11" fmla="*/ 2147483647 h 735"/>
              <a:gd name="T12" fmla="*/ 2147483647 w 1728"/>
              <a:gd name="T13" fmla="*/ 2147483647 h 735"/>
              <a:gd name="T14" fmla="*/ 2147483647 w 1728"/>
              <a:gd name="T15" fmla="*/ 2147483647 h 735"/>
              <a:gd name="T16" fmla="*/ 2147483647 w 1728"/>
              <a:gd name="T17" fmla="*/ 2147483647 h 735"/>
              <a:gd name="T18" fmla="*/ 0 w 1728"/>
              <a:gd name="T19" fmla="*/ 2147483647 h 735"/>
              <a:gd name="T20" fmla="*/ 0 w 1728"/>
              <a:gd name="T21" fmla="*/ 2147483647 h 735"/>
              <a:gd name="T22" fmla="*/ 0 w 1728"/>
              <a:gd name="T23" fmla="*/ 0 h 735"/>
              <a:gd name="T24" fmla="*/ 2147483647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en-US"/>
          </a:p>
        </p:txBody>
      </p:sp>
      <p:grpSp>
        <p:nvGrpSpPr>
          <p:cNvPr id="1028" name="Group 4"/>
          <p:cNvGrpSpPr>
            <a:grpSpLocks/>
          </p:cNvGrpSpPr>
          <p:nvPr userDrawn="1"/>
        </p:nvGrpSpPr>
        <p:grpSpPr bwMode="auto">
          <a:xfrm>
            <a:off x="228600" y="1371600"/>
            <a:ext cx="7391400" cy="319088"/>
            <a:chOff x="144" y="1104"/>
            <a:chExt cx="4656" cy="201"/>
          </a:xfrm>
        </p:grpSpPr>
        <p:sp>
          <p:nvSpPr>
            <p:cNvPr id="1033" name="AutoShape 5"/>
            <p:cNvSpPr>
              <a:spLocks noChangeArrowheads="1"/>
            </p:cNvSpPr>
            <p:nvPr/>
          </p:nvSpPr>
          <p:spPr bwMode="auto">
            <a:xfrm>
              <a:off x="384" y="1104"/>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1034" name="AutoShape 6"/>
            <p:cNvSpPr>
              <a:spLocks noChangeArrowheads="1"/>
            </p:cNvSpPr>
            <p:nvPr/>
          </p:nvSpPr>
          <p:spPr bwMode="auto">
            <a:xfrm flipH="1">
              <a:off x="144" y="1104"/>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grpSp>
      <p:sp>
        <p:nvSpPr>
          <p:cNvPr id="1029" name="AutoShape 7"/>
          <p:cNvSpPr>
            <a:spLocks noGrp="1" noChangeArrowheads="1"/>
          </p:cNvSpPr>
          <p:nvPr>
            <p:ph type="title"/>
          </p:nvPr>
        </p:nvSpPr>
        <p:spPr bwMode="auto">
          <a:xfrm>
            <a:off x="533400" y="457200"/>
            <a:ext cx="7924800" cy="9144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0" name="Rectangle 8"/>
          <p:cNvSpPr>
            <a:spLocks noGrp="1" noChangeArrowheads="1"/>
          </p:cNvSpPr>
          <p:nvPr>
            <p:ph type="body" idx="1"/>
          </p:nvPr>
        </p:nvSpPr>
        <p:spPr bwMode="auto">
          <a:xfrm>
            <a:off x="838200" y="1905000"/>
            <a:ext cx="7693025"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16073" name="Rectangle 9"/>
          <p:cNvSpPr>
            <a:spLocks noGrp="1" noChangeArrowheads="1"/>
          </p:cNvSpPr>
          <p:nvPr>
            <p:ph type="ftr" sz="quarter" idx="3"/>
          </p:nvPr>
        </p:nvSpPr>
        <p:spPr bwMode="auto">
          <a:xfrm>
            <a:off x="5791200" y="6248400"/>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mn-lt"/>
                <a:cs typeface="+mn-cs"/>
              </a:defRPr>
            </a:lvl1pPr>
          </a:lstStyle>
          <a:p>
            <a:pPr>
              <a:defRPr/>
            </a:pPr>
            <a:endParaRPr lang="en-US"/>
          </a:p>
        </p:txBody>
      </p:sp>
      <p:sp>
        <p:nvSpPr>
          <p:cNvPr id="1032" name="Rectangle 11"/>
          <p:cNvSpPr>
            <a:spLocks noChangeArrowheads="1"/>
          </p:cNvSpPr>
          <p:nvPr userDrawn="1"/>
        </p:nvSpPr>
        <p:spPr bwMode="auto">
          <a:xfrm>
            <a:off x="0" y="6521450"/>
            <a:ext cx="477838" cy="260350"/>
          </a:xfrm>
          <a:prstGeom prst="rect">
            <a:avLst/>
          </a:prstGeom>
          <a:noFill/>
          <a:ln>
            <a:noFill/>
          </a:ln>
          <a:effectLst/>
          <a:extLst>
            <a:ext uri="{909E8E84-426E-40DD-AFC4-6F175D3DCCD1}">
              <a14:hiddenFill xmlns:a14="http://schemas.microsoft.com/office/drawing/2010/main">
                <a:solidFill>
                  <a:srgbClr val="FFF05B"/>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eaLnBrk="1" hangingPunct="1"/>
            <a:r>
              <a:rPr lang="en-US" altLang="en-US" sz="1100">
                <a:latin typeface="Arial" pitchFamily="34" charset="0"/>
              </a:rPr>
              <a:t>6-</a:t>
            </a:r>
            <a:fld id="{ACB2693C-587C-4C4C-A24A-7A19013C7D89}" type="slidenum">
              <a:rPr lang="en-US" altLang="en-US" sz="1100">
                <a:latin typeface="Arial" pitchFamily="34" charset="0"/>
              </a:rPr>
              <a:pPr algn="ctr" eaLnBrk="1" hangingPunct="1"/>
              <a:t>‹#›</a:t>
            </a:fld>
            <a:endParaRPr lang="en-US" altLang="en-US" sz="1100">
              <a:latin typeface="Arial" pitchFamily="34" charset="0"/>
            </a:endParaRPr>
          </a:p>
        </p:txBody>
      </p:sp>
    </p:spTree>
  </p:cSld>
  <p:clrMap bg1="lt1" tx1="dk1" bg2="lt2" tx2="dk2" accent1="accent1" accent2="accent2" accent3="accent3" accent4="accent4" accent5="accent5" accent6="accent6" hlink="hlink" folHlink="folHlink"/>
  <p:sldLayoutIdLst>
    <p:sldLayoutId id="2147484219" r:id="rId1"/>
    <p:sldLayoutId id="2147484220" r:id="rId2"/>
    <p:sldLayoutId id="2147484221" r:id="rId3"/>
    <p:sldLayoutId id="2147484222" r:id="rId4"/>
    <p:sldLayoutId id="2147484223" r:id="rId5"/>
    <p:sldLayoutId id="2147484224" r:id="rId6"/>
    <p:sldLayoutId id="2147484225" r:id="rId7"/>
    <p:sldLayoutId id="2147484226" r:id="rId8"/>
    <p:sldLayoutId id="2147484227" r:id="rId9"/>
    <p:sldLayoutId id="2147484228" r:id="rId10"/>
    <p:sldLayoutId id="2147484229" r:id="rId11"/>
    <p:sldLayoutId id="2147484230" r:id="rId12"/>
    <p:sldLayoutId id="2147484231" r:id="rId13"/>
  </p:sldLayoutIdLst>
  <p:transition>
    <p:wipe dir="r"/>
  </p:transition>
  <p:hf hdr="0" ftr="0" dt="0"/>
  <p:txStyles>
    <p:titleStyle>
      <a:lvl1pPr algn="l" rtl="0" eaLnBrk="0" fontAlgn="base" hangingPunct="0">
        <a:lnSpc>
          <a:spcPct val="90000"/>
        </a:lnSpc>
        <a:spcBef>
          <a:spcPct val="0"/>
        </a:spcBef>
        <a:spcAft>
          <a:spcPct val="0"/>
        </a:spcAft>
        <a:defRPr sz="3600" b="1">
          <a:solidFill>
            <a:srgbClr val="C00000"/>
          </a:solidFill>
          <a:latin typeface="+mj-lt"/>
          <a:ea typeface="+mj-ea"/>
          <a:cs typeface="+mj-cs"/>
        </a:defRPr>
      </a:lvl1pPr>
      <a:lvl2pPr algn="l" rtl="0" eaLnBrk="0" fontAlgn="base" hangingPunct="0">
        <a:lnSpc>
          <a:spcPct val="90000"/>
        </a:lnSpc>
        <a:spcBef>
          <a:spcPct val="0"/>
        </a:spcBef>
        <a:spcAft>
          <a:spcPct val="0"/>
        </a:spcAft>
        <a:defRPr sz="3600" b="1">
          <a:solidFill>
            <a:srgbClr val="C00000"/>
          </a:solidFill>
          <a:latin typeface="Arial" charset="0"/>
        </a:defRPr>
      </a:lvl2pPr>
      <a:lvl3pPr algn="l" rtl="0" eaLnBrk="0" fontAlgn="base" hangingPunct="0">
        <a:lnSpc>
          <a:spcPct val="90000"/>
        </a:lnSpc>
        <a:spcBef>
          <a:spcPct val="0"/>
        </a:spcBef>
        <a:spcAft>
          <a:spcPct val="0"/>
        </a:spcAft>
        <a:defRPr sz="3600" b="1">
          <a:solidFill>
            <a:srgbClr val="C00000"/>
          </a:solidFill>
          <a:latin typeface="Arial" charset="0"/>
        </a:defRPr>
      </a:lvl3pPr>
      <a:lvl4pPr algn="l" rtl="0" eaLnBrk="0" fontAlgn="base" hangingPunct="0">
        <a:lnSpc>
          <a:spcPct val="90000"/>
        </a:lnSpc>
        <a:spcBef>
          <a:spcPct val="0"/>
        </a:spcBef>
        <a:spcAft>
          <a:spcPct val="0"/>
        </a:spcAft>
        <a:defRPr sz="3600" b="1">
          <a:solidFill>
            <a:srgbClr val="C00000"/>
          </a:solidFill>
          <a:latin typeface="Arial" charset="0"/>
        </a:defRPr>
      </a:lvl4pPr>
      <a:lvl5pPr algn="l" rtl="0" eaLnBrk="0" fontAlgn="base" hangingPunct="0">
        <a:lnSpc>
          <a:spcPct val="90000"/>
        </a:lnSpc>
        <a:spcBef>
          <a:spcPct val="0"/>
        </a:spcBef>
        <a:spcAft>
          <a:spcPct val="0"/>
        </a:spcAft>
        <a:defRPr sz="3600" b="1">
          <a:solidFill>
            <a:srgbClr val="C00000"/>
          </a:solidFill>
          <a:latin typeface="Arial" charset="0"/>
        </a:defRPr>
      </a:lvl5pPr>
      <a:lvl6pPr marL="457200" algn="l" rtl="0" fontAlgn="base">
        <a:lnSpc>
          <a:spcPct val="90000"/>
        </a:lnSpc>
        <a:spcBef>
          <a:spcPct val="0"/>
        </a:spcBef>
        <a:spcAft>
          <a:spcPct val="0"/>
        </a:spcAft>
        <a:defRPr sz="3600" b="1">
          <a:solidFill>
            <a:schemeClr val="tx2"/>
          </a:solidFill>
          <a:latin typeface="Arial" charset="0"/>
        </a:defRPr>
      </a:lvl6pPr>
      <a:lvl7pPr marL="914400" algn="l" rtl="0" fontAlgn="base">
        <a:lnSpc>
          <a:spcPct val="90000"/>
        </a:lnSpc>
        <a:spcBef>
          <a:spcPct val="0"/>
        </a:spcBef>
        <a:spcAft>
          <a:spcPct val="0"/>
        </a:spcAft>
        <a:defRPr sz="3600" b="1">
          <a:solidFill>
            <a:schemeClr val="tx2"/>
          </a:solidFill>
          <a:latin typeface="Arial" charset="0"/>
        </a:defRPr>
      </a:lvl7pPr>
      <a:lvl8pPr marL="1371600" algn="l" rtl="0" fontAlgn="base">
        <a:lnSpc>
          <a:spcPct val="90000"/>
        </a:lnSpc>
        <a:spcBef>
          <a:spcPct val="0"/>
        </a:spcBef>
        <a:spcAft>
          <a:spcPct val="0"/>
        </a:spcAft>
        <a:defRPr sz="3600" b="1">
          <a:solidFill>
            <a:schemeClr val="tx2"/>
          </a:solidFill>
          <a:latin typeface="Arial" charset="0"/>
        </a:defRPr>
      </a:lvl8pPr>
      <a:lvl9pPr marL="1828800" algn="l" rtl="0" fontAlgn="base">
        <a:lnSpc>
          <a:spcPct val="90000"/>
        </a:lnSpc>
        <a:spcBef>
          <a:spcPct val="0"/>
        </a:spcBef>
        <a:spcAft>
          <a:spcPct val="0"/>
        </a:spcAft>
        <a:defRPr sz="36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32000"/>
                <a:lumOff val="68000"/>
                <a:alpha val="68000"/>
              </a:schemeClr>
            </a:gs>
            <a:gs pos="50000">
              <a:schemeClr val="accent3">
                <a:lumMod val="85000"/>
              </a:schemeClr>
            </a:gs>
            <a:gs pos="100000">
              <a:schemeClr val="accent3">
                <a:lumMod val="71000"/>
                <a:alpha val="70000"/>
              </a:schemeClr>
            </a:gs>
          </a:gsLst>
          <a:lin ang="5400000" scaled="0"/>
          <a:tileRect/>
        </a:gra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457200" y="304800"/>
            <a:ext cx="8231188" cy="6183313"/>
            <a:chOff x="372" y="186"/>
            <a:chExt cx="5185" cy="3895"/>
          </a:xfrm>
        </p:grpSpPr>
        <p:grpSp>
          <p:nvGrpSpPr>
            <p:cNvPr id="2056" name="Group 3"/>
            <p:cNvGrpSpPr>
              <a:grpSpLocks/>
            </p:cNvGrpSpPr>
            <p:nvPr/>
          </p:nvGrpSpPr>
          <p:grpSpPr bwMode="auto">
            <a:xfrm>
              <a:off x="372" y="186"/>
              <a:ext cx="5185" cy="919"/>
              <a:chOff x="372" y="186"/>
              <a:chExt cx="5185" cy="919"/>
            </a:xfrm>
          </p:grpSpPr>
          <p:sp>
            <p:nvSpPr>
              <p:cNvPr id="208900" name="Freeform 4"/>
              <p:cNvSpPr>
                <a:spLocks/>
              </p:cNvSpPr>
              <p:nvPr/>
            </p:nvSpPr>
            <p:spPr bwMode="auto">
              <a:xfrm>
                <a:off x="372" y="192"/>
                <a:ext cx="86" cy="913"/>
              </a:xfrm>
              <a:custGeom>
                <a:avLst/>
                <a:gdLst/>
                <a:ahLst/>
                <a:cxnLst>
                  <a:cxn ang="0">
                    <a:pos x="0" y="0"/>
                  </a:cxn>
                  <a:cxn ang="0">
                    <a:pos x="85" y="96"/>
                  </a:cxn>
                  <a:cxn ang="0">
                    <a:pos x="85" y="816"/>
                  </a:cxn>
                  <a:cxn ang="0">
                    <a:pos x="0" y="912"/>
                  </a:cxn>
                  <a:cxn ang="0">
                    <a:pos x="0" y="0"/>
                  </a:cxn>
                </a:cxnLst>
                <a:rect l="0" t="0" r="r" b="b"/>
                <a:pathLst>
                  <a:path w="86" h="913">
                    <a:moveTo>
                      <a:pt x="0" y="0"/>
                    </a:moveTo>
                    <a:lnTo>
                      <a:pt x="85" y="96"/>
                    </a:lnTo>
                    <a:lnTo>
                      <a:pt x="85" y="816"/>
                    </a:lnTo>
                    <a:lnTo>
                      <a:pt x="0" y="912"/>
                    </a:lnTo>
                    <a:lnTo>
                      <a:pt x="0" y="0"/>
                    </a:lnTo>
                  </a:path>
                </a:pathLst>
              </a:custGeom>
              <a:noFill/>
              <a:ln w="12700" cap="rnd" cmpd="sng">
                <a:noFill/>
                <a:prstDash val="solid"/>
                <a:round/>
                <a:headEnd type="none" w="med" len="med"/>
                <a:tailEnd type="none" w="med" len="med"/>
              </a:ln>
              <a:effectLst/>
            </p:spPr>
            <p:txBody>
              <a:bodyPr/>
              <a:lstStyle/>
              <a:p>
                <a:pPr algn="ctr" eaLnBrk="0" hangingPunct="0">
                  <a:defRPr/>
                </a:pPr>
                <a:endParaRPr lang="en-US" sz="2200">
                  <a:solidFill>
                    <a:srgbClr val="3C0023"/>
                  </a:solidFill>
                  <a:effectLst>
                    <a:outerShdw blurRad="38100" dist="38100" dir="2700000" algn="tl">
                      <a:srgbClr val="000000">
                        <a:alpha val="43137"/>
                      </a:srgbClr>
                    </a:outerShdw>
                  </a:effectLst>
                  <a:latin typeface="MS Reference Serif" pitchFamily="18" charset="0"/>
                  <a:cs typeface="+mn-cs"/>
                </a:endParaRPr>
              </a:p>
            </p:txBody>
          </p:sp>
          <p:sp>
            <p:nvSpPr>
              <p:cNvPr id="208901" name="Freeform 5"/>
              <p:cNvSpPr>
                <a:spLocks/>
              </p:cNvSpPr>
              <p:nvPr/>
            </p:nvSpPr>
            <p:spPr bwMode="auto">
              <a:xfrm>
                <a:off x="5470" y="186"/>
                <a:ext cx="87" cy="910"/>
              </a:xfrm>
              <a:custGeom>
                <a:avLst/>
                <a:gdLst/>
                <a:ahLst/>
                <a:cxnLst>
                  <a:cxn ang="0">
                    <a:pos x="86" y="0"/>
                  </a:cxn>
                  <a:cxn ang="0">
                    <a:pos x="0" y="93"/>
                  </a:cxn>
                  <a:cxn ang="0">
                    <a:pos x="0" y="813"/>
                  </a:cxn>
                  <a:cxn ang="0">
                    <a:pos x="86" y="909"/>
                  </a:cxn>
                  <a:cxn ang="0">
                    <a:pos x="86" y="0"/>
                  </a:cxn>
                </a:cxnLst>
                <a:rect l="0" t="0" r="r" b="b"/>
                <a:pathLst>
                  <a:path w="87" h="910">
                    <a:moveTo>
                      <a:pt x="86" y="0"/>
                    </a:moveTo>
                    <a:lnTo>
                      <a:pt x="0" y="93"/>
                    </a:lnTo>
                    <a:lnTo>
                      <a:pt x="0" y="813"/>
                    </a:lnTo>
                    <a:lnTo>
                      <a:pt x="86" y="909"/>
                    </a:lnTo>
                    <a:lnTo>
                      <a:pt x="86" y="0"/>
                    </a:lnTo>
                  </a:path>
                </a:pathLst>
              </a:custGeom>
              <a:noFill/>
              <a:ln w="12700" cap="rnd" cmpd="sng">
                <a:noFill/>
                <a:prstDash val="solid"/>
                <a:round/>
                <a:headEnd type="none" w="med" len="med"/>
                <a:tailEnd type="none" w="med" len="med"/>
              </a:ln>
              <a:effectLst/>
            </p:spPr>
            <p:txBody>
              <a:bodyPr/>
              <a:lstStyle/>
              <a:p>
                <a:pPr algn="ctr" eaLnBrk="0" hangingPunct="0">
                  <a:defRPr/>
                </a:pPr>
                <a:endParaRPr lang="en-US" sz="2200">
                  <a:solidFill>
                    <a:srgbClr val="3C0023"/>
                  </a:solidFill>
                  <a:effectLst>
                    <a:outerShdw blurRad="38100" dist="38100" dir="2700000" algn="tl">
                      <a:srgbClr val="000000">
                        <a:alpha val="43137"/>
                      </a:srgbClr>
                    </a:outerShdw>
                  </a:effectLst>
                  <a:latin typeface="MS Reference Serif" pitchFamily="18" charset="0"/>
                  <a:cs typeface="+mn-cs"/>
                </a:endParaRPr>
              </a:p>
            </p:txBody>
          </p:sp>
          <p:sp>
            <p:nvSpPr>
              <p:cNvPr id="208902" name="Freeform 6"/>
              <p:cNvSpPr>
                <a:spLocks/>
              </p:cNvSpPr>
              <p:nvPr/>
            </p:nvSpPr>
            <p:spPr bwMode="auto">
              <a:xfrm>
                <a:off x="372" y="189"/>
                <a:ext cx="5185" cy="103"/>
              </a:xfrm>
              <a:custGeom>
                <a:avLst/>
                <a:gdLst/>
                <a:ahLst/>
                <a:cxnLst>
                  <a:cxn ang="0">
                    <a:pos x="0" y="0"/>
                  </a:cxn>
                  <a:cxn ang="0">
                    <a:pos x="5184" y="3"/>
                  </a:cxn>
                  <a:cxn ang="0">
                    <a:pos x="5093" y="102"/>
                  </a:cxn>
                  <a:cxn ang="0">
                    <a:pos x="88" y="102"/>
                  </a:cxn>
                  <a:cxn ang="0">
                    <a:pos x="0" y="0"/>
                  </a:cxn>
                </a:cxnLst>
                <a:rect l="0" t="0" r="r" b="b"/>
                <a:pathLst>
                  <a:path w="5185" h="103">
                    <a:moveTo>
                      <a:pt x="0" y="0"/>
                    </a:moveTo>
                    <a:lnTo>
                      <a:pt x="5184" y="3"/>
                    </a:lnTo>
                    <a:lnTo>
                      <a:pt x="5093" y="102"/>
                    </a:lnTo>
                    <a:lnTo>
                      <a:pt x="88" y="102"/>
                    </a:lnTo>
                    <a:lnTo>
                      <a:pt x="0" y="0"/>
                    </a:lnTo>
                  </a:path>
                </a:pathLst>
              </a:custGeom>
              <a:noFill/>
              <a:ln w="12700" cap="rnd" cmpd="sng">
                <a:noFill/>
                <a:prstDash val="solid"/>
                <a:round/>
                <a:headEnd type="none" w="med" len="med"/>
                <a:tailEnd type="none" w="med" len="med"/>
              </a:ln>
              <a:effectLst/>
            </p:spPr>
            <p:txBody>
              <a:bodyPr/>
              <a:lstStyle/>
              <a:p>
                <a:pPr algn="ctr" eaLnBrk="0" hangingPunct="0">
                  <a:defRPr/>
                </a:pPr>
                <a:endParaRPr lang="en-US" sz="2200">
                  <a:solidFill>
                    <a:srgbClr val="3C0023"/>
                  </a:solidFill>
                  <a:effectLst>
                    <a:outerShdw blurRad="38100" dist="38100" dir="2700000" algn="tl">
                      <a:srgbClr val="000000">
                        <a:alpha val="43137"/>
                      </a:srgbClr>
                    </a:outerShdw>
                  </a:effectLst>
                  <a:latin typeface="MS Reference Serif" pitchFamily="18" charset="0"/>
                  <a:cs typeface="+mn-cs"/>
                </a:endParaRPr>
              </a:p>
            </p:txBody>
          </p:sp>
        </p:grpSp>
        <p:grpSp>
          <p:nvGrpSpPr>
            <p:cNvPr id="2057" name="Group 7"/>
            <p:cNvGrpSpPr>
              <a:grpSpLocks/>
            </p:cNvGrpSpPr>
            <p:nvPr/>
          </p:nvGrpSpPr>
          <p:grpSpPr bwMode="auto">
            <a:xfrm>
              <a:off x="372" y="291"/>
              <a:ext cx="5185" cy="3790"/>
              <a:chOff x="372" y="291"/>
              <a:chExt cx="5185" cy="3790"/>
            </a:xfrm>
          </p:grpSpPr>
          <p:sp>
            <p:nvSpPr>
              <p:cNvPr id="208904" name="Freeform 8"/>
              <p:cNvSpPr>
                <a:spLocks/>
              </p:cNvSpPr>
              <p:nvPr/>
            </p:nvSpPr>
            <p:spPr bwMode="auto">
              <a:xfrm>
                <a:off x="372" y="807"/>
                <a:ext cx="79" cy="3274"/>
              </a:xfrm>
              <a:custGeom>
                <a:avLst/>
                <a:gdLst/>
                <a:ahLst/>
                <a:cxnLst>
                  <a:cxn ang="0">
                    <a:pos x="0" y="0"/>
                  </a:cxn>
                  <a:cxn ang="0">
                    <a:pos x="78" y="107"/>
                  </a:cxn>
                  <a:cxn ang="0">
                    <a:pos x="78" y="3166"/>
                  </a:cxn>
                  <a:cxn ang="0">
                    <a:pos x="0" y="3273"/>
                  </a:cxn>
                  <a:cxn ang="0">
                    <a:pos x="0" y="0"/>
                  </a:cxn>
                </a:cxnLst>
                <a:rect l="0" t="0" r="r" b="b"/>
                <a:pathLst>
                  <a:path w="79" h="3274">
                    <a:moveTo>
                      <a:pt x="0" y="0"/>
                    </a:moveTo>
                    <a:lnTo>
                      <a:pt x="78" y="107"/>
                    </a:lnTo>
                    <a:lnTo>
                      <a:pt x="78" y="3166"/>
                    </a:lnTo>
                    <a:lnTo>
                      <a:pt x="0" y="3273"/>
                    </a:lnTo>
                    <a:lnTo>
                      <a:pt x="0" y="0"/>
                    </a:lnTo>
                  </a:path>
                </a:pathLst>
              </a:custGeom>
              <a:noFill/>
              <a:ln w="12700" cap="rnd" cmpd="sng">
                <a:noFill/>
                <a:prstDash val="solid"/>
                <a:round/>
                <a:headEnd type="none" w="med" len="med"/>
                <a:tailEnd type="none" w="med" len="med"/>
              </a:ln>
              <a:effectLst/>
            </p:spPr>
            <p:txBody>
              <a:bodyPr/>
              <a:lstStyle/>
              <a:p>
                <a:pPr algn="ctr" eaLnBrk="0" hangingPunct="0">
                  <a:defRPr/>
                </a:pPr>
                <a:endParaRPr lang="en-US" sz="2200">
                  <a:solidFill>
                    <a:srgbClr val="3C0023"/>
                  </a:solidFill>
                  <a:effectLst>
                    <a:outerShdw blurRad="38100" dist="38100" dir="2700000" algn="tl">
                      <a:srgbClr val="000000">
                        <a:alpha val="43137"/>
                      </a:srgbClr>
                    </a:outerShdw>
                  </a:effectLst>
                  <a:latin typeface="MS Reference Serif" pitchFamily="18" charset="0"/>
                  <a:cs typeface="+mn-cs"/>
                </a:endParaRPr>
              </a:p>
            </p:txBody>
          </p:sp>
          <p:sp>
            <p:nvSpPr>
              <p:cNvPr id="208905" name="Freeform 9"/>
              <p:cNvSpPr>
                <a:spLocks/>
              </p:cNvSpPr>
              <p:nvPr/>
            </p:nvSpPr>
            <p:spPr bwMode="auto">
              <a:xfrm>
                <a:off x="5470" y="747"/>
                <a:ext cx="84" cy="3325"/>
              </a:xfrm>
              <a:custGeom>
                <a:avLst/>
                <a:gdLst/>
                <a:ahLst/>
                <a:cxnLst>
                  <a:cxn ang="0">
                    <a:pos x="83" y="0"/>
                  </a:cxn>
                  <a:cxn ang="0">
                    <a:pos x="3" y="109"/>
                  </a:cxn>
                  <a:cxn ang="0">
                    <a:pos x="0" y="3233"/>
                  </a:cxn>
                  <a:cxn ang="0">
                    <a:pos x="83" y="3324"/>
                  </a:cxn>
                  <a:cxn ang="0">
                    <a:pos x="83" y="0"/>
                  </a:cxn>
                </a:cxnLst>
                <a:rect l="0" t="0" r="r" b="b"/>
                <a:pathLst>
                  <a:path w="84" h="3325">
                    <a:moveTo>
                      <a:pt x="83" y="0"/>
                    </a:moveTo>
                    <a:lnTo>
                      <a:pt x="3" y="109"/>
                    </a:lnTo>
                    <a:lnTo>
                      <a:pt x="0" y="3233"/>
                    </a:lnTo>
                    <a:lnTo>
                      <a:pt x="83" y="3324"/>
                    </a:lnTo>
                    <a:lnTo>
                      <a:pt x="83" y="0"/>
                    </a:lnTo>
                  </a:path>
                </a:pathLst>
              </a:custGeom>
              <a:noFill/>
              <a:ln w="12700" cap="rnd" cmpd="sng">
                <a:noFill/>
                <a:prstDash val="solid"/>
                <a:round/>
                <a:headEnd type="none" w="med" len="med"/>
                <a:tailEnd type="none" w="med" len="med"/>
              </a:ln>
              <a:effectLst/>
            </p:spPr>
            <p:txBody>
              <a:bodyPr/>
              <a:lstStyle/>
              <a:p>
                <a:pPr algn="ctr" eaLnBrk="0" hangingPunct="0">
                  <a:defRPr/>
                </a:pPr>
                <a:endParaRPr lang="en-US" sz="2200">
                  <a:solidFill>
                    <a:srgbClr val="3C0023"/>
                  </a:solidFill>
                  <a:effectLst>
                    <a:outerShdw blurRad="38100" dist="38100" dir="2700000" algn="tl">
                      <a:srgbClr val="000000">
                        <a:alpha val="43137"/>
                      </a:srgbClr>
                    </a:outerShdw>
                  </a:effectLst>
                  <a:latin typeface="MS Reference Serif" pitchFamily="18" charset="0"/>
                  <a:cs typeface="+mn-cs"/>
                </a:endParaRPr>
              </a:p>
            </p:txBody>
          </p:sp>
          <p:sp>
            <p:nvSpPr>
              <p:cNvPr id="208906" name="Freeform 10"/>
              <p:cNvSpPr>
                <a:spLocks/>
              </p:cNvSpPr>
              <p:nvPr/>
            </p:nvSpPr>
            <p:spPr bwMode="auto">
              <a:xfrm>
                <a:off x="372" y="3984"/>
                <a:ext cx="5185" cy="88"/>
              </a:xfrm>
              <a:custGeom>
                <a:avLst/>
                <a:gdLst/>
                <a:ahLst/>
                <a:cxnLst>
                  <a:cxn ang="0">
                    <a:pos x="0" y="87"/>
                  </a:cxn>
                  <a:cxn ang="0">
                    <a:pos x="5184" y="87"/>
                  </a:cxn>
                  <a:cxn ang="0">
                    <a:pos x="5095" y="0"/>
                  </a:cxn>
                  <a:cxn ang="0">
                    <a:pos x="89" y="0"/>
                  </a:cxn>
                  <a:cxn ang="0">
                    <a:pos x="0" y="87"/>
                  </a:cxn>
                </a:cxnLst>
                <a:rect l="0" t="0" r="r" b="b"/>
                <a:pathLst>
                  <a:path w="5185" h="88">
                    <a:moveTo>
                      <a:pt x="0" y="87"/>
                    </a:moveTo>
                    <a:lnTo>
                      <a:pt x="5184" y="87"/>
                    </a:lnTo>
                    <a:lnTo>
                      <a:pt x="5095" y="0"/>
                    </a:lnTo>
                    <a:lnTo>
                      <a:pt x="89" y="0"/>
                    </a:lnTo>
                    <a:lnTo>
                      <a:pt x="0" y="87"/>
                    </a:lnTo>
                  </a:path>
                </a:pathLst>
              </a:custGeom>
              <a:noFill/>
              <a:ln w="12700" cap="rnd" cmpd="sng">
                <a:noFill/>
                <a:prstDash val="solid"/>
                <a:round/>
                <a:headEnd type="none" w="med" len="med"/>
                <a:tailEnd type="none" w="med" len="med"/>
              </a:ln>
              <a:effectLst/>
            </p:spPr>
            <p:txBody>
              <a:bodyPr/>
              <a:lstStyle/>
              <a:p>
                <a:pPr algn="ctr" eaLnBrk="0" hangingPunct="0">
                  <a:defRPr/>
                </a:pPr>
                <a:endParaRPr lang="en-US" sz="2200">
                  <a:solidFill>
                    <a:srgbClr val="3C0023"/>
                  </a:solidFill>
                  <a:effectLst>
                    <a:outerShdw blurRad="38100" dist="38100" dir="2700000" algn="tl">
                      <a:srgbClr val="000000">
                        <a:alpha val="43137"/>
                      </a:srgbClr>
                    </a:outerShdw>
                  </a:effectLst>
                  <a:latin typeface="MS Reference Serif" pitchFamily="18" charset="0"/>
                  <a:cs typeface="+mn-cs"/>
                </a:endParaRPr>
              </a:p>
            </p:txBody>
          </p:sp>
          <p:sp>
            <p:nvSpPr>
              <p:cNvPr id="208907" name="Rectangle 11"/>
              <p:cNvSpPr>
                <a:spLocks noChangeArrowheads="1"/>
              </p:cNvSpPr>
              <p:nvPr/>
            </p:nvSpPr>
            <p:spPr bwMode="auto">
              <a:xfrm>
                <a:off x="457" y="291"/>
                <a:ext cx="5013" cy="3690"/>
              </a:xfrm>
              <a:prstGeom prst="rect">
                <a:avLst/>
              </a:prstGeom>
              <a:noFill/>
              <a:ln w="12700">
                <a:noFill/>
                <a:miter lim="800000"/>
                <a:headEnd/>
                <a:tailEnd/>
              </a:ln>
              <a:effectLst/>
            </p:spPr>
            <p:txBody>
              <a:bodyPr wrap="none" anchor="ctr"/>
              <a:lstStyle/>
              <a:p>
                <a:pPr algn="ctr" eaLnBrk="0" hangingPunct="0">
                  <a:defRPr/>
                </a:pPr>
                <a:endParaRPr lang="en-US" sz="2200">
                  <a:solidFill>
                    <a:srgbClr val="3C0023"/>
                  </a:solidFill>
                  <a:effectLst>
                    <a:outerShdw blurRad="38100" dist="38100" dir="2700000" algn="tl">
                      <a:srgbClr val="000000">
                        <a:alpha val="43137"/>
                      </a:srgbClr>
                    </a:outerShdw>
                  </a:effectLst>
                  <a:latin typeface="MS Reference Serif" pitchFamily="18" charset="0"/>
                  <a:cs typeface="+mn-cs"/>
                </a:endParaRPr>
              </a:p>
            </p:txBody>
          </p:sp>
        </p:grpSp>
      </p:grpSp>
      <p:sp>
        <p:nvSpPr>
          <p:cNvPr id="208908" name="Rectangle 12"/>
          <p:cNvSpPr>
            <a:spLocks noGrp="1" noChangeArrowheads="1"/>
          </p:cNvSpPr>
          <p:nvPr>
            <p:ph type="title"/>
          </p:nvPr>
        </p:nvSpPr>
        <p:spPr bwMode="auto">
          <a:xfrm>
            <a:off x="685800" y="52388"/>
            <a:ext cx="7772400" cy="814387"/>
          </a:xfrm>
          <a:prstGeom prst="rect">
            <a:avLst/>
          </a:prstGeom>
          <a:noFill/>
          <a:ln w="12700">
            <a:noFill/>
            <a:miter lim="800000"/>
            <a:headEnd/>
            <a:tailEnd/>
          </a:ln>
          <a:effectLst/>
        </p:spPr>
        <p:txBody>
          <a:bodyPr vert="horz" wrap="square" lIns="90488" tIns="44450" rIns="90488" bIns="44450" numCol="1" anchor="ctr" anchorCtr="0" compatLnSpc="1">
            <a:prstTxWarp prst="textNoShape">
              <a:avLst/>
            </a:prstTxWarp>
          </a:bodyPr>
          <a:lstStyle/>
          <a:p>
            <a:pPr lvl="0"/>
            <a:r>
              <a:rPr lang="en-US"/>
              <a:t>Click to Edit Master Title Style</a:t>
            </a:r>
          </a:p>
        </p:txBody>
      </p:sp>
      <p:sp>
        <p:nvSpPr>
          <p:cNvPr id="208909" name="Rectangle 13"/>
          <p:cNvSpPr>
            <a:spLocks noGrp="1" noChangeArrowheads="1"/>
          </p:cNvSpPr>
          <p:nvPr>
            <p:ph type="body" idx="1"/>
          </p:nvPr>
        </p:nvSpPr>
        <p:spPr bwMode="auto">
          <a:xfrm>
            <a:off x="687388" y="1104900"/>
            <a:ext cx="7772400" cy="4643438"/>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2053" name="Rectangle 14"/>
          <p:cNvSpPr>
            <a:spLocks noChangeArrowheads="1"/>
          </p:cNvSpPr>
          <p:nvPr userDrawn="1"/>
        </p:nvSpPr>
        <p:spPr bwMode="auto">
          <a:xfrm>
            <a:off x="8191500" y="6245225"/>
            <a:ext cx="544513" cy="33655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600">
                <a:solidFill>
                  <a:srgbClr val="3C0023"/>
                </a:solidFill>
                <a:latin typeface="Book Antiqua" pitchFamily="18" charset="0"/>
              </a:rPr>
              <a:t>  </a:t>
            </a:r>
            <a:fld id="{D5906606-5EEE-481E-8E5E-E4AAA4739A72}" type="slidenum">
              <a:rPr lang="en-US" altLang="en-US" sz="1600">
                <a:solidFill>
                  <a:srgbClr val="3C0023"/>
                </a:solidFill>
                <a:latin typeface="Book Antiqua" pitchFamily="18" charset="0"/>
              </a:rPr>
              <a:pPr/>
              <a:t>‹#›</a:t>
            </a:fld>
            <a:endParaRPr lang="en-US" altLang="en-US" sz="1600">
              <a:solidFill>
                <a:srgbClr val="3C0023"/>
              </a:solidFill>
              <a:latin typeface="Book Antiqua" pitchFamily="18" charset="0"/>
            </a:endParaRPr>
          </a:p>
        </p:txBody>
      </p:sp>
      <p:sp>
        <p:nvSpPr>
          <p:cNvPr id="2054" name="Rectangle 15"/>
          <p:cNvSpPr>
            <a:spLocks noChangeArrowheads="1"/>
          </p:cNvSpPr>
          <p:nvPr userDrawn="1"/>
        </p:nvSpPr>
        <p:spPr bwMode="auto">
          <a:xfrm>
            <a:off x="7737475" y="5995988"/>
            <a:ext cx="831850" cy="582612"/>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600">
                <a:solidFill>
                  <a:srgbClr val="3C0023"/>
                </a:solidFill>
                <a:latin typeface="Book Antiqua" pitchFamily="18" charset="0"/>
              </a:rPr>
              <a:t>            Slide</a:t>
            </a:r>
          </a:p>
        </p:txBody>
      </p:sp>
      <p:sp>
        <p:nvSpPr>
          <p:cNvPr id="19" name="Rectangle 16"/>
          <p:cNvSpPr>
            <a:spLocks noChangeArrowheads="1"/>
          </p:cNvSpPr>
          <p:nvPr userDrawn="1"/>
        </p:nvSpPr>
        <p:spPr bwMode="auto">
          <a:xfrm>
            <a:off x="563563" y="6164263"/>
            <a:ext cx="6827837" cy="547687"/>
          </a:xfrm>
          <a:prstGeom prst="rect">
            <a:avLst/>
          </a:prstGeom>
          <a:noFill/>
          <a:ln w="12700">
            <a:noFill/>
            <a:miter lim="800000"/>
            <a:headEnd/>
            <a:tailEnd/>
          </a:ln>
          <a:effectLst/>
        </p:spPr>
        <p:txBody>
          <a:bodyPr wrap="none" lIns="90488" tIns="44450" rIns="90488" bIns="44450">
            <a:spAutoFit/>
          </a:bodyPr>
          <a:lstStyle/>
          <a:p>
            <a:pPr eaLnBrk="0" hangingPunct="0">
              <a:lnSpc>
                <a:spcPts val="1600"/>
              </a:lnSpc>
              <a:spcBef>
                <a:spcPct val="20000"/>
              </a:spcBef>
              <a:defRPr/>
            </a:pPr>
            <a:r>
              <a:rPr lang="en-US" sz="1500" dirty="0">
                <a:solidFill>
                  <a:srgbClr val="FFFFFF"/>
                </a:solidFill>
                <a:effectLst>
                  <a:outerShdw blurRad="38100" dist="38100" dir="2700000" algn="tl">
                    <a:srgbClr val="000000"/>
                  </a:outerShdw>
                </a:effectLst>
                <a:latin typeface="Book Antiqua" pitchFamily="18" charset="0"/>
                <a:cs typeface="+mn-cs"/>
              </a:rPr>
              <a:t>© 2012  Cengage Learning.  All Rights Reserved.  May not be scanned, copied</a:t>
            </a:r>
          </a:p>
          <a:p>
            <a:pPr eaLnBrk="0" hangingPunct="0">
              <a:lnSpc>
                <a:spcPts val="1600"/>
              </a:lnSpc>
              <a:spcBef>
                <a:spcPct val="20000"/>
              </a:spcBef>
              <a:defRPr/>
            </a:pPr>
            <a:r>
              <a:rPr lang="en-US" sz="1500" dirty="0">
                <a:solidFill>
                  <a:srgbClr val="FFFFFF"/>
                </a:solidFill>
                <a:effectLst>
                  <a:outerShdw blurRad="38100" dist="38100" dir="2700000" algn="tl">
                    <a:srgbClr val="000000"/>
                  </a:outerShdw>
                </a:effectLst>
                <a:latin typeface="Book Antiqua" pitchFamily="18" charset="0"/>
                <a:cs typeface="+mn-cs"/>
              </a:rPr>
              <a:t>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4232" r:id="rId1"/>
    <p:sldLayoutId id="2147484233" r:id="rId2"/>
    <p:sldLayoutId id="2147484234" r:id="rId3"/>
    <p:sldLayoutId id="2147484235" r:id="rId4"/>
    <p:sldLayoutId id="2147484236" r:id="rId5"/>
    <p:sldLayoutId id="2147484237" r:id="rId6"/>
    <p:sldLayoutId id="2147484238" r:id="rId7"/>
    <p:sldLayoutId id="2147484239" r:id="rId8"/>
    <p:sldLayoutId id="2147484240" r:id="rId9"/>
    <p:sldLayoutId id="2147484241" r:id="rId10"/>
    <p:sldLayoutId id="2147484242" r:id="rId11"/>
    <p:sldLayoutId id="2147484243" r:id="rId12"/>
  </p:sldLayoutIdLst>
  <p:transition>
    <p:zoom/>
  </p:transition>
  <p:txStyles>
    <p:titleStyle>
      <a:lvl1pPr algn="ctr" rtl="0" eaLnBrk="0" fontAlgn="base" hangingPunct="0">
        <a:spcBef>
          <a:spcPct val="0"/>
        </a:spcBef>
        <a:spcAft>
          <a:spcPct val="0"/>
        </a:spcAft>
        <a:defRPr sz="2800">
          <a:solidFill>
            <a:srgbClr val="66FFFF"/>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2pPr>
      <a:lvl3pPr algn="ctr" rtl="0" eaLnBrk="0" fontAlgn="base" hangingPunct="0">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3pPr>
      <a:lvl4pPr algn="ctr" rtl="0" eaLnBrk="0" fontAlgn="base" hangingPunct="0">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4pPr>
      <a:lvl5pPr algn="ctr" rtl="0" eaLnBrk="0" fontAlgn="base" hangingPunct="0">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5pPr>
      <a:lvl6pPr marL="457200" algn="ctr" rtl="0" eaLnBrk="0" fontAlgn="base" hangingPunct="0">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6pPr>
      <a:lvl7pPr marL="914400" algn="ctr" rtl="0" eaLnBrk="0" fontAlgn="base" hangingPunct="0">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7pPr>
      <a:lvl8pPr marL="1371600" algn="ctr" rtl="0" eaLnBrk="0" fontAlgn="base" hangingPunct="0">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8pPr>
      <a:lvl9pPr marL="1828800" algn="ctr" rtl="0" eaLnBrk="0" fontAlgn="base" hangingPunct="0">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9pPr>
    </p:titleStyle>
    <p:bodyStyle>
      <a:lvl1pPr marL="342900" indent="-342900" algn="l" rtl="0" eaLnBrk="0" fontAlgn="base" hangingPunct="0">
        <a:spcBef>
          <a:spcPct val="20000"/>
        </a:spcBef>
        <a:spcAft>
          <a:spcPct val="0"/>
        </a:spcAft>
        <a:buClr>
          <a:srgbClr val="66FFFF"/>
        </a:buClr>
        <a:buSzPct val="75000"/>
        <a:buFont typeface="Monotype Sorts"/>
        <a:buChar char="n"/>
        <a:defRPr sz="24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rgbClr val="66FFFF"/>
        </a:buClr>
        <a:buSzPct val="125000"/>
        <a:buChar char="•"/>
        <a:defRPr sz="24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rgbClr val="66FFFF"/>
        </a:buClr>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32000"/>
                <a:lumOff val="68000"/>
                <a:alpha val="68000"/>
              </a:schemeClr>
            </a:gs>
            <a:gs pos="50000">
              <a:schemeClr val="accent3">
                <a:lumMod val="85000"/>
              </a:schemeClr>
            </a:gs>
            <a:gs pos="100000">
              <a:schemeClr val="accent3">
                <a:lumMod val="71000"/>
                <a:alpha val="70000"/>
              </a:schemeClr>
            </a:gs>
          </a:gsLst>
          <a:lin ang="5400000" scaled="0"/>
          <a:tileRect/>
        </a:gra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228600" y="152400"/>
            <a:ext cx="876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075" name="Rectangle 3"/>
          <p:cNvSpPr>
            <a:spLocks noGrp="1" noChangeArrowheads="1"/>
          </p:cNvSpPr>
          <p:nvPr>
            <p:ph type="body" idx="1"/>
          </p:nvPr>
        </p:nvSpPr>
        <p:spPr bwMode="auto">
          <a:xfrm>
            <a:off x="241300" y="914400"/>
            <a:ext cx="89027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24"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solidFill>
                  <a:srgbClr val="000000"/>
                </a:solidFill>
                <a:latin typeface="+mn-lt"/>
                <a:cs typeface="+mn-cs"/>
              </a:defRPr>
            </a:lvl1pPr>
          </a:lstStyle>
          <a:p>
            <a:pPr>
              <a:defRPr/>
            </a:pPr>
            <a:endParaRPr lang="en-US"/>
          </a:p>
        </p:txBody>
      </p:sp>
      <p:sp>
        <p:nvSpPr>
          <p:cNvPr id="512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solidFill>
                  <a:srgbClr val="000000"/>
                </a:solidFill>
                <a:latin typeface="+mn-lt"/>
                <a:cs typeface="+mn-cs"/>
              </a:defRPr>
            </a:lvl1pPr>
          </a:lstStyle>
          <a:p>
            <a:pPr>
              <a:defRPr/>
            </a:pPr>
            <a:endParaRPr lang="en-US"/>
          </a:p>
        </p:txBody>
      </p:sp>
      <p:sp>
        <p:nvSpPr>
          <p:cNvPr id="5126" name="Rectangle 6"/>
          <p:cNvSpPr>
            <a:spLocks noGrp="1" noChangeArrowheads="1"/>
          </p:cNvSpPr>
          <p:nvPr>
            <p:ph type="sldNum" sz="quarter" idx="4"/>
          </p:nvPr>
        </p:nvSpPr>
        <p:spPr bwMode="auto">
          <a:xfrm>
            <a:off x="723900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solidFill>
                  <a:srgbClr val="000000"/>
                </a:solidFill>
                <a:latin typeface="+mj-lt"/>
                <a:cs typeface="+mn-cs"/>
              </a:defRPr>
            </a:lvl1pPr>
          </a:lstStyle>
          <a:p>
            <a:pPr>
              <a:defRPr/>
            </a:pPr>
            <a:r>
              <a:rPr lang="en-US"/>
              <a:t>7.</a:t>
            </a:r>
            <a:fld id="{2520D3A7-B85F-4CC4-A730-1E1DA5E19A94}" type="slidenum">
              <a:rPr lang="en-US"/>
              <a:pPr>
                <a:defRPr/>
              </a:pPr>
              <a:t>‹#›</a:t>
            </a:fld>
            <a:endParaRPr lang="en-US"/>
          </a:p>
        </p:txBody>
      </p:sp>
      <p:sp>
        <p:nvSpPr>
          <p:cNvPr id="3079" name="Rectangle 7"/>
          <p:cNvSpPr>
            <a:spLocks noChangeArrowheads="1"/>
          </p:cNvSpPr>
          <p:nvPr userDrawn="1"/>
        </p:nvSpPr>
        <p:spPr bwMode="auto">
          <a:xfrm>
            <a:off x="0" y="6583363"/>
            <a:ext cx="8382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000">
                <a:solidFill>
                  <a:srgbClr val="000000"/>
                </a:solidFill>
                <a:latin typeface="Arial" pitchFamily="34" charset="0"/>
              </a:rPr>
              <a:t>© 2012 Cengage Learning. All Rights Reserved. May not be scanned, copied or duplicated, or posted to a publicly accessible website, in whole or in part.</a:t>
            </a:r>
          </a:p>
          <a:p>
            <a:endParaRPr lang="en-US" altLang="en-US" sz="1000">
              <a:solidFill>
                <a:srgbClr val="000000"/>
              </a:solidFill>
              <a:latin typeface="Tahoma" pitchFamily="34" charset="0"/>
            </a:endParaRPr>
          </a:p>
        </p:txBody>
      </p:sp>
      <p:sp>
        <p:nvSpPr>
          <p:cNvPr id="3080" name="Line 8"/>
          <p:cNvSpPr>
            <a:spLocks noChangeShapeType="1"/>
          </p:cNvSpPr>
          <p:nvPr userDrawn="1"/>
        </p:nvSpPr>
        <p:spPr bwMode="auto">
          <a:xfrm>
            <a:off x="0" y="65532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81" name="Line 9"/>
          <p:cNvSpPr>
            <a:spLocks noChangeShapeType="1"/>
          </p:cNvSpPr>
          <p:nvPr userDrawn="1"/>
        </p:nvSpPr>
        <p:spPr bwMode="auto">
          <a:xfrm>
            <a:off x="228600" y="762000"/>
            <a:ext cx="6781800" cy="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4244" r:id="rId1"/>
    <p:sldLayoutId id="2147484245" r:id="rId2"/>
    <p:sldLayoutId id="2147484246" r:id="rId3"/>
    <p:sldLayoutId id="2147484247" r:id="rId4"/>
    <p:sldLayoutId id="2147484248" r:id="rId5"/>
    <p:sldLayoutId id="2147484249" r:id="rId6"/>
    <p:sldLayoutId id="2147484250" r:id="rId7"/>
    <p:sldLayoutId id="2147484251" r:id="rId8"/>
    <p:sldLayoutId id="2147484252" r:id="rId9"/>
    <p:sldLayoutId id="2147484253" r:id="rId10"/>
    <p:sldLayoutId id="2147484254" r:id="rId11"/>
    <p:sldLayoutId id="2147484255" r:id="rId12"/>
  </p:sldLayoutIdLst>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itchFamily="34" charset="0"/>
        </a:defRPr>
      </a:lvl2pPr>
      <a:lvl3pPr algn="l" rtl="0" eaLnBrk="0" fontAlgn="base" hangingPunct="0">
        <a:spcBef>
          <a:spcPct val="0"/>
        </a:spcBef>
        <a:spcAft>
          <a:spcPct val="0"/>
        </a:spcAft>
        <a:defRPr sz="3600">
          <a:solidFill>
            <a:schemeClr val="tx2"/>
          </a:solidFill>
          <a:latin typeface="Tahoma" pitchFamily="34" charset="0"/>
        </a:defRPr>
      </a:lvl3pPr>
      <a:lvl4pPr algn="l" rtl="0" eaLnBrk="0" fontAlgn="base" hangingPunct="0">
        <a:spcBef>
          <a:spcPct val="0"/>
        </a:spcBef>
        <a:spcAft>
          <a:spcPct val="0"/>
        </a:spcAft>
        <a:defRPr sz="3600">
          <a:solidFill>
            <a:schemeClr val="tx2"/>
          </a:solidFill>
          <a:latin typeface="Tahoma" pitchFamily="34" charset="0"/>
        </a:defRPr>
      </a:lvl4pPr>
      <a:lvl5pPr algn="l" rtl="0" eaLnBrk="0" fontAlgn="base" hangingPunct="0">
        <a:spcBef>
          <a:spcPct val="0"/>
        </a:spcBef>
        <a:spcAft>
          <a:spcPct val="0"/>
        </a:spcAft>
        <a:defRPr sz="3600">
          <a:solidFill>
            <a:schemeClr val="tx2"/>
          </a:solidFill>
          <a:latin typeface="Tahoma" pitchFamily="34" charset="0"/>
        </a:defRPr>
      </a:lvl5pPr>
      <a:lvl6pPr marL="457200" algn="l" rtl="0" fontAlgn="base">
        <a:spcBef>
          <a:spcPct val="0"/>
        </a:spcBef>
        <a:spcAft>
          <a:spcPct val="0"/>
        </a:spcAft>
        <a:defRPr sz="3600">
          <a:solidFill>
            <a:schemeClr val="tx2"/>
          </a:solidFill>
          <a:latin typeface="Tahoma" pitchFamily="34" charset="0"/>
        </a:defRPr>
      </a:lvl6pPr>
      <a:lvl7pPr marL="914400" algn="l" rtl="0" fontAlgn="base">
        <a:spcBef>
          <a:spcPct val="0"/>
        </a:spcBef>
        <a:spcAft>
          <a:spcPct val="0"/>
        </a:spcAft>
        <a:defRPr sz="3600">
          <a:solidFill>
            <a:schemeClr val="tx2"/>
          </a:solidFill>
          <a:latin typeface="Tahoma" pitchFamily="34" charset="0"/>
        </a:defRPr>
      </a:lvl7pPr>
      <a:lvl8pPr marL="1371600" algn="l" rtl="0" fontAlgn="base">
        <a:spcBef>
          <a:spcPct val="0"/>
        </a:spcBef>
        <a:spcAft>
          <a:spcPct val="0"/>
        </a:spcAft>
        <a:defRPr sz="3600">
          <a:solidFill>
            <a:schemeClr val="tx2"/>
          </a:solidFill>
          <a:latin typeface="Tahoma" pitchFamily="34" charset="0"/>
        </a:defRPr>
      </a:lvl8pPr>
      <a:lvl9pPr marL="1828800" algn="l" rtl="0" fontAlgn="base">
        <a:spcBef>
          <a:spcPct val="0"/>
        </a:spcBef>
        <a:spcAft>
          <a:spcPct val="0"/>
        </a:spcAft>
        <a:defRPr sz="36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450850" indent="6350" algn="l" rtl="0" eaLnBrk="0" fontAlgn="base" hangingPunct="0">
        <a:spcBef>
          <a:spcPct val="20000"/>
        </a:spcBef>
        <a:spcAft>
          <a:spcPct val="0"/>
        </a:spcAft>
        <a:buChar char="–"/>
        <a:defRPr sz="2400">
          <a:solidFill>
            <a:schemeClr val="tx1"/>
          </a:solidFill>
          <a:latin typeface="+mn-lt"/>
        </a:defRPr>
      </a:lvl2pPr>
      <a:lvl3pPr marL="914400" algn="l" rtl="0" eaLnBrk="0" fontAlgn="base" hangingPunct="0">
        <a:spcBef>
          <a:spcPct val="20000"/>
        </a:spcBef>
        <a:spcAft>
          <a:spcPct val="0"/>
        </a:spcAft>
        <a:buChar char="•"/>
        <a:defRPr sz="2000">
          <a:solidFill>
            <a:schemeClr val="tx1"/>
          </a:solidFill>
          <a:latin typeface="+mn-lt"/>
        </a:defRPr>
      </a:lvl3pPr>
      <a:lvl4pPr marL="1371600" algn="l" rtl="0" eaLnBrk="0" fontAlgn="base" hangingPunct="0">
        <a:spcBef>
          <a:spcPct val="20000"/>
        </a:spcBef>
        <a:spcAft>
          <a:spcPct val="0"/>
        </a:spcAft>
        <a:buChar char="–"/>
        <a:defRPr sz="2000">
          <a:solidFill>
            <a:schemeClr val="tx1"/>
          </a:solidFill>
          <a:latin typeface="+mn-lt"/>
        </a:defRPr>
      </a:lvl4pPr>
      <a:lvl5pPr marL="1828800" algn="l" rtl="0" eaLnBrk="0" fontAlgn="base" hangingPunct="0">
        <a:spcBef>
          <a:spcPct val="20000"/>
        </a:spcBef>
        <a:spcAft>
          <a:spcPct val="0"/>
        </a:spcAft>
        <a:buChar char="»"/>
        <a:defRPr sz="2000">
          <a:solidFill>
            <a:schemeClr val="tx1"/>
          </a:solidFill>
          <a:latin typeface="+mn-lt"/>
        </a:defRPr>
      </a:lvl5pPr>
      <a:lvl6pPr marL="2286000" algn="l" rtl="0" fontAlgn="base">
        <a:spcBef>
          <a:spcPct val="20000"/>
        </a:spcBef>
        <a:spcAft>
          <a:spcPct val="0"/>
        </a:spcAft>
        <a:defRPr>
          <a:solidFill>
            <a:schemeClr val="tx1"/>
          </a:solidFill>
          <a:latin typeface="+mn-lt"/>
        </a:defRPr>
      </a:lvl6pPr>
      <a:lvl7pPr marL="2743200" algn="l" rtl="0" fontAlgn="base">
        <a:spcBef>
          <a:spcPct val="20000"/>
        </a:spcBef>
        <a:spcAft>
          <a:spcPct val="0"/>
        </a:spcAft>
        <a:defRPr>
          <a:solidFill>
            <a:schemeClr val="tx1"/>
          </a:solidFill>
          <a:latin typeface="+mn-lt"/>
        </a:defRPr>
      </a:lvl7pPr>
      <a:lvl8pPr marL="3200400" algn="l" rtl="0" fontAlgn="base">
        <a:spcBef>
          <a:spcPct val="20000"/>
        </a:spcBef>
        <a:spcAft>
          <a:spcPct val="0"/>
        </a:spcAft>
        <a:defRPr>
          <a:solidFill>
            <a:schemeClr val="tx1"/>
          </a:solidFill>
          <a:latin typeface="+mn-lt"/>
        </a:defRPr>
      </a:lvl8pPr>
      <a:lvl9pPr marL="3657600" algn="l" rtl="0" fontAlgn="base">
        <a:spcBef>
          <a:spcPct val="20000"/>
        </a:spcBef>
        <a:spcAft>
          <a:spcPct val="0"/>
        </a:spcAf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32000"/>
                <a:lumOff val="68000"/>
                <a:alpha val="68000"/>
              </a:schemeClr>
            </a:gs>
            <a:gs pos="50000">
              <a:schemeClr val="accent3">
                <a:lumMod val="85000"/>
              </a:schemeClr>
            </a:gs>
            <a:gs pos="100000">
              <a:schemeClr val="accent3">
                <a:lumMod val="71000"/>
                <a:alpha val="70000"/>
              </a:schemeClr>
            </a:gs>
          </a:gsLst>
          <a:lin ang="5400000" scaled="0"/>
          <a:tileRect/>
        </a:gra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228600" y="152400"/>
            <a:ext cx="876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099" name="Rectangle 3"/>
          <p:cNvSpPr>
            <a:spLocks noGrp="1" noChangeArrowheads="1"/>
          </p:cNvSpPr>
          <p:nvPr>
            <p:ph type="body" idx="1"/>
          </p:nvPr>
        </p:nvSpPr>
        <p:spPr bwMode="auto">
          <a:xfrm>
            <a:off x="241300" y="914400"/>
            <a:ext cx="89027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24"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solidFill>
                  <a:srgbClr val="000000"/>
                </a:solidFill>
                <a:latin typeface="+mn-lt"/>
                <a:cs typeface="+mn-cs"/>
              </a:defRPr>
            </a:lvl1pPr>
          </a:lstStyle>
          <a:p>
            <a:pPr>
              <a:defRPr/>
            </a:pPr>
            <a:endParaRPr lang="en-US"/>
          </a:p>
        </p:txBody>
      </p:sp>
      <p:sp>
        <p:nvSpPr>
          <p:cNvPr id="512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solidFill>
                  <a:srgbClr val="000000"/>
                </a:solidFill>
                <a:latin typeface="+mn-lt"/>
                <a:cs typeface="+mn-cs"/>
              </a:defRPr>
            </a:lvl1pPr>
          </a:lstStyle>
          <a:p>
            <a:pPr>
              <a:defRPr/>
            </a:pPr>
            <a:endParaRPr lang="en-US"/>
          </a:p>
        </p:txBody>
      </p:sp>
      <p:sp>
        <p:nvSpPr>
          <p:cNvPr id="5126" name="Rectangle 6"/>
          <p:cNvSpPr>
            <a:spLocks noGrp="1" noChangeArrowheads="1"/>
          </p:cNvSpPr>
          <p:nvPr>
            <p:ph type="sldNum" sz="quarter" idx="4"/>
          </p:nvPr>
        </p:nvSpPr>
        <p:spPr bwMode="auto">
          <a:xfrm>
            <a:off x="723900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solidFill>
                  <a:srgbClr val="000000"/>
                </a:solidFill>
                <a:latin typeface="+mj-lt"/>
                <a:cs typeface="+mn-cs"/>
              </a:defRPr>
            </a:lvl1pPr>
          </a:lstStyle>
          <a:p>
            <a:pPr>
              <a:defRPr/>
            </a:pPr>
            <a:r>
              <a:rPr lang="en-US"/>
              <a:t>7.</a:t>
            </a:r>
            <a:fld id="{D97FD725-DDA5-47E3-B9BB-E2C525BD692B}" type="slidenum">
              <a:rPr lang="en-US"/>
              <a:pPr>
                <a:defRPr/>
              </a:pPr>
              <a:t>‹#›</a:t>
            </a:fld>
            <a:endParaRPr lang="en-US"/>
          </a:p>
        </p:txBody>
      </p:sp>
      <p:sp>
        <p:nvSpPr>
          <p:cNvPr id="4103" name="Rectangle 7"/>
          <p:cNvSpPr>
            <a:spLocks noChangeArrowheads="1"/>
          </p:cNvSpPr>
          <p:nvPr userDrawn="1"/>
        </p:nvSpPr>
        <p:spPr bwMode="auto">
          <a:xfrm>
            <a:off x="0" y="6583363"/>
            <a:ext cx="8382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000">
                <a:solidFill>
                  <a:srgbClr val="000000"/>
                </a:solidFill>
                <a:latin typeface="Arial" pitchFamily="34" charset="0"/>
              </a:rPr>
              <a:t>© 2012 Cengage Learning. All Rights Reserved. May not be scanned, copied or duplicated, or posted to a publicly accessible website, in whole or in part.</a:t>
            </a:r>
          </a:p>
          <a:p>
            <a:endParaRPr lang="en-US" altLang="en-US" sz="1000">
              <a:solidFill>
                <a:srgbClr val="000000"/>
              </a:solidFill>
              <a:latin typeface="Tahoma" pitchFamily="34" charset="0"/>
            </a:endParaRPr>
          </a:p>
        </p:txBody>
      </p:sp>
      <p:sp>
        <p:nvSpPr>
          <p:cNvPr id="4104" name="Line 8"/>
          <p:cNvSpPr>
            <a:spLocks noChangeShapeType="1"/>
          </p:cNvSpPr>
          <p:nvPr userDrawn="1"/>
        </p:nvSpPr>
        <p:spPr bwMode="auto">
          <a:xfrm>
            <a:off x="0" y="65532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5" name="Line 9"/>
          <p:cNvSpPr>
            <a:spLocks noChangeShapeType="1"/>
          </p:cNvSpPr>
          <p:nvPr userDrawn="1"/>
        </p:nvSpPr>
        <p:spPr bwMode="auto">
          <a:xfrm>
            <a:off x="228600" y="762000"/>
            <a:ext cx="6781800" cy="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4256" r:id="rId1"/>
    <p:sldLayoutId id="2147484257" r:id="rId2"/>
    <p:sldLayoutId id="2147484258" r:id="rId3"/>
    <p:sldLayoutId id="2147484259" r:id="rId4"/>
    <p:sldLayoutId id="2147484260" r:id="rId5"/>
    <p:sldLayoutId id="2147484261" r:id="rId6"/>
    <p:sldLayoutId id="2147484262" r:id="rId7"/>
    <p:sldLayoutId id="2147484263" r:id="rId8"/>
    <p:sldLayoutId id="2147484264" r:id="rId9"/>
    <p:sldLayoutId id="2147484265" r:id="rId10"/>
    <p:sldLayoutId id="2147484266" r:id="rId11"/>
    <p:sldLayoutId id="2147484267" r:id="rId12"/>
  </p:sldLayoutIdLst>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itchFamily="34" charset="0"/>
        </a:defRPr>
      </a:lvl2pPr>
      <a:lvl3pPr algn="l" rtl="0" eaLnBrk="0" fontAlgn="base" hangingPunct="0">
        <a:spcBef>
          <a:spcPct val="0"/>
        </a:spcBef>
        <a:spcAft>
          <a:spcPct val="0"/>
        </a:spcAft>
        <a:defRPr sz="3600">
          <a:solidFill>
            <a:schemeClr val="tx2"/>
          </a:solidFill>
          <a:latin typeface="Tahoma" pitchFamily="34" charset="0"/>
        </a:defRPr>
      </a:lvl3pPr>
      <a:lvl4pPr algn="l" rtl="0" eaLnBrk="0" fontAlgn="base" hangingPunct="0">
        <a:spcBef>
          <a:spcPct val="0"/>
        </a:spcBef>
        <a:spcAft>
          <a:spcPct val="0"/>
        </a:spcAft>
        <a:defRPr sz="3600">
          <a:solidFill>
            <a:schemeClr val="tx2"/>
          </a:solidFill>
          <a:latin typeface="Tahoma" pitchFamily="34" charset="0"/>
        </a:defRPr>
      </a:lvl4pPr>
      <a:lvl5pPr algn="l" rtl="0" eaLnBrk="0" fontAlgn="base" hangingPunct="0">
        <a:spcBef>
          <a:spcPct val="0"/>
        </a:spcBef>
        <a:spcAft>
          <a:spcPct val="0"/>
        </a:spcAft>
        <a:defRPr sz="3600">
          <a:solidFill>
            <a:schemeClr val="tx2"/>
          </a:solidFill>
          <a:latin typeface="Tahoma" pitchFamily="34" charset="0"/>
        </a:defRPr>
      </a:lvl5pPr>
      <a:lvl6pPr marL="457200" algn="l" rtl="0" fontAlgn="base">
        <a:spcBef>
          <a:spcPct val="0"/>
        </a:spcBef>
        <a:spcAft>
          <a:spcPct val="0"/>
        </a:spcAft>
        <a:defRPr sz="3600">
          <a:solidFill>
            <a:schemeClr val="tx2"/>
          </a:solidFill>
          <a:latin typeface="Tahoma" pitchFamily="34" charset="0"/>
        </a:defRPr>
      </a:lvl6pPr>
      <a:lvl7pPr marL="914400" algn="l" rtl="0" fontAlgn="base">
        <a:spcBef>
          <a:spcPct val="0"/>
        </a:spcBef>
        <a:spcAft>
          <a:spcPct val="0"/>
        </a:spcAft>
        <a:defRPr sz="3600">
          <a:solidFill>
            <a:schemeClr val="tx2"/>
          </a:solidFill>
          <a:latin typeface="Tahoma" pitchFamily="34" charset="0"/>
        </a:defRPr>
      </a:lvl7pPr>
      <a:lvl8pPr marL="1371600" algn="l" rtl="0" fontAlgn="base">
        <a:spcBef>
          <a:spcPct val="0"/>
        </a:spcBef>
        <a:spcAft>
          <a:spcPct val="0"/>
        </a:spcAft>
        <a:defRPr sz="3600">
          <a:solidFill>
            <a:schemeClr val="tx2"/>
          </a:solidFill>
          <a:latin typeface="Tahoma" pitchFamily="34" charset="0"/>
        </a:defRPr>
      </a:lvl8pPr>
      <a:lvl9pPr marL="1828800" algn="l" rtl="0" fontAlgn="base">
        <a:spcBef>
          <a:spcPct val="0"/>
        </a:spcBef>
        <a:spcAft>
          <a:spcPct val="0"/>
        </a:spcAft>
        <a:defRPr sz="36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450850" indent="6350" algn="l" rtl="0" eaLnBrk="0" fontAlgn="base" hangingPunct="0">
        <a:spcBef>
          <a:spcPct val="20000"/>
        </a:spcBef>
        <a:spcAft>
          <a:spcPct val="0"/>
        </a:spcAft>
        <a:buChar char="–"/>
        <a:defRPr sz="2400">
          <a:solidFill>
            <a:schemeClr val="tx1"/>
          </a:solidFill>
          <a:latin typeface="+mn-lt"/>
        </a:defRPr>
      </a:lvl2pPr>
      <a:lvl3pPr marL="914400" algn="l" rtl="0" eaLnBrk="0" fontAlgn="base" hangingPunct="0">
        <a:spcBef>
          <a:spcPct val="20000"/>
        </a:spcBef>
        <a:spcAft>
          <a:spcPct val="0"/>
        </a:spcAft>
        <a:buChar char="•"/>
        <a:defRPr sz="2000">
          <a:solidFill>
            <a:schemeClr val="tx1"/>
          </a:solidFill>
          <a:latin typeface="+mn-lt"/>
        </a:defRPr>
      </a:lvl3pPr>
      <a:lvl4pPr marL="1371600" algn="l" rtl="0" eaLnBrk="0" fontAlgn="base" hangingPunct="0">
        <a:spcBef>
          <a:spcPct val="20000"/>
        </a:spcBef>
        <a:spcAft>
          <a:spcPct val="0"/>
        </a:spcAft>
        <a:buChar char="–"/>
        <a:defRPr sz="2000">
          <a:solidFill>
            <a:schemeClr val="tx1"/>
          </a:solidFill>
          <a:latin typeface="+mn-lt"/>
        </a:defRPr>
      </a:lvl4pPr>
      <a:lvl5pPr marL="1828800" algn="l" rtl="0" eaLnBrk="0" fontAlgn="base" hangingPunct="0">
        <a:spcBef>
          <a:spcPct val="20000"/>
        </a:spcBef>
        <a:spcAft>
          <a:spcPct val="0"/>
        </a:spcAft>
        <a:buChar char="»"/>
        <a:defRPr sz="2000">
          <a:solidFill>
            <a:schemeClr val="tx1"/>
          </a:solidFill>
          <a:latin typeface="+mn-lt"/>
        </a:defRPr>
      </a:lvl5pPr>
      <a:lvl6pPr marL="2286000" algn="l" rtl="0" fontAlgn="base">
        <a:spcBef>
          <a:spcPct val="20000"/>
        </a:spcBef>
        <a:spcAft>
          <a:spcPct val="0"/>
        </a:spcAft>
        <a:defRPr>
          <a:solidFill>
            <a:schemeClr val="tx1"/>
          </a:solidFill>
          <a:latin typeface="+mn-lt"/>
        </a:defRPr>
      </a:lvl6pPr>
      <a:lvl7pPr marL="2743200" algn="l" rtl="0" fontAlgn="base">
        <a:spcBef>
          <a:spcPct val="20000"/>
        </a:spcBef>
        <a:spcAft>
          <a:spcPct val="0"/>
        </a:spcAft>
        <a:defRPr>
          <a:solidFill>
            <a:schemeClr val="tx1"/>
          </a:solidFill>
          <a:latin typeface="+mn-lt"/>
        </a:defRPr>
      </a:lvl7pPr>
      <a:lvl8pPr marL="3200400" algn="l" rtl="0" fontAlgn="base">
        <a:spcBef>
          <a:spcPct val="20000"/>
        </a:spcBef>
        <a:spcAft>
          <a:spcPct val="0"/>
        </a:spcAft>
        <a:defRPr>
          <a:solidFill>
            <a:schemeClr val="tx1"/>
          </a:solidFill>
          <a:latin typeface="+mn-lt"/>
        </a:defRPr>
      </a:lvl8pPr>
      <a:lvl9pPr marL="3657600" algn="l" rtl="0" fontAlgn="base">
        <a:spcBef>
          <a:spcPct val="20000"/>
        </a:spcBef>
        <a:spcAft>
          <a:spcPct val="0"/>
        </a:spcAf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32000"/>
                <a:lumOff val="68000"/>
                <a:alpha val="68000"/>
              </a:schemeClr>
            </a:gs>
            <a:gs pos="50000">
              <a:schemeClr val="accent3">
                <a:lumMod val="85000"/>
              </a:schemeClr>
            </a:gs>
            <a:gs pos="100000">
              <a:schemeClr val="accent3">
                <a:lumMod val="71000"/>
                <a:alpha val="70000"/>
              </a:schemeClr>
            </a:gs>
          </a:gsLst>
          <a:lin ang="5400000" scaled="0"/>
          <a:tileRect/>
        </a:gra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228600" y="152400"/>
            <a:ext cx="876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123" name="Rectangle 3"/>
          <p:cNvSpPr>
            <a:spLocks noGrp="1" noChangeArrowheads="1"/>
          </p:cNvSpPr>
          <p:nvPr>
            <p:ph type="body" idx="1"/>
          </p:nvPr>
        </p:nvSpPr>
        <p:spPr bwMode="auto">
          <a:xfrm>
            <a:off x="241300" y="914400"/>
            <a:ext cx="89027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24"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solidFill>
                  <a:srgbClr val="000000"/>
                </a:solidFill>
                <a:latin typeface="+mn-lt"/>
                <a:cs typeface="+mn-cs"/>
              </a:defRPr>
            </a:lvl1pPr>
          </a:lstStyle>
          <a:p>
            <a:pPr>
              <a:defRPr/>
            </a:pPr>
            <a:endParaRPr lang="en-US"/>
          </a:p>
        </p:txBody>
      </p:sp>
      <p:sp>
        <p:nvSpPr>
          <p:cNvPr id="512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solidFill>
                  <a:srgbClr val="000000"/>
                </a:solidFill>
                <a:latin typeface="+mn-lt"/>
                <a:cs typeface="+mn-cs"/>
              </a:defRPr>
            </a:lvl1pPr>
          </a:lstStyle>
          <a:p>
            <a:pPr>
              <a:defRPr/>
            </a:pPr>
            <a:endParaRPr lang="en-US"/>
          </a:p>
        </p:txBody>
      </p:sp>
      <p:sp>
        <p:nvSpPr>
          <p:cNvPr id="5126" name="Rectangle 6"/>
          <p:cNvSpPr>
            <a:spLocks noGrp="1" noChangeArrowheads="1"/>
          </p:cNvSpPr>
          <p:nvPr>
            <p:ph type="sldNum" sz="quarter" idx="4"/>
          </p:nvPr>
        </p:nvSpPr>
        <p:spPr bwMode="auto">
          <a:xfrm>
            <a:off x="723900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solidFill>
                  <a:srgbClr val="000000"/>
                </a:solidFill>
                <a:latin typeface="+mj-lt"/>
                <a:cs typeface="+mn-cs"/>
              </a:defRPr>
            </a:lvl1pPr>
          </a:lstStyle>
          <a:p>
            <a:pPr>
              <a:defRPr/>
            </a:pPr>
            <a:r>
              <a:rPr lang="en-US"/>
              <a:t>7.</a:t>
            </a:r>
            <a:fld id="{8F0BE6C5-B154-4860-A405-F1D858DC7060}" type="slidenum">
              <a:rPr lang="en-US"/>
              <a:pPr>
                <a:defRPr/>
              </a:pPr>
              <a:t>‹#›</a:t>
            </a:fld>
            <a:endParaRPr lang="en-US"/>
          </a:p>
        </p:txBody>
      </p:sp>
      <p:sp>
        <p:nvSpPr>
          <p:cNvPr id="5127" name="Rectangle 7"/>
          <p:cNvSpPr>
            <a:spLocks noChangeArrowheads="1"/>
          </p:cNvSpPr>
          <p:nvPr userDrawn="1"/>
        </p:nvSpPr>
        <p:spPr bwMode="auto">
          <a:xfrm>
            <a:off x="0" y="6583363"/>
            <a:ext cx="8382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000">
                <a:solidFill>
                  <a:srgbClr val="000000"/>
                </a:solidFill>
                <a:latin typeface="Arial" pitchFamily="34" charset="0"/>
              </a:rPr>
              <a:t>© 2012 Cengage Learning. All Rights Reserved. May not be scanned, copied or duplicated, or posted to a publicly accessible website, in whole or in part.</a:t>
            </a:r>
          </a:p>
          <a:p>
            <a:endParaRPr lang="en-US" altLang="en-US" sz="1000">
              <a:solidFill>
                <a:srgbClr val="000000"/>
              </a:solidFill>
              <a:latin typeface="Tahoma" pitchFamily="34" charset="0"/>
            </a:endParaRPr>
          </a:p>
        </p:txBody>
      </p:sp>
      <p:sp>
        <p:nvSpPr>
          <p:cNvPr id="5128" name="Line 8"/>
          <p:cNvSpPr>
            <a:spLocks noChangeShapeType="1"/>
          </p:cNvSpPr>
          <p:nvPr userDrawn="1"/>
        </p:nvSpPr>
        <p:spPr bwMode="auto">
          <a:xfrm>
            <a:off x="0" y="65532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9" name="Line 9"/>
          <p:cNvSpPr>
            <a:spLocks noChangeShapeType="1"/>
          </p:cNvSpPr>
          <p:nvPr userDrawn="1"/>
        </p:nvSpPr>
        <p:spPr bwMode="auto">
          <a:xfrm>
            <a:off x="228600" y="762000"/>
            <a:ext cx="6781800" cy="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4268" r:id="rId1"/>
    <p:sldLayoutId id="2147484269" r:id="rId2"/>
    <p:sldLayoutId id="2147484270" r:id="rId3"/>
    <p:sldLayoutId id="2147484271" r:id="rId4"/>
    <p:sldLayoutId id="2147484272" r:id="rId5"/>
    <p:sldLayoutId id="2147484273" r:id="rId6"/>
    <p:sldLayoutId id="2147484274" r:id="rId7"/>
    <p:sldLayoutId id="2147484275" r:id="rId8"/>
    <p:sldLayoutId id="2147484276" r:id="rId9"/>
    <p:sldLayoutId id="2147484277" r:id="rId10"/>
    <p:sldLayoutId id="2147484278" r:id="rId11"/>
    <p:sldLayoutId id="2147484279" r:id="rId12"/>
  </p:sldLayoutIdLst>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itchFamily="34" charset="0"/>
        </a:defRPr>
      </a:lvl2pPr>
      <a:lvl3pPr algn="l" rtl="0" eaLnBrk="0" fontAlgn="base" hangingPunct="0">
        <a:spcBef>
          <a:spcPct val="0"/>
        </a:spcBef>
        <a:spcAft>
          <a:spcPct val="0"/>
        </a:spcAft>
        <a:defRPr sz="3600">
          <a:solidFill>
            <a:schemeClr val="tx2"/>
          </a:solidFill>
          <a:latin typeface="Tahoma" pitchFamily="34" charset="0"/>
        </a:defRPr>
      </a:lvl3pPr>
      <a:lvl4pPr algn="l" rtl="0" eaLnBrk="0" fontAlgn="base" hangingPunct="0">
        <a:spcBef>
          <a:spcPct val="0"/>
        </a:spcBef>
        <a:spcAft>
          <a:spcPct val="0"/>
        </a:spcAft>
        <a:defRPr sz="3600">
          <a:solidFill>
            <a:schemeClr val="tx2"/>
          </a:solidFill>
          <a:latin typeface="Tahoma" pitchFamily="34" charset="0"/>
        </a:defRPr>
      </a:lvl4pPr>
      <a:lvl5pPr algn="l" rtl="0" eaLnBrk="0" fontAlgn="base" hangingPunct="0">
        <a:spcBef>
          <a:spcPct val="0"/>
        </a:spcBef>
        <a:spcAft>
          <a:spcPct val="0"/>
        </a:spcAft>
        <a:defRPr sz="3600">
          <a:solidFill>
            <a:schemeClr val="tx2"/>
          </a:solidFill>
          <a:latin typeface="Tahoma" pitchFamily="34" charset="0"/>
        </a:defRPr>
      </a:lvl5pPr>
      <a:lvl6pPr marL="457200" algn="l" rtl="0" fontAlgn="base">
        <a:spcBef>
          <a:spcPct val="0"/>
        </a:spcBef>
        <a:spcAft>
          <a:spcPct val="0"/>
        </a:spcAft>
        <a:defRPr sz="3600">
          <a:solidFill>
            <a:schemeClr val="tx2"/>
          </a:solidFill>
          <a:latin typeface="Tahoma" pitchFamily="34" charset="0"/>
        </a:defRPr>
      </a:lvl6pPr>
      <a:lvl7pPr marL="914400" algn="l" rtl="0" fontAlgn="base">
        <a:spcBef>
          <a:spcPct val="0"/>
        </a:spcBef>
        <a:spcAft>
          <a:spcPct val="0"/>
        </a:spcAft>
        <a:defRPr sz="3600">
          <a:solidFill>
            <a:schemeClr val="tx2"/>
          </a:solidFill>
          <a:latin typeface="Tahoma" pitchFamily="34" charset="0"/>
        </a:defRPr>
      </a:lvl7pPr>
      <a:lvl8pPr marL="1371600" algn="l" rtl="0" fontAlgn="base">
        <a:spcBef>
          <a:spcPct val="0"/>
        </a:spcBef>
        <a:spcAft>
          <a:spcPct val="0"/>
        </a:spcAft>
        <a:defRPr sz="3600">
          <a:solidFill>
            <a:schemeClr val="tx2"/>
          </a:solidFill>
          <a:latin typeface="Tahoma" pitchFamily="34" charset="0"/>
        </a:defRPr>
      </a:lvl8pPr>
      <a:lvl9pPr marL="1828800" algn="l" rtl="0" fontAlgn="base">
        <a:spcBef>
          <a:spcPct val="0"/>
        </a:spcBef>
        <a:spcAft>
          <a:spcPct val="0"/>
        </a:spcAft>
        <a:defRPr sz="36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450850" indent="6350" algn="l" rtl="0" eaLnBrk="0" fontAlgn="base" hangingPunct="0">
        <a:spcBef>
          <a:spcPct val="20000"/>
        </a:spcBef>
        <a:spcAft>
          <a:spcPct val="0"/>
        </a:spcAft>
        <a:buChar char="–"/>
        <a:defRPr sz="2400">
          <a:solidFill>
            <a:schemeClr val="tx1"/>
          </a:solidFill>
          <a:latin typeface="+mn-lt"/>
        </a:defRPr>
      </a:lvl2pPr>
      <a:lvl3pPr marL="914400" algn="l" rtl="0" eaLnBrk="0" fontAlgn="base" hangingPunct="0">
        <a:spcBef>
          <a:spcPct val="20000"/>
        </a:spcBef>
        <a:spcAft>
          <a:spcPct val="0"/>
        </a:spcAft>
        <a:buChar char="•"/>
        <a:defRPr sz="2000">
          <a:solidFill>
            <a:schemeClr val="tx1"/>
          </a:solidFill>
          <a:latin typeface="+mn-lt"/>
        </a:defRPr>
      </a:lvl3pPr>
      <a:lvl4pPr marL="1371600" algn="l" rtl="0" eaLnBrk="0" fontAlgn="base" hangingPunct="0">
        <a:spcBef>
          <a:spcPct val="20000"/>
        </a:spcBef>
        <a:spcAft>
          <a:spcPct val="0"/>
        </a:spcAft>
        <a:buChar char="–"/>
        <a:defRPr sz="2000">
          <a:solidFill>
            <a:schemeClr val="tx1"/>
          </a:solidFill>
          <a:latin typeface="+mn-lt"/>
        </a:defRPr>
      </a:lvl4pPr>
      <a:lvl5pPr marL="1828800" algn="l" rtl="0" eaLnBrk="0" fontAlgn="base" hangingPunct="0">
        <a:spcBef>
          <a:spcPct val="20000"/>
        </a:spcBef>
        <a:spcAft>
          <a:spcPct val="0"/>
        </a:spcAft>
        <a:buChar char="»"/>
        <a:defRPr sz="2000">
          <a:solidFill>
            <a:schemeClr val="tx1"/>
          </a:solidFill>
          <a:latin typeface="+mn-lt"/>
        </a:defRPr>
      </a:lvl5pPr>
      <a:lvl6pPr marL="2286000" algn="l" rtl="0" fontAlgn="base">
        <a:spcBef>
          <a:spcPct val="20000"/>
        </a:spcBef>
        <a:spcAft>
          <a:spcPct val="0"/>
        </a:spcAft>
        <a:defRPr>
          <a:solidFill>
            <a:schemeClr val="tx1"/>
          </a:solidFill>
          <a:latin typeface="+mn-lt"/>
        </a:defRPr>
      </a:lvl6pPr>
      <a:lvl7pPr marL="2743200" algn="l" rtl="0" fontAlgn="base">
        <a:spcBef>
          <a:spcPct val="20000"/>
        </a:spcBef>
        <a:spcAft>
          <a:spcPct val="0"/>
        </a:spcAft>
        <a:defRPr>
          <a:solidFill>
            <a:schemeClr val="tx1"/>
          </a:solidFill>
          <a:latin typeface="+mn-lt"/>
        </a:defRPr>
      </a:lvl7pPr>
      <a:lvl8pPr marL="3200400" algn="l" rtl="0" fontAlgn="base">
        <a:spcBef>
          <a:spcPct val="20000"/>
        </a:spcBef>
        <a:spcAft>
          <a:spcPct val="0"/>
        </a:spcAft>
        <a:defRPr>
          <a:solidFill>
            <a:schemeClr val="tx1"/>
          </a:solidFill>
          <a:latin typeface="+mn-lt"/>
        </a:defRPr>
      </a:lvl8pPr>
      <a:lvl9pPr marL="3657600" algn="l" rtl="0" fontAlgn="base">
        <a:spcBef>
          <a:spcPct val="20000"/>
        </a:spcBef>
        <a:spcAft>
          <a:spcPct val="0"/>
        </a:spcAf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package" Target="../embeddings/Microsoft_Excel_Worksheet.xlsx"/></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00.png"/><Relationship Id="rId4" Type="http://schemas.openxmlformats.org/officeDocument/2006/relationships/image" Target="../media/image90.png"/></Relationships>
</file>

<file path=ppt/slides/_rels/slide17.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slideLayout" Target="../slideLayouts/slideLayout39.xml"/><Relationship Id="rId1" Type="http://schemas.openxmlformats.org/officeDocument/2006/relationships/tags" Target="../tags/tag3.xml"/></Relationships>
</file>

<file path=ppt/slides/_rels/slide18.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slideLayout" Target="../slideLayouts/slideLayout39.xml"/><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slideLayout" Target="../slideLayouts/slideLayout39.xml"/><Relationship Id="rId1" Type="http://schemas.openxmlformats.org/officeDocument/2006/relationships/tags" Target="../tags/tag5.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slideLayout" Target="../slideLayouts/slideLayout39.xml"/><Relationship Id="rId1" Type="http://schemas.openxmlformats.org/officeDocument/2006/relationships/tags" Target="../tags/tag6.xml"/></Relationships>
</file>

<file path=ppt/slides/_rels/slide21.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slideLayout" Target="../slideLayouts/slideLayout39.xml"/><Relationship Id="rId1" Type="http://schemas.openxmlformats.org/officeDocument/2006/relationships/tags" Target="../tags/tag7.xml"/></Relationships>
</file>

<file path=ppt/slides/_rels/slide22.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slideLayout" Target="../slideLayouts/slideLayout51.xml"/><Relationship Id="rId1" Type="http://schemas.openxmlformats.org/officeDocument/2006/relationships/tags" Target="../tags/tag8.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51.xml"/><Relationship Id="rId1" Type="http://schemas.openxmlformats.org/officeDocument/2006/relationships/tags" Target="../tags/tag9.xml"/><Relationship Id="rId4" Type="http://schemas.openxmlformats.org/officeDocument/2006/relationships/hyperlink" Target="../../../../../Program%20Files/TurningPoint/2003/Questions.html"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slideLayout" Target="../slideLayouts/slideLayout51.xml"/><Relationship Id="rId1" Type="http://schemas.openxmlformats.org/officeDocument/2006/relationships/tags" Target="../tags/tag10.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51.xml"/><Relationship Id="rId1" Type="http://schemas.openxmlformats.org/officeDocument/2006/relationships/tags" Target="../tags/tag11.xml"/><Relationship Id="rId6" Type="http://schemas.openxmlformats.org/officeDocument/2006/relationships/hyperlink" Target="../../../../../Program%20Files/TurningPoint/2003/Questions.html" TargetMode="External"/><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51.xml"/><Relationship Id="rId1" Type="http://schemas.openxmlformats.org/officeDocument/2006/relationships/tags" Target="../tags/tag12.xml"/><Relationship Id="rId5" Type="http://schemas.openxmlformats.org/officeDocument/2006/relationships/hyperlink" Target="../../../../../Program%20Files/TurningPoint/2003/Questions.html" TargetMode="Externa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51.xml"/><Relationship Id="rId1" Type="http://schemas.openxmlformats.org/officeDocument/2006/relationships/tags" Target="../tags/tag13.xml"/><Relationship Id="rId4" Type="http://schemas.openxmlformats.org/officeDocument/2006/relationships/hyperlink" Target="../../../../../Program%20Files/TurningPoint/2003/Questions.html"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51.xml"/><Relationship Id="rId1" Type="http://schemas.openxmlformats.org/officeDocument/2006/relationships/tags" Target="../tags/tag14.xml"/><Relationship Id="rId4" Type="http://schemas.openxmlformats.org/officeDocument/2006/relationships/hyperlink" Target="../../../../../Program%20Files/TurningPoint/2003/Questions.html" TargetMode="Externa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61.xml"/><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image" Target="../media/image21.wmf"/><Relationship Id="rId5" Type="http://schemas.openxmlformats.org/officeDocument/2006/relationships/oleObject" Target="../embeddings/oleObject2.bin"/><Relationship Id="rId4" Type="http://schemas.openxmlformats.org/officeDocument/2006/relationships/hyperlink" Target="../../../../../Program%20Files/TurningPoint/2003/Questions.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slideLayout" Target="../slideLayouts/slideLayout51.xml"/><Relationship Id="rId1" Type="http://schemas.openxmlformats.org/officeDocument/2006/relationships/tags" Target="../tags/tag16.xml"/></Relationships>
</file>

<file path=ppt/slides/_rels/slide31.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slideLayout" Target="../slideLayouts/slideLayout51.xml"/><Relationship Id="rId1" Type="http://schemas.openxmlformats.org/officeDocument/2006/relationships/tags" Target="../tags/tag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5.xml"/><Relationship Id="rId1" Type="http://schemas.openxmlformats.org/officeDocument/2006/relationships/vmlDrawing" Target="../drawings/vmlDrawing5.vml"/><Relationship Id="rId5" Type="http://schemas.openxmlformats.org/officeDocument/2006/relationships/image" Target="../media/image22.emf"/><Relationship Id="rId4" Type="http://schemas.openxmlformats.org/officeDocument/2006/relationships/oleObject" Target="../embeddings/oleObject3.bin"/></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1.bin"/><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package" Target="../embeddings/Microsoft_Excel_Worksheet.xlsx"/></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AutoShape 2"/>
          <p:cNvSpPr>
            <a:spLocks noGrp="1" noChangeArrowheads="1"/>
          </p:cNvSpPr>
          <p:nvPr>
            <p:ph type="ctrTitle"/>
          </p:nvPr>
        </p:nvSpPr>
        <p:spPr/>
        <p:txBody>
          <a:bodyPr/>
          <a:lstStyle/>
          <a:p>
            <a:pPr eaLnBrk="1" hangingPunct="1"/>
            <a:r>
              <a:rPr lang="en-US" altLang="en-US"/>
              <a:t>Discrete</a:t>
            </a:r>
            <a:r>
              <a:rPr lang="en-US" altLang="en-US">
                <a:solidFill>
                  <a:srgbClr val="C00000"/>
                </a:solidFill>
              </a:rPr>
              <a:t> </a:t>
            </a:r>
            <a:r>
              <a:rPr lang="en-US" altLang="en-US"/>
              <a:t>Probability Distributions</a:t>
            </a:r>
          </a:p>
        </p:txBody>
      </p:sp>
      <p:sp>
        <p:nvSpPr>
          <p:cNvPr id="68611" name="Rectangle 3"/>
          <p:cNvSpPr>
            <a:spLocks noGrp="1" noChangeArrowheads="1"/>
          </p:cNvSpPr>
          <p:nvPr>
            <p:ph type="subTitle" idx="1"/>
          </p:nvPr>
        </p:nvSpPr>
        <p:spPr>
          <a:xfrm>
            <a:off x="4673600" y="2651929"/>
            <a:ext cx="4013200" cy="1822450"/>
          </a:xfrm>
        </p:spPr>
        <p:txBody>
          <a:bodyPr/>
          <a:lstStyle/>
          <a:p>
            <a:pPr eaLnBrk="1" hangingPunct="1"/>
            <a:r>
              <a:rPr lang="en-US" altLang="en-US" dirty="0"/>
              <a:t>Chapter 7</a:t>
            </a:r>
          </a:p>
        </p:txBody>
      </p:sp>
      <p:pic>
        <p:nvPicPr>
          <p:cNvPr id="6861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8" y="3905250"/>
            <a:ext cx="3313112"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AutoShape 2"/>
          <p:cNvSpPr>
            <a:spLocks noGrp="1" noChangeArrowheads="1"/>
          </p:cNvSpPr>
          <p:nvPr>
            <p:ph type="title"/>
          </p:nvPr>
        </p:nvSpPr>
        <p:spPr/>
        <p:txBody>
          <a:bodyPr lIns="92075" tIns="46038" rIns="92075" bIns="46038" anchor="ctr"/>
          <a:lstStyle/>
          <a:p>
            <a:pPr eaLnBrk="1" hangingPunct="1"/>
            <a:r>
              <a:rPr lang="en-US" altLang="en-US"/>
              <a:t>Weighted Mean</a:t>
            </a:r>
          </a:p>
        </p:txBody>
      </p:sp>
      <p:sp>
        <p:nvSpPr>
          <p:cNvPr id="20484" name="Rectangle 3"/>
          <p:cNvSpPr>
            <a:spLocks noGrp="1" noChangeArrowheads="1"/>
          </p:cNvSpPr>
          <p:nvPr>
            <p:ph type="body" sz="half" idx="1"/>
          </p:nvPr>
        </p:nvSpPr>
        <p:spPr>
          <a:xfrm>
            <a:off x="800100" y="2209800"/>
            <a:ext cx="7580313" cy="2143125"/>
          </a:xfrm>
        </p:spPr>
        <p:txBody>
          <a:bodyPr lIns="92075" tIns="46038" rIns="92075" bIns="46038"/>
          <a:lstStyle/>
          <a:p>
            <a:pPr eaLnBrk="1" hangingPunct="1"/>
            <a:r>
              <a:rPr lang="en-US" altLang="en-US" sz="2800"/>
              <a:t>The </a:t>
            </a:r>
            <a:r>
              <a:rPr lang="en-US" altLang="en-US" sz="2800">
                <a:solidFill>
                  <a:schemeClr val="accent1"/>
                </a:solidFill>
              </a:rPr>
              <a:t>weighted mean</a:t>
            </a:r>
            <a:r>
              <a:rPr lang="en-US" altLang="en-US" sz="2800">
                <a:solidFill>
                  <a:schemeClr val="tx2"/>
                </a:solidFill>
              </a:rPr>
              <a:t> </a:t>
            </a:r>
            <a:r>
              <a:rPr lang="en-US" altLang="en-US" sz="2800"/>
              <a:t>of a set of numbers </a:t>
            </a:r>
            <a:r>
              <a:rPr lang="en-US" altLang="en-US" sz="2800" i="1"/>
              <a:t>X</a:t>
            </a:r>
            <a:r>
              <a:rPr lang="en-US" altLang="en-US" sz="2800" baseline="-25000"/>
              <a:t>1</a:t>
            </a:r>
            <a:r>
              <a:rPr lang="en-US" altLang="en-US" sz="2800"/>
              <a:t>, </a:t>
            </a:r>
            <a:r>
              <a:rPr lang="en-US" altLang="en-US" sz="2800" i="1"/>
              <a:t>X</a:t>
            </a:r>
            <a:r>
              <a:rPr lang="en-US" altLang="en-US" sz="2800" baseline="-25000"/>
              <a:t>2</a:t>
            </a:r>
            <a:r>
              <a:rPr lang="en-US" altLang="en-US" sz="2800"/>
              <a:t>, ..., </a:t>
            </a:r>
            <a:r>
              <a:rPr lang="en-US" altLang="en-US" sz="2800" i="1"/>
              <a:t>X</a:t>
            </a:r>
            <a:r>
              <a:rPr lang="en-US" altLang="en-US" sz="2800" baseline="-25000"/>
              <a:t>n</a:t>
            </a:r>
            <a:r>
              <a:rPr lang="en-US" altLang="en-US" sz="2800"/>
              <a:t>, with corresponding weights </a:t>
            </a:r>
            <a:r>
              <a:rPr lang="en-US" altLang="en-US" sz="2800" i="1"/>
              <a:t>w</a:t>
            </a:r>
            <a:r>
              <a:rPr lang="en-US" altLang="en-US" sz="2800" baseline="-25000"/>
              <a:t>1</a:t>
            </a:r>
            <a:r>
              <a:rPr lang="en-US" altLang="en-US" sz="2800"/>
              <a:t>, </a:t>
            </a:r>
            <a:r>
              <a:rPr lang="en-US" altLang="en-US" sz="2800" i="1"/>
              <a:t>w</a:t>
            </a:r>
            <a:r>
              <a:rPr lang="en-US" altLang="en-US" sz="2800" baseline="-25000"/>
              <a:t>2</a:t>
            </a:r>
            <a:r>
              <a:rPr lang="en-US" altLang="en-US" sz="2800"/>
              <a:t>, ...,</a:t>
            </a:r>
            <a:r>
              <a:rPr lang="en-US" altLang="en-US" sz="2800" i="1"/>
              <a:t>w</a:t>
            </a:r>
            <a:r>
              <a:rPr lang="en-US" altLang="en-US" sz="2800" baseline="-25000"/>
              <a:t>n</a:t>
            </a:r>
            <a:r>
              <a:rPr lang="en-US" altLang="en-US" sz="2800"/>
              <a:t>, is computed from the following formula:</a:t>
            </a:r>
            <a:r>
              <a:rPr lang="en-US" altLang="en-US" sz="2800">
                <a:solidFill>
                  <a:schemeClr val="tx2"/>
                </a:solidFill>
              </a:rPr>
              <a:t> </a:t>
            </a:r>
          </a:p>
        </p:txBody>
      </p:sp>
      <p:sp>
        <p:nvSpPr>
          <p:cNvPr id="20485" name="Rectangle 7"/>
          <p:cNvSpPr>
            <a:spLocks noChangeArrowheads="1"/>
          </p:cNvSpPr>
          <p:nvPr/>
        </p:nvSpPr>
        <p:spPr bwMode="auto">
          <a:xfrm>
            <a:off x="0" y="0"/>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sz="1400" b="1" i="1">
              <a:solidFill>
                <a:schemeClr val="bg1"/>
              </a:solidFill>
              <a:latin typeface="Book Antiqua" panose="02040602050305030304" pitchFamily="18" charset="0"/>
            </a:endParaRPr>
          </a:p>
        </p:txBody>
      </p:sp>
      <p:pic>
        <p:nvPicPr>
          <p:cNvPr id="20486" name="Picture 12" descr="03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688" y="4903788"/>
            <a:ext cx="80200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0158153"/>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7" name="AutoShape 2"/>
          <p:cNvSpPr>
            <a:spLocks noGrp="1" noChangeArrowheads="1"/>
          </p:cNvSpPr>
          <p:nvPr>
            <p:ph type="title"/>
          </p:nvPr>
        </p:nvSpPr>
        <p:spPr/>
        <p:txBody>
          <a:bodyPr lIns="92075" tIns="46038" rIns="92075" bIns="46038" anchor="ctr"/>
          <a:lstStyle/>
          <a:p>
            <a:pPr eaLnBrk="1" hangingPunct="1"/>
            <a:r>
              <a:rPr lang="en-US" altLang="en-US"/>
              <a:t>EXAMPLE – Weighted Mean</a:t>
            </a:r>
            <a:endParaRPr lang="en-US" altLang="en-US">
              <a:solidFill>
                <a:srgbClr val="FF0033"/>
              </a:solidFill>
            </a:endParaRPr>
          </a:p>
        </p:txBody>
      </p:sp>
      <p:sp>
        <p:nvSpPr>
          <p:cNvPr id="21508" name="Rectangle 4"/>
          <p:cNvSpPr>
            <a:spLocks noChangeArrowheads="1"/>
          </p:cNvSpPr>
          <p:nvPr/>
        </p:nvSpPr>
        <p:spPr bwMode="auto">
          <a:xfrm>
            <a:off x="0" y="0"/>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sz="1400" b="1" i="1">
              <a:solidFill>
                <a:schemeClr val="bg1"/>
              </a:solidFill>
              <a:latin typeface="Book Antiqua" panose="02040602050305030304" pitchFamily="18" charset="0"/>
            </a:endParaRPr>
          </a:p>
        </p:txBody>
      </p:sp>
      <p:sp>
        <p:nvSpPr>
          <p:cNvPr id="21509" name="Rectangle 14"/>
          <p:cNvSpPr>
            <a:spLocks noChangeArrowheads="1"/>
          </p:cNvSpPr>
          <p:nvPr/>
        </p:nvSpPr>
        <p:spPr bwMode="auto">
          <a:xfrm>
            <a:off x="838200" y="1905000"/>
            <a:ext cx="7712075"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Clr>
                <a:schemeClr val="tx1"/>
              </a:buClr>
              <a:buSzPct val="75000"/>
              <a:buFont typeface="Wingdings" panose="05000000000000000000" pitchFamily="2" charset="2"/>
              <a:buNone/>
            </a:pPr>
            <a:r>
              <a:rPr lang="en-US" altLang="en-US">
                <a:latin typeface="Arial" panose="020B0604020202020204" pitchFamily="34" charset="0"/>
              </a:rPr>
              <a:t>The Carter Construction Company pays its hourly employees $16.50, $19.00, or $25.00 per hour. There are 26 hourly employees, 14 of which are paid at the $16.50 rate, 10 at the $19.00 rate, and 2 at the $25.00 rate. What is the mean hourly rate paid the 26 employees?</a:t>
            </a:r>
          </a:p>
        </p:txBody>
      </p:sp>
      <p:pic>
        <p:nvPicPr>
          <p:cNvPr id="21510"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2213" y="4749800"/>
            <a:ext cx="7202487"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5912739"/>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AutoShape 2"/>
          <p:cNvSpPr>
            <a:spLocks noGrp="1" noChangeArrowheads="1"/>
          </p:cNvSpPr>
          <p:nvPr>
            <p:ph type="title"/>
          </p:nvPr>
        </p:nvSpPr>
        <p:spPr/>
        <p:txBody>
          <a:bodyPr/>
          <a:lstStyle/>
          <a:p>
            <a:pPr eaLnBrk="1" hangingPunct="1"/>
            <a:r>
              <a:rPr lang="en-US" altLang="en-US" sz="3200"/>
              <a:t>The Variance and Standard</a:t>
            </a:r>
            <a:br>
              <a:rPr lang="en-US" altLang="en-US" sz="3200"/>
            </a:br>
            <a:r>
              <a:rPr lang="en-US" altLang="en-US" sz="3200"/>
              <a:t>Deviation of a Probability Distribution</a:t>
            </a:r>
            <a:endParaRPr lang="en-US" altLang="en-US" sz="3200" b="0"/>
          </a:p>
        </p:txBody>
      </p:sp>
      <p:sp>
        <p:nvSpPr>
          <p:cNvPr id="233476" name="Rectangle 4"/>
          <p:cNvSpPr>
            <a:spLocks noChangeArrowheads="1"/>
          </p:cNvSpPr>
          <p:nvPr/>
        </p:nvSpPr>
        <p:spPr bwMode="auto">
          <a:xfrm>
            <a:off x="533400" y="1594441"/>
            <a:ext cx="8210550" cy="3846513"/>
          </a:xfrm>
          <a:prstGeom prst="rect">
            <a:avLst/>
          </a:prstGeom>
          <a:noFill/>
          <a:ln w="9525">
            <a:noFill/>
            <a:miter lim="800000"/>
            <a:headEnd/>
            <a:tailEnd/>
          </a:ln>
          <a:effectLst/>
        </p:spPr>
        <p:txBody>
          <a:bodyPr>
            <a:spAutoFit/>
          </a:bodyPr>
          <a:lstStyle/>
          <a:p>
            <a:pPr eaLnBrk="0" hangingPunct="0">
              <a:defRPr/>
            </a:pPr>
            <a:r>
              <a:rPr lang="en-US" sz="2800" cap="all" dirty="0">
                <a:latin typeface="Arial" charset="0"/>
                <a:cs typeface="+mn-cs"/>
              </a:rPr>
              <a:t>Variance and Standard Deviation</a:t>
            </a:r>
          </a:p>
          <a:p>
            <a:pPr eaLnBrk="0" hangingPunct="0">
              <a:buFontTx/>
              <a:buChar char="•"/>
              <a:defRPr/>
            </a:pPr>
            <a:r>
              <a:rPr lang="en-US" sz="2000" dirty="0">
                <a:latin typeface="Arial" charset="0"/>
                <a:cs typeface="+mn-cs"/>
              </a:rPr>
              <a:t>  </a:t>
            </a:r>
            <a:r>
              <a:rPr lang="en-US" dirty="0">
                <a:latin typeface="Arial" charset="0"/>
                <a:cs typeface="+mn-cs"/>
              </a:rPr>
              <a:t>Measures the amount of spread in a distribution</a:t>
            </a:r>
          </a:p>
          <a:p>
            <a:pPr eaLnBrk="0" hangingPunct="0">
              <a:buFontTx/>
              <a:buChar char="•"/>
              <a:defRPr/>
            </a:pPr>
            <a:r>
              <a:rPr lang="en-US" dirty="0">
                <a:latin typeface="Arial" charset="0"/>
                <a:cs typeface="+mn-cs"/>
              </a:rPr>
              <a:t>  The computational steps are:</a:t>
            </a:r>
          </a:p>
          <a:p>
            <a:pPr lvl="1" eaLnBrk="0" hangingPunct="0">
              <a:defRPr/>
            </a:pPr>
            <a:r>
              <a:rPr lang="en-US" dirty="0">
                <a:latin typeface="Arial" charset="0"/>
                <a:cs typeface="+mn-cs"/>
              </a:rPr>
              <a:t>1. Subtract the mean from each value, and square this difference.</a:t>
            </a:r>
          </a:p>
          <a:p>
            <a:pPr lvl="1" eaLnBrk="0" hangingPunct="0">
              <a:defRPr/>
            </a:pPr>
            <a:r>
              <a:rPr lang="en-US" dirty="0">
                <a:latin typeface="Arial" charset="0"/>
                <a:cs typeface="+mn-cs"/>
              </a:rPr>
              <a:t>2. Multiply each squared difference by its probability.</a:t>
            </a:r>
          </a:p>
          <a:p>
            <a:pPr lvl="1" eaLnBrk="0" hangingPunct="0">
              <a:defRPr/>
            </a:pPr>
            <a:r>
              <a:rPr lang="en-US" dirty="0">
                <a:latin typeface="Arial" charset="0"/>
                <a:cs typeface="+mn-cs"/>
              </a:rPr>
              <a:t>3. Sum the resulting products to arrive at the variance.</a:t>
            </a:r>
          </a:p>
          <a:p>
            <a:pPr lvl="1" eaLnBrk="0" hangingPunct="0">
              <a:defRPr/>
            </a:pPr>
            <a:endParaRPr lang="en-US" dirty="0">
              <a:latin typeface="Arial" charset="0"/>
              <a:cs typeface="+mn-cs"/>
            </a:endParaRPr>
          </a:p>
          <a:p>
            <a:pPr lvl="1" eaLnBrk="0" hangingPunct="0">
              <a:defRPr/>
            </a:pPr>
            <a:r>
              <a:rPr lang="en-US" dirty="0">
                <a:latin typeface="Arial" charset="0"/>
                <a:cs typeface="+mn-cs"/>
              </a:rPr>
              <a:t>The standard deviation is found by taking the positive square root of the variance.</a:t>
            </a:r>
          </a:p>
        </p:txBody>
      </p:sp>
      <mc:AlternateContent xmlns:mc="http://schemas.openxmlformats.org/markup-compatibility/2006" xmlns:a14="http://schemas.microsoft.com/office/drawing/2010/main">
        <mc:Choice Requires="a14">
          <p:sp>
            <p:nvSpPr>
              <p:cNvPr id="2" name="TextBox 1"/>
              <p:cNvSpPr txBox="1"/>
              <p:nvPr/>
            </p:nvSpPr>
            <p:spPr>
              <a:xfrm>
                <a:off x="2498652" y="5515716"/>
                <a:ext cx="3249095" cy="8943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 </m:t>
                      </m:r>
                      <m:nary>
                        <m:naryPr>
                          <m:chr m:val="∑"/>
                          <m:subHide m:val="on"/>
                          <m:supHide m:val="on"/>
                          <m:ctrlPr>
                            <a:rPr lang="en-US" b="0" i="1" smtClean="0">
                              <a:latin typeface="Cambria Math" panose="02040503050406030204" pitchFamily="18" charset="0"/>
                            </a:rPr>
                          </m:ctrlPr>
                        </m:naryPr>
                        <m:sub/>
                        <m:sup/>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e>
                                  </m:d>
                                </m:e>
                                <m:sup>
                                  <m:r>
                                    <a:rPr lang="en-US" b="0" i="1" smtClean="0">
                                      <a:latin typeface="Cambria Math" panose="02040503050406030204" pitchFamily="18" charset="0"/>
                                    </a:rPr>
                                    <m:t>2</m:t>
                                  </m:r>
                                </m:sup>
                              </m:sSup>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nary>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2498652" y="5515716"/>
                <a:ext cx="3249095" cy="894347"/>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a:xfrm>
            <a:off x="1248936" y="0"/>
            <a:ext cx="7437863" cy="868363"/>
          </a:xfrm>
        </p:spPr>
        <p:txBody>
          <a:bodyPr/>
          <a:lstStyle/>
          <a:p>
            <a:pPr eaLnBrk="1" hangingPunct="1"/>
            <a:r>
              <a:rPr lang="en-US" sz="3700" dirty="0">
                <a:cs typeface="Times New Roman" pitchFamily="18" charset="0"/>
              </a:rPr>
              <a:t>Distribution Functions</a:t>
            </a:r>
          </a:p>
        </p:txBody>
      </p:sp>
      <p:sp>
        <p:nvSpPr>
          <p:cNvPr id="4100" name="Content Placeholder 2"/>
          <p:cNvSpPr>
            <a:spLocks noGrp="1"/>
          </p:cNvSpPr>
          <p:nvPr>
            <p:ph idx="1"/>
          </p:nvPr>
        </p:nvSpPr>
        <p:spPr>
          <a:xfrm>
            <a:off x="304800" y="914400"/>
            <a:ext cx="8458200" cy="1105786"/>
          </a:xfrm>
        </p:spPr>
        <p:txBody>
          <a:bodyPr/>
          <a:lstStyle/>
          <a:p>
            <a:pPr marL="0" indent="0" eaLnBrk="1" hangingPunct="1">
              <a:buNone/>
            </a:pPr>
            <a:r>
              <a:rPr lang="en-US" sz="2000" dirty="0">
                <a:cs typeface="Arial" pitchFamily="34" charset="0"/>
              </a:rPr>
              <a:t>Find the mean and variance for the number of bits transmitted in error for the digital channel example</a:t>
            </a:r>
            <a:endParaRPr lang="en-US" sz="2000" dirty="0">
              <a:cs typeface="Times New Roman" pitchFamily="18" charset="0"/>
            </a:endParaRPr>
          </a:p>
          <a:p>
            <a:pPr eaLnBrk="1" hangingPunct="1"/>
            <a:endParaRPr lang="en-US" sz="2000" dirty="0">
              <a:cs typeface="Arial" pitchFamily="34" charset="0"/>
            </a:endParaRPr>
          </a:p>
          <a:p>
            <a:pPr eaLnBrk="1" hangingPunct="1"/>
            <a:endParaRPr lang="en-US" sz="2000" dirty="0">
              <a:cs typeface="Arial" pitchFamily="34" charset="0"/>
            </a:endParaRPr>
          </a:p>
          <a:p>
            <a:pPr eaLnBrk="1" hangingPunct="1"/>
            <a:endParaRPr lang="en-US" sz="2000" dirty="0">
              <a:cs typeface="Arial" pitchFamily="34" charset="0"/>
            </a:endParaRPr>
          </a:p>
          <a:p>
            <a:pPr eaLnBrk="1" hangingPunct="1"/>
            <a:endParaRPr lang="en-US" sz="2000" dirty="0">
              <a:cs typeface="Arial" pitchFamily="34" charset="0"/>
            </a:endParaRPr>
          </a:p>
          <a:p>
            <a:pPr eaLnBrk="1" hangingPunct="1"/>
            <a:endParaRPr lang="en-US" sz="2000" dirty="0">
              <a:cs typeface="Arial" pitchFamily="34" charset="0"/>
            </a:endParaRPr>
          </a:p>
          <a:p>
            <a:pPr eaLnBrk="1" hangingPunct="1"/>
            <a:endParaRPr lang="en-US" sz="2000" dirty="0">
              <a:cs typeface="Arial" pitchFamily="34" charset="0"/>
            </a:endParaRPr>
          </a:p>
        </p:txBody>
      </p:sp>
      <p:graphicFrame>
        <p:nvGraphicFramePr>
          <p:cNvPr id="4098" name="Object 4"/>
          <p:cNvGraphicFramePr>
            <a:graphicFrameLocks noChangeAspect="1"/>
          </p:cNvGraphicFramePr>
          <p:nvPr>
            <p:extLst>
              <p:ext uri="{D42A27DB-BD31-4B8C-83A1-F6EECF244321}">
                <p14:modId xmlns:p14="http://schemas.microsoft.com/office/powerpoint/2010/main" val="957007878"/>
              </p:ext>
            </p:extLst>
          </p:nvPr>
        </p:nvGraphicFramePr>
        <p:xfrm>
          <a:off x="814988" y="2438400"/>
          <a:ext cx="1801812" cy="1788004"/>
        </p:xfrm>
        <a:graphic>
          <a:graphicData uri="http://schemas.openxmlformats.org/presentationml/2006/ole">
            <mc:AlternateContent xmlns:mc="http://schemas.openxmlformats.org/markup-compatibility/2006">
              <mc:Choice xmlns:v="urn:schemas-microsoft-com:vml" Requires="v">
                <p:oleObj spid="_x0000_s100358" name="Worksheet" r:id="rId4" imgW="1314574" imgH="1790815" progId="Excel.Sheet.12">
                  <p:embed/>
                </p:oleObj>
              </mc:Choice>
              <mc:Fallback>
                <p:oleObj name="Worksheet" r:id="rId4" imgW="1314574" imgH="1790815" progId="Excel.Sheet.12">
                  <p:embed/>
                  <p:pic>
                    <p:nvPicPr>
                      <p:cNvPr id="409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4988" y="2438400"/>
                        <a:ext cx="1801812" cy="178800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703426165"/>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AutoShape 7"/>
          <p:cNvSpPr>
            <a:spLocks noGrp="1" noChangeArrowheads="1"/>
          </p:cNvSpPr>
          <p:nvPr>
            <p:ph type="title"/>
          </p:nvPr>
        </p:nvSpPr>
        <p:spPr/>
        <p:txBody>
          <a:bodyPr/>
          <a:lstStyle/>
          <a:p>
            <a:pPr eaLnBrk="1" hangingPunct="1"/>
            <a:r>
              <a:rPr lang="en-US" altLang="en-US" sz="2400"/>
              <a:t>Mean, Variance, and Standard</a:t>
            </a:r>
            <a:br>
              <a:rPr lang="en-US" altLang="en-US" sz="2400"/>
            </a:br>
            <a:r>
              <a:rPr lang="en-US" altLang="en-US" sz="2400"/>
              <a:t>Deviation of a Probability Distribution - Example</a:t>
            </a:r>
          </a:p>
        </p:txBody>
      </p:sp>
      <p:sp>
        <p:nvSpPr>
          <p:cNvPr id="75779" name="Rectangle 8"/>
          <p:cNvSpPr>
            <a:spLocks noGrp="1" noChangeArrowheads="1"/>
          </p:cNvSpPr>
          <p:nvPr>
            <p:ph type="body" idx="1"/>
          </p:nvPr>
        </p:nvSpPr>
        <p:spPr>
          <a:xfrm>
            <a:off x="542925" y="1681163"/>
            <a:ext cx="8380413" cy="1704975"/>
          </a:xfrm>
        </p:spPr>
        <p:txBody>
          <a:bodyPr/>
          <a:lstStyle/>
          <a:p>
            <a:pPr eaLnBrk="1" hangingPunct="1">
              <a:lnSpc>
                <a:spcPct val="90000"/>
              </a:lnSpc>
              <a:buFont typeface="Wingdings" pitchFamily="2" charset="2"/>
              <a:buNone/>
            </a:pPr>
            <a:r>
              <a:rPr lang="en-US" altLang="en-US" sz="1800"/>
              <a:t>John Ragsdale sells new cars for Pelican Ford. John usually sells the largest number of cars on Saturday. He has developed the following probability distribution for the number of cars he expects to sell on a particular Saturday.</a:t>
            </a:r>
          </a:p>
          <a:p>
            <a:pPr eaLnBrk="1" hangingPunct="1">
              <a:lnSpc>
                <a:spcPct val="90000"/>
              </a:lnSpc>
              <a:buFont typeface="Wingdings" pitchFamily="2" charset="2"/>
              <a:buNone/>
            </a:pPr>
            <a:endParaRPr lang="en-US" altLang="en-US" sz="1600"/>
          </a:p>
        </p:txBody>
      </p:sp>
      <p:pic>
        <p:nvPicPr>
          <p:cNvPr id="75780" name="Picture 12" descr="0613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6000" y="3667125"/>
            <a:ext cx="314325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AutoShape 10"/>
          <p:cNvSpPr>
            <a:spLocks noGrp="1" noChangeArrowheads="1"/>
          </p:cNvSpPr>
          <p:nvPr>
            <p:ph type="title"/>
          </p:nvPr>
        </p:nvSpPr>
        <p:spPr/>
        <p:txBody>
          <a:bodyPr/>
          <a:lstStyle/>
          <a:p>
            <a:pPr eaLnBrk="1" hangingPunct="1"/>
            <a:r>
              <a:rPr lang="en-US" altLang="en-US" sz="2800"/>
              <a:t>Mean of a Probability Distribution - Example</a:t>
            </a:r>
          </a:p>
        </p:txBody>
      </p:sp>
      <p:pic>
        <p:nvPicPr>
          <p:cNvPr id="76803" name="Picture 14" descr="06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0825" y="1878013"/>
            <a:ext cx="6353175" cy="471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AutoShape 7"/>
          <p:cNvSpPr>
            <a:spLocks noGrp="1" noChangeArrowheads="1"/>
          </p:cNvSpPr>
          <p:nvPr>
            <p:ph type="title"/>
          </p:nvPr>
        </p:nvSpPr>
        <p:spPr/>
        <p:txBody>
          <a:bodyPr/>
          <a:lstStyle/>
          <a:p>
            <a:pPr eaLnBrk="1" hangingPunct="1"/>
            <a:r>
              <a:rPr lang="en-US" altLang="en-US" sz="2400"/>
              <a:t>Variance and Standard</a:t>
            </a:r>
            <a:br>
              <a:rPr lang="en-US" altLang="en-US" sz="2400"/>
            </a:br>
            <a:r>
              <a:rPr lang="en-US" altLang="en-US" sz="2400"/>
              <a:t>Deviation of a Probability Distribution - Example</a:t>
            </a:r>
          </a:p>
        </p:txBody>
      </p:sp>
      <p:pic>
        <p:nvPicPr>
          <p:cNvPr id="77827" name="Picture 9" descr="06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503" y="2721573"/>
            <a:ext cx="7686675"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6" name="TextBox 5"/>
              <p:cNvSpPr txBox="1"/>
              <p:nvPr/>
            </p:nvSpPr>
            <p:spPr>
              <a:xfrm>
                <a:off x="2466755" y="1632141"/>
                <a:ext cx="3530008" cy="89434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 </m:t>
                      </m:r>
                      <m:nary>
                        <m:naryPr>
                          <m:chr m:val="∑"/>
                          <m:subHide m:val="on"/>
                          <m:supHide m:val="on"/>
                          <m:ctrlPr>
                            <a:rPr lang="en-US" b="0" i="1" smtClean="0">
                              <a:latin typeface="Cambria Math" panose="02040503050406030204" pitchFamily="18" charset="0"/>
                            </a:rPr>
                          </m:ctrlPr>
                        </m:naryPr>
                        <m:sub/>
                        <m:sup/>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e>
                                  </m:d>
                                </m:e>
                                <m:sup>
                                  <m:r>
                                    <a:rPr lang="en-US" b="0" i="1" smtClean="0">
                                      <a:latin typeface="Cambria Math" panose="02040503050406030204" pitchFamily="18" charset="0"/>
                                    </a:rPr>
                                    <m:t>2</m:t>
                                  </m:r>
                                </m:sup>
                              </m:sSup>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nary>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2466755" y="1632141"/>
                <a:ext cx="3530008" cy="89434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4231759" y="5650333"/>
                <a:ext cx="2375266" cy="4605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e>
                      </m:rad>
                      <m:r>
                        <a:rPr lang="en-US" b="0" i="1" smtClean="0">
                          <a:latin typeface="Cambria Math" panose="02040503050406030204" pitchFamily="18" charset="0"/>
                          <a:ea typeface="Cambria Math" panose="02040503050406030204" pitchFamily="18" charset="0"/>
                        </a:rPr>
                        <m:t>=1.136</m:t>
                      </m:r>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4231759" y="5650333"/>
                <a:ext cx="2375266" cy="460575"/>
              </a:xfrm>
              <a:prstGeom prst="rect">
                <a:avLst/>
              </a:prstGeom>
              <a:blipFill>
                <a:blip r:embed="rId5"/>
                <a:stretch>
                  <a:fillRect/>
                </a:stretch>
              </a:blipFill>
            </p:spPr>
            <p:txBody>
              <a:bodyPr/>
              <a:lstStyle/>
              <a:p>
                <a:r>
                  <a:rPr lang="en-US">
                    <a:noFill/>
                  </a:rPr>
                  <a:t> </a:t>
                </a:r>
              </a:p>
            </p:txBody>
          </p:sp>
        </mc:Fallback>
      </mc:AlternateContent>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en-US"/>
              <a:t>Laws of Expected Value…</a:t>
            </a:r>
          </a:p>
        </p:txBody>
      </p:sp>
      <p:sp>
        <p:nvSpPr>
          <p:cNvPr id="78851" name="Rectangle 3"/>
          <p:cNvSpPr>
            <a:spLocks noGrp="1" noChangeArrowheads="1"/>
          </p:cNvSpPr>
          <p:nvPr>
            <p:ph type="body" idx="1"/>
          </p:nvPr>
        </p:nvSpPr>
        <p:spPr/>
        <p:txBody>
          <a:bodyPr/>
          <a:lstStyle/>
          <a:p>
            <a:pPr marL="533400" indent="-533400" eaLnBrk="1" hangingPunct="1">
              <a:buFontTx/>
              <a:buNone/>
            </a:pPr>
            <a:r>
              <a:rPr lang="en-US" altLang="en-US"/>
              <a:t>E(c) = c</a:t>
            </a:r>
          </a:p>
          <a:p>
            <a:pPr lvl="1" eaLnBrk="1" hangingPunct="1">
              <a:buFont typeface="Times" pitchFamily="18" charset="0"/>
              <a:buNone/>
            </a:pPr>
            <a:r>
              <a:rPr lang="en-US" altLang="en-US"/>
              <a:t> The expected value of a constant (c) is just the value of the constant.</a:t>
            </a:r>
          </a:p>
          <a:p>
            <a:pPr lvl="1" eaLnBrk="1" hangingPunct="1">
              <a:buFont typeface="Times" pitchFamily="18" charset="0"/>
              <a:buNone/>
            </a:pPr>
            <a:endParaRPr lang="en-US" altLang="en-US"/>
          </a:p>
          <a:p>
            <a:pPr marL="533400" indent="-533400" eaLnBrk="1" hangingPunct="1">
              <a:buFontTx/>
              <a:buNone/>
            </a:pPr>
            <a:r>
              <a:rPr lang="en-US" altLang="en-US"/>
              <a:t>E(X + c) = E(X) + c</a:t>
            </a:r>
          </a:p>
          <a:p>
            <a:pPr marL="533400" indent="-533400" eaLnBrk="1" hangingPunct="1">
              <a:buFontTx/>
              <a:buNone/>
            </a:pPr>
            <a:r>
              <a:rPr lang="en-US" altLang="en-US"/>
              <a:t>E(cX) = cE(X) </a:t>
            </a:r>
          </a:p>
          <a:p>
            <a:pPr lvl="1" eaLnBrk="1" hangingPunct="1">
              <a:buFont typeface="Times" pitchFamily="18" charset="0"/>
              <a:buNone/>
            </a:pPr>
            <a:r>
              <a:rPr lang="en-US" altLang="en-US"/>
              <a:t> We can “pull” a constant out of the expected value expression (either as part of a sum with a random variable X or as a coefficient of random variable X).</a:t>
            </a:r>
          </a:p>
          <a:p>
            <a:pPr marL="533400" indent="-533400" eaLnBrk="1" hangingPunct="1">
              <a:buFontTx/>
              <a:buNone/>
            </a:pPr>
            <a:endParaRPr lang="en-US" altLang="en-US"/>
          </a:p>
        </p:txBody>
      </p:sp>
      <p:sp>
        <p:nvSpPr>
          <p:cNvPr id="78852"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eaLnBrk="1" hangingPunct="1"/>
            <a:r>
              <a:rPr lang="en-US" altLang="en-US" sz="1400" b="1">
                <a:solidFill>
                  <a:srgbClr val="000000"/>
                </a:solidFill>
                <a:latin typeface="Tahoma" pitchFamily="34" charset="0"/>
                <a:cs typeface="Tahoma" pitchFamily="34" charset="0"/>
              </a:rPr>
              <a:t>0</a:t>
            </a: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en-US"/>
              <a:t>Laws of Variance…</a:t>
            </a:r>
          </a:p>
        </p:txBody>
      </p:sp>
      <p:sp>
        <p:nvSpPr>
          <p:cNvPr id="79875" name="Rectangle 3"/>
          <p:cNvSpPr>
            <a:spLocks noGrp="1" noChangeArrowheads="1"/>
          </p:cNvSpPr>
          <p:nvPr>
            <p:ph type="body" idx="1"/>
          </p:nvPr>
        </p:nvSpPr>
        <p:spPr/>
        <p:txBody>
          <a:bodyPr/>
          <a:lstStyle/>
          <a:p>
            <a:pPr marL="533400" indent="-533400" eaLnBrk="1" hangingPunct="1">
              <a:buFontTx/>
              <a:buNone/>
            </a:pPr>
            <a:r>
              <a:rPr lang="en-US" altLang="en-US"/>
              <a:t>V(c) = 0</a:t>
            </a:r>
          </a:p>
          <a:p>
            <a:pPr lvl="1" eaLnBrk="1" hangingPunct="1">
              <a:buFont typeface="Times" pitchFamily="18" charset="0"/>
              <a:buNone/>
            </a:pPr>
            <a:r>
              <a:rPr lang="en-US" altLang="en-US"/>
              <a:t> The variance of a constant (c) is zero.</a:t>
            </a:r>
          </a:p>
          <a:p>
            <a:pPr lvl="1" eaLnBrk="1" hangingPunct="1">
              <a:buFont typeface="Times" pitchFamily="18" charset="0"/>
              <a:buNone/>
            </a:pPr>
            <a:endParaRPr lang="en-US" altLang="en-US"/>
          </a:p>
          <a:p>
            <a:pPr marL="533400" indent="-533400" eaLnBrk="1" hangingPunct="1">
              <a:buFontTx/>
              <a:buNone/>
            </a:pPr>
            <a:r>
              <a:rPr lang="en-US" altLang="en-US"/>
              <a:t>V(X + c) = V(X)</a:t>
            </a:r>
          </a:p>
          <a:p>
            <a:pPr lvl="1" eaLnBrk="1" hangingPunct="1">
              <a:buFont typeface="Times" pitchFamily="18" charset="0"/>
              <a:buNone/>
            </a:pPr>
            <a:r>
              <a:rPr lang="en-US" altLang="en-US"/>
              <a:t> The variance of a random variable and a constant is just the variance of the random variable (per 1 above).</a:t>
            </a:r>
          </a:p>
          <a:p>
            <a:pPr marL="533400" indent="-533400" eaLnBrk="1" hangingPunct="1">
              <a:buFontTx/>
              <a:buNone/>
            </a:pPr>
            <a:endParaRPr lang="en-US" altLang="en-US"/>
          </a:p>
          <a:p>
            <a:pPr marL="533400" indent="-533400" eaLnBrk="1" hangingPunct="1">
              <a:buFontTx/>
              <a:buNone/>
            </a:pPr>
            <a:r>
              <a:rPr lang="en-US" altLang="en-US"/>
              <a:t>V(cX) = c</a:t>
            </a:r>
            <a:r>
              <a:rPr lang="en-US" altLang="en-US" baseline="30000"/>
              <a:t>2</a:t>
            </a:r>
            <a:r>
              <a:rPr lang="en-US" altLang="en-US"/>
              <a:t>V(X) </a:t>
            </a:r>
          </a:p>
          <a:p>
            <a:pPr lvl="1" eaLnBrk="1" hangingPunct="1">
              <a:buFont typeface="Times" pitchFamily="18" charset="0"/>
              <a:buNone/>
            </a:pPr>
            <a:r>
              <a:rPr lang="en-US" altLang="en-US"/>
              <a:t> The variance of a random variable and a constant coefficient is the coefficient squared times the variance of the random variable.</a:t>
            </a:r>
          </a:p>
          <a:p>
            <a:pPr marL="533400" indent="-533400" eaLnBrk="1" hangingPunct="1">
              <a:buFontTx/>
              <a:buNone/>
            </a:pPr>
            <a:endParaRPr lang="en-US" altLang="en-US"/>
          </a:p>
        </p:txBody>
      </p:sp>
      <p:sp>
        <p:nvSpPr>
          <p:cNvPr id="79876"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eaLnBrk="1" hangingPunct="1"/>
            <a:r>
              <a:rPr lang="en-US" altLang="en-US" sz="1400" b="1">
                <a:solidFill>
                  <a:srgbClr val="000000"/>
                </a:solidFill>
                <a:latin typeface="Tahoma" pitchFamily="34" charset="0"/>
                <a:cs typeface="Tahoma" pitchFamily="34" charset="0"/>
              </a:rPr>
              <a:t>0</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en-US"/>
              <a:t>Example 7.4…</a:t>
            </a:r>
          </a:p>
        </p:txBody>
      </p:sp>
      <p:sp>
        <p:nvSpPr>
          <p:cNvPr id="80899" name="Rectangle 3"/>
          <p:cNvSpPr>
            <a:spLocks noGrp="1" noChangeArrowheads="1"/>
          </p:cNvSpPr>
          <p:nvPr>
            <p:ph type="body" idx="1"/>
          </p:nvPr>
        </p:nvSpPr>
        <p:spPr/>
        <p:txBody>
          <a:bodyPr/>
          <a:lstStyle/>
          <a:p>
            <a:pPr marL="0" indent="0" eaLnBrk="1" hangingPunct="1">
              <a:buFontTx/>
              <a:buNone/>
            </a:pPr>
            <a:r>
              <a:rPr lang="en-US" altLang="en-US" dirty="0"/>
              <a:t>Monthly sales have a mean of $25,000 and a standard deviation of $4,000. Profits are calculated by multiplying sales by 30% and subtracting fixed costs of $6,000.</a:t>
            </a:r>
          </a:p>
          <a:p>
            <a:pPr marL="0" indent="0" algn="ctr" eaLnBrk="1" hangingPunct="1">
              <a:buFontTx/>
              <a:buNone/>
            </a:pPr>
            <a:r>
              <a:rPr lang="en-US" altLang="en-US" b="1" i="1" dirty="0"/>
              <a:t>Find the </a:t>
            </a:r>
            <a:r>
              <a:rPr lang="en-US" altLang="en-US" b="1" i="1" dirty="0">
                <a:solidFill>
                  <a:srgbClr val="FF0000"/>
                </a:solidFill>
              </a:rPr>
              <a:t>standard deviation</a:t>
            </a:r>
            <a:r>
              <a:rPr lang="en-US" altLang="en-US" b="1" i="1" dirty="0"/>
              <a:t> of monthly profits.</a:t>
            </a:r>
            <a:endParaRPr lang="en-US" altLang="en-US" dirty="0"/>
          </a:p>
          <a:p>
            <a:pPr marL="0" indent="0" eaLnBrk="1" hangingPunct="1">
              <a:buFontTx/>
              <a:buNone/>
            </a:pPr>
            <a:endParaRPr lang="en-US" altLang="en-US" sz="1400" dirty="0"/>
          </a:p>
          <a:p>
            <a:pPr marL="0" indent="0" eaLnBrk="1" hangingPunct="1">
              <a:buFontTx/>
              <a:buNone/>
            </a:pPr>
            <a:r>
              <a:rPr lang="en-US" altLang="en-US" dirty="0"/>
              <a:t>1) Describe the problem statement in algebraic terms:</a:t>
            </a:r>
          </a:p>
          <a:p>
            <a:pPr marL="0" indent="0" eaLnBrk="1" hangingPunct="1">
              <a:buFontTx/>
              <a:buNone/>
            </a:pPr>
            <a:r>
              <a:rPr lang="en-US" altLang="en-US" dirty="0"/>
              <a:t> </a:t>
            </a:r>
            <a:r>
              <a:rPr lang="en-US" altLang="en-US" b="1" i="1" dirty="0"/>
              <a:t>sales have a standard deviation of $4,000</a:t>
            </a:r>
            <a:endParaRPr lang="en-US" altLang="en-US" dirty="0"/>
          </a:p>
          <a:p>
            <a:pPr marL="0" indent="0" eaLnBrk="1" hangingPunct="1">
              <a:buFontTx/>
              <a:buNone/>
            </a:pPr>
            <a:r>
              <a:rPr lang="en-US" altLang="en-US" dirty="0">
                <a:sym typeface="Wingdings" pitchFamily="2" charset="2"/>
              </a:rPr>
              <a:t>	 V(Sales) = 4,000</a:t>
            </a:r>
            <a:r>
              <a:rPr lang="en-US" altLang="en-US" baseline="30000" dirty="0">
                <a:sym typeface="Wingdings" pitchFamily="2" charset="2"/>
              </a:rPr>
              <a:t>2</a:t>
            </a:r>
            <a:r>
              <a:rPr lang="en-US" altLang="en-US" dirty="0">
                <a:sym typeface="Wingdings" pitchFamily="2" charset="2"/>
              </a:rPr>
              <a:t> = 16,000,000</a:t>
            </a:r>
          </a:p>
          <a:p>
            <a:pPr marL="0" indent="0" eaLnBrk="1" hangingPunct="1">
              <a:buFontTx/>
              <a:buNone/>
            </a:pPr>
            <a:r>
              <a:rPr lang="en-US" altLang="en-US" dirty="0">
                <a:sym typeface="Wingdings" pitchFamily="2" charset="2"/>
              </a:rPr>
              <a:t>(remember the relationship between standard deviation and variance                 )</a:t>
            </a:r>
          </a:p>
          <a:p>
            <a:pPr marL="0" indent="0" eaLnBrk="1" hangingPunct="1">
              <a:buFontTx/>
              <a:buNone/>
            </a:pPr>
            <a:r>
              <a:rPr lang="en-US" altLang="en-US" dirty="0"/>
              <a:t> </a:t>
            </a:r>
            <a:r>
              <a:rPr lang="en-US" altLang="en-US" b="1" i="1" dirty="0"/>
              <a:t>profits are calculated by…</a:t>
            </a:r>
            <a:r>
              <a:rPr lang="en-US" altLang="en-US" dirty="0"/>
              <a:t> </a:t>
            </a:r>
            <a:r>
              <a:rPr lang="en-US" altLang="en-US" dirty="0">
                <a:sym typeface="Wingdings" pitchFamily="2" charset="2"/>
              </a:rPr>
              <a:t> Profit = .30(Sales) – 6,000</a:t>
            </a:r>
            <a:endParaRPr lang="en-US" altLang="en-US" dirty="0"/>
          </a:p>
        </p:txBody>
      </p:sp>
      <p:sp>
        <p:nvSpPr>
          <p:cNvPr id="26628" name="Line 4"/>
          <p:cNvSpPr>
            <a:spLocks noChangeShapeType="1"/>
          </p:cNvSpPr>
          <p:nvPr/>
        </p:nvSpPr>
        <p:spPr bwMode="auto">
          <a:xfrm>
            <a:off x="1371600" y="2895600"/>
            <a:ext cx="6400800" cy="0"/>
          </a:xfrm>
          <a:prstGeom prst="line">
            <a:avLst/>
          </a:prstGeom>
          <a:noFill/>
          <a:ln w="57150">
            <a:solidFill>
              <a:srgbClr val="808080"/>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US" sz="1800">
              <a:solidFill>
                <a:srgbClr val="000000"/>
              </a:solidFill>
              <a:latin typeface="Arial" pitchFamily="34" charset="0"/>
              <a:cs typeface="+mn-cs"/>
            </a:endParaRPr>
          </a:p>
        </p:txBody>
      </p:sp>
      <p:sp>
        <p:nvSpPr>
          <p:cNvPr id="80902"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eaLnBrk="1" hangingPunct="1"/>
            <a:r>
              <a:rPr lang="en-US" altLang="en-US" sz="1400" b="1">
                <a:solidFill>
                  <a:srgbClr val="000000"/>
                </a:solidFill>
                <a:latin typeface="Tahoma" pitchFamily="34" charset="0"/>
                <a:cs typeface="Tahoma" pitchFamily="34" charset="0"/>
              </a:rPr>
              <a:t>0</a:t>
            </a:r>
          </a:p>
        </p:txBody>
      </p:sp>
      <mc:AlternateContent xmlns:mc="http://schemas.openxmlformats.org/markup-compatibility/2006" xmlns:a14="http://schemas.microsoft.com/office/drawing/2010/main">
        <mc:Choice Requires="a14">
          <p:sp>
            <p:nvSpPr>
              <p:cNvPr id="7" name="TextBox 6"/>
              <p:cNvSpPr txBox="1"/>
              <p:nvPr/>
            </p:nvSpPr>
            <p:spPr>
              <a:xfrm>
                <a:off x="1701210" y="5065542"/>
                <a:ext cx="1232902" cy="4605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e>
                      </m:rad>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1701210" y="5065542"/>
                <a:ext cx="1232902" cy="460575"/>
              </a:xfrm>
              <a:prstGeom prst="rect">
                <a:avLst/>
              </a:prstGeom>
              <a:blipFill>
                <a:blip r:embed="rId4"/>
                <a:stretch>
                  <a:fillRect/>
                </a:stretch>
              </a:blipFill>
            </p:spPr>
            <p:txBody>
              <a:bodyPr/>
              <a:lstStyle/>
              <a:p>
                <a:r>
                  <a:rPr lang="en-US">
                    <a:noFill/>
                  </a:rPr>
                  <a:t> </a:t>
                </a:r>
              </a:p>
            </p:txBody>
          </p:sp>
        </mc:Fallback>
      </mc:AlternateContent>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AutoShape 2"/>
          <p:cNvSpPr>
            <a:spLocks noGrp="1" noChangeArrowheads="1"/>
          </p:cNvSpPr>
          <p:nvPr>
            <p:ph type="title"/>
          </p:nvPr>
        </p:nvSpPr>
        <p:spPr/>
        <p:txBody>
          <a:bodyPr/>
          <a:lstStyle/>
          <a:p>
            <a:pPr eaLnBrk="1" hangingPunct="1"/>
            <a:r>
              <a:rPr lang="en-US" altLang="en-US"/>
              <a:t>Types of Random Variables</a:t>
            </a:r>
          </a:p>
        </p:txBody>
      </p:sp>
      <p:grpSp>
        <p:nvGrpSpPr>
          <p:cNvPr id="69635" name="Group 9"/>
          <p:cNvGrpSpPr>
            <a:grpSpLocks/>
          </p:cNvGrpSpPr>
          <p:nvPr/>
        </p:nvGrpSpPr>
        <p:grpSpPr bwMode="auto">
          <a:xfrm>
            <a:off x="676275" y="2366963"/>
            <a:ext cx="8277225" cy="1385887"/>
            <a:chOff x="510637" y="190006"/>
            <a:chExt cx="8277103" cy="1061462"/>
          </a:xfrm>
        </p:grpSpPr>
        <p:sp>
          <p:nvSpPr>
            <p:cNvPr id="6" name="Rounded Rectangle 5"/>
            <p:cNvSpPr/>
            <p:nvPr/>
          </p:nvSpPr>
          <p:spPr bwMode="auto">
            <a:xfrm>
              <a:off x="521750" y="190006"/>
              <a:ext cx="8218366" cy="902182"/>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lstStyle/>
            <a:p>
              <a:pPr eaLnBrk="0" hangingPunct="0">
                <a:defRPr/>
              </a:pPr>
              <a:endParaRPr lang="en-US">
                <a:solidFill>
                  <a:schemeClr val="tx1"/>
                </a:solidFill>
                <a:latin typeface="Times New Roman" pitchFamily="18" charset="0"/>
              </a:endParaRPr>
            </a:p>
          </p:txBody>
        </p:sp>
        <p:sp>
          <p:nvSpPr>
            <p:cNvPr id="7" name="Rectangle 6"/>
            <p:cNvSpPr/>
            <p:nvPr/>
          </p:nvSpPr>
          <p:spPr>
            <a:xfrm>
              <a:off x="510637" y="237425"/>
              <a:ext cx="8277103" cy="1014043"/>
            </a:xfrm>
            <a:prstGeom prst="rect">
              <a:avLst/>
            </a:prstGeom>
          </p:spPr>
          <p:txBody>
            <a:bodyPr>
              <a:spAutoFit/>
            </a:bodyPr>
            <a:lstStyle/>
            <a:p>
              <a:pPr eaLnBrk="0" hangingPunct="0">
                <a:defRPr/>
              </a:pPr>
              <a:r>
                <a:rPr lang="en-US" sz="2000" b="1" dirty="0">
                  <a:latin typeface="+mn-lt"/>
                  <a:cs typeface="+mn-cs"/>
                </a:rPr>
                <a:t>DISCRETE RANDOM VARIABLE </a:t>
              </a:r>
              <a:r>
                <a:rPr lang="en-US" sz="2000" dirty="0">
                  <a:latin typeface="+mn-lt"/>
                  <a:cs typeface="+mn-cs"/>
                </a:rPr>
                <a:t>A random variable that can assume only certain clearly separated values. It is usually the result of counting something.</a:t>
              </a:r>
            </a:p>
            <a:p>
              <a:pPr eaLnBrk="0" hangingPunct="0">
                <a:defRPr/>
              </a:pPr>
              <a:endParaRPr lang="en-US" sz="2000" dirty="0">
                <a:latin typeface="+mn-lt"/>
                <a:cs typeface="+mn-cs"/>
              </a:endParaRPr>
            </a:p>
          </p:txBody>
        </p:sp>
      </p:grpSp>
      <p:grpSp>
        <p:nvGrpSpPr>
          <p:cNvPr id="69636" name="Group 9"/>
          <p:cNvGrpSpPr>
            <a:grpSpLocks/>
          </p:cNvGrpSpPr>
          <p:nvPr/>
        </p:nvGrpSpPr>
        <p:grpSpPr bwMode="auto">
          <a:xfrm>
            <a:off x="698500" y="4454525"/>
            <a:ext cx="8277225" cy="1554163"/>
            <a:chOff x="510637" y="237374"/>
            <a:chExt cx="8277103" cy="2155267"/>
          </a:xfrm>
        </p:grpSpPr>
        <p:sp>
          <p:nvSpPr>
            <p:cNvPr id="9" name="Rounded Rectangle 8"/>
            <p:cNvSpPr/>
            <p:nvPr/>
          </p:nvSpPr>
          <p:spPr bwMode="auto">
            <a:xfrm>
              <a:off x="521750" y="450920"/>
              <a:ext cx="8218366" cy="1941721"/>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lstStyle/>
            <a:p>
              <a:pPr eaLnBrk="0" hangingPunct="0">
                <a:defRPr/>
              </a:pPr>
              <a:endParaRPr lang="en-US">
                <a:solidFill>
                  <a:schemeClr val="tx1"/>
                </a:solidFill>
                <a:latin typeface="Times New Roman" pitchFamily="18" charset="0"/>
              </a:endParaRPr>
            </a:p>
          </p:txBody>
        </p:sp>
        <p:sp>
          <p:nvSpPr>
            <p:cNvPr id="10" name="Rectangle 9"/>
            <p:cNvSpPr/>
            <p:nvPr/>
          </p:nvSpPr>
          <p:spPr>
            <a:xfrm>
              <a:off x="510637" y="237374"/>
              <a:ext cx="8277103" cy="1250451"/>
            </a:xfrm>
            <a:prstGeom prst="rect">
              <a:avLst/>
            </a:prstGeom>
          </p:spPr>
          <p:txBody>
            <a:bodyPr>
              <a:spAutoFit/>
            </a:bodyPr>
            <a:lstStyle/>
            <a:p>
              <a:pPr eaLnBrk="0" hangingPunct="0">
                <a:defRPr/>
              </a:pPr>
              <a:endParaRPr lang="en-US" sz="2000" dirty="0">
                <a:cs typeface="+mn-cs"/>
              </a:endParaRPr>
            </a:p>
            <a:p>
              <a:pPr eaLnBrk="0" hangingPunct="0">
                <a:defRPr/>
              </a:pPr>
              <a:r>
                <a:rPr lang="en-US" sz="2000" b="1" dirty="0">
                  <a:latin typeface="+mn-lt"/>
                  <a:cs typeface="+mn-cs"/>
                </a:rPr>
                <a:t>CONTINUOUS RANDOM VARIABLE </a:t>
              </a:r>
              <a:r>
                <a:rPr lang="en-US" sz="2000" dirty="0">
                  <a:latin typeface="+mn-lt"/>
                  <a:cs typeface="+mn-cs"/>
                </a:rPr>
                <a:t>can assume an infinite number of values within a given range. It is usually the result of some type of </a:t>
              </a:r>
              <a:r>
                <a:rPr lang="en-US" sz="2000" u="sng" dirty="0">
                  <a:latin typeface="+mn-lt"/>
                  <a:cs typeface="+mn-cs"/>
                </a:rPr>
                <a:t>measurement</a:t>
              </a:r>
            </a:p>
            <a:p>
              <a:pPr eaLnBrk="0" hangingPunct="0">
                <a:defRPr/>
              </a:pPr>
              <a:endParaRPr lang="en-US" sz="2000" dirty="0">
                <a:latin typeface="+mn-lt"/>
                <a:cs typeface="+mn-cs"/>
              </a:endParaRPr>
            </a:p>
          </p:txBody>
        </p:sp>
      </p:gr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ltLang="en-US"/>
              <a:t>Example 7.4…</a:t>
            </a:r>
          </a:p>
        </p:txBody>
      </p:sp>
      <p:sp>
        <p:nvSpPr>
          <p:cNvPr id="81923" name="Rectangle 3"/>
          <p:cNvSpPr>
            <a:spLocks noGrp="1" noChangeArrowheads="1"/>
          </p:cNvSpPr>
          <p:nvPr>
            <p:ph type="body" idx="1"/>
          </p:nvPr>
        </p:nvSpPr>
        <p:spPr/>
        <p:txBody>
          <a:bodyPr/>
          <a:lstStyle/>
          <a:p>
            <a:pPr marL="0" indent="0" eaLnBrk="1" hangingPunct="1">
              <a:lnSpc>
                <a:spcPct val="90000"/>
              </a:lnSpc>
              <a:buFontTx/>
              <a:buNone/>
            </a:pPr>
            <a:r>
              <a:rPr lang="en-US" altLang="en-US"/>
              <a:t>Monthly sales have a mean of $25,000 and a standard deviation of $4,000. Profits are calculated by multiplying sales by 30% and subtracting fixed costs of $6,000.</a:t>
            </a:r>
          </a:p>
          <a:p>
            <a:pPr marL="0" indent="0" algn="ctr" eaLnBrk="1" hangingPunct="1">
              <a:lnSpc>
                <a:spcPct val="90000"/>
              </a:lnSpc>
              <a:buFontTx/>
              <a:buNone/>
            </a:pPr>
            <a:r>
              <a:rPr lang="en-US" altLang="en-US" b="1" i="1"/>
              <a:t>Find the </a:t>
            </a:r>
            <a:r>
              <a:rPr lang="en-US" altLang="en-US" b="1" i="1">
                <a:solidFill>
                  <a:srgbClr val="FF0000"/>
                </a:solidFill>
              </a:rPr>
              <a:t>standard deviation</a:t>
            </a:r>
            <a:r>
              <a:rPr lang="en-US" altLang="en-US" b="1" i="1"/>
              <a:t> of monthly profits.</a:t>
            </a:r>
            <a:endParaRPr lang="en-US" altLang="en-US"/>
          </a:p>
          <a:p>
            <a:pPr marL="0" indent="0" eaLnBrk="1" hangingPunct="1">
              <a:lnSpc>
                <a:spcPct val="90000"/>
              </a:lnSpc>
              <a:buFontTx/>
              <a:buNone/>
            </a:pPr>
            <a:endParaRPr lang="en-US" altLang="en-US" sz="1400"/>
          </a:p>
          <a:p>
            <a:pPr marL="0" indent="0" eaLnBrk="1" hangingPunct="1">
              <a:lnSpc>
                <a:spcPct val="90000"/>
              </a:lnSpc>
              <a:buFontTx/>
              <a:buNone/>
            </a:pPr>
            <a:r>
              <a:rPr lang="en-US" altLang="en-US"/>
              <a:t>2) The </a:t>
            </a:r>
            <a:r>
              <a:rPr lang="en-US" altLang="en-US" b="1" i="1">
                <a:solidFill>
                  <a:srgbClr val="0000FF"/>
                </a:solidFill>
              </a:rPr>
              <a:t>variance</a:t>
            </a:r>
            <a:r>
              <a:rPr lang="en-US" altLang="en-US"/>
              <a:t> of profit is = V(Profit)</a:t>
            </a:r>
          </a:p>
          <a:p>
            <a:pPr marL="0" indent="0" eaLnBrk="1" hangingPunct="1">
              <a:lnSpc>
                <a:spcPct val="90000"/>
              </a:lnSpc>
              <a:buFontTx/>
              <a:buNone/>
            </a:pPr>
            <a:r>
              <a:rPr lang="en-US" altLang="en-US"/>
              <a:t>	=V[.30(Sales) – 6,000]	</a:t>
            </a:r>
          </a:p>
          <a:p>
            <a:pPr marL="0" indent="0" eaLnBrk="1" hangingPunct="1">
              <a:lnSpc>
                <a:spcPct val="90000"/>
              </a:lnSpc>
              <a:buFontTx/>
              <a:buNone/>
            </a:pPr>
            <a:r>
              <a:rPr lang="en-US" altLang="en-US"/>
              <a:t>	=V[.30(Sales)]		</a:t>
            </a:r>
            <a:r>
              <a:rPr lang="en-US" altLang="en-US">
                <a:solidFill>
                  <a:srgbClr val="0000FF"/>
                </a:solidFill>
              </a:rPr>
              <a:t>[by rule #2]</a:t>
            </a:r>
          </a:p>
          <a:p>
            <a:pPr marL="0" indent="0" eaLnBrk="1" hangingPunct="1">
              <a:lnSpc>
                <a:spcPct val="90000"/>
              </a:lnSpc>
              <a:buFontTx/>
              <a:buNone/>
            </a:pPr>
            <a:r>
              <a:rPr lang="en-US" altLang="en-US"/>
              <a:t>	=(.30)</a:t>
            </a:r>
            <a:r>
              <a:rPr lang="en-US" altLang="en-US" baseline="30000"/>
              <a:t>2</a:t>
            </a:r>
            <a:r>
              <a:rPr lang="en-US" altLang="en-US"/>
              <a:t>V(Sales) 		</a:t>
            </a:r>
            <a:r>
              <a:rPr lang="en-US" altLang="en-US">
                <a:solidFill>
                  <a:srgbClr val="0000FF"/>
                </a:solidFill>
              </a:rPr>
              <a:t>[by rule #3]</a:t>
            </a:r>
          </a:p>
          <a:p>
            <a:pPr marL="0" indent="0" eaLnBrk="1" hangingPunct="1">
              <a:lnSpc>
                <a:spcPct val="90000"/>
              </a:lnSpc>
              <a:buFontTx/>
              <a:buNone/>
            </a:pPr>
            <a:r>
              <a:rPr lang="en-US" altLang="en-US"/>
              <a:t>	=(.30)</a:t>
            </a:r>
            <a:r>
              <a:rPr lang="en-US" altLang="en-US" baseline="30000"/>
              <a:t>2</a:t>
            </a:r>
            <a:r>
              <a:rPr lang="en-US" altLang="en-US"/>
              <a:t>(16,000,000) = 1,440,000</a:t>
            </a:r>
          </a:p>
          <a:p>
            <a:pPr marL="0" indent="0" eaLnBrk="1" hangingPunct="1">
              <a:lnSpc>
                <a:spcPct val="90000"/>
              </a:lnSpc>
              <a:buFontTx/>
              <a:buNone/>
            </a:pPr>
            <a:r>
              <a:rPr lang="en-US" altLang="en-US"/>
              <a:t>Again, </a:t>
            </a:r>
            <a:r>
              <a:rPr lang="en-US" altLang="en-US" b="1" i="1">
                <a:solidFill>
                  <a:srgbClr val="FF0000"/>
                </a:solidFill>
              </a:rPr>
              <a:t>standard deviation</a:t>
            </a:r>
            <a:r>
              <a:rPr lang="en-US" altLang="en-US"/>
              <a:t> is the </a:t>
            </a:r>
            <a:r>
              <a:rPr lang="en-US" altLang="en-US" u="sng"/>
              <a:t>square root</a:t>
            </a:r>
            <a:r>
              <a:rPr lang="en-US" altLang="en-US"/>
              <a:t> of </a:t>
            </a:r>
            <a:r>
              <a:rPr lang="en-US" altLang="en-US" b="1" i="1">
                <a:solidFill>
                  <a:srgbClr val="0000FF"/>
                </a:solidFill>
              </a:rPr>
              <a:t>variance</a:t>
            </a:r>
            <a:r>
              <a:rPr lang="en-US" altLang="en-US"/>
              <a:t>,</a:t>
            </a:r>
          </a:p>
          <a:p>
            <a:pPr marL="0" indent="0" eaLnBrk="1" hangingPunct="1">
              <a:lnSpc>
                <a:spcPct val="90000"/>
              </a:lnSpc>
              <a:buFontTx/>
              <a:buNone/>
            </a:pPr>
            <a:r>
              <a:rPr lang="en-US" altLang="en-US"/>
              <a:t>so standard deviation of Profit = (1,440,000)</a:t>
            </a:r>
            <a:r>
              <a:rPr lang="en-US" altLang="en-US" baseline="30000"/>
              <a:t>1/2</a:t>
            </a:r>
            <a:r>
              <a:rPr lang="en-US" altLang="en-US"/>
              <a:t> = </a:t>
            </a:r>
            <a:r>
              <a:rPr lang="en-US" altLang="en-US" b="1">
                <a:solidFill>
                  <a:srgbClr val="FF0000"/>
                </a:solidFill>
              </a:rPr>
              <a:t>$1,200</a:t>
            </a:r>
          </a:p>
        </p:txBody>
      </p:sp>
      <p:sp>
        <p:nvSpPr>
          <p:cNvPr id="27652" name="Line 4"/>
          <p:cNvSpPr>
            <a:spLocks noChangeShapeType="1"/>
          </p:cNvSpPr>
          <p:nvPr/>
        </p:nvSpPr>
        <p:spPr bwMode="auto">
          <a:xfrm>
            <a:off x="1371600" y="2743200"/>
            <a:ext cx="6400800" cy="0"/>
          </a:xfrm>
          <a:prstGeom prst="line">
            <a:avLst/>
          </a:prstGeom>
          <a:noFill/>
          <a:ln w="57150">
            <a:solidFill>
              <a:srgbClr val="808080"/>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US" sz="1800">
              <a:solidFill>
                <a:srgbClr val="000000"/>
              </a:solidFill>
              <a:latin typeface="Arial" pitchFamily="34" charset="0"/>
              <a:cs typeface="+mn-cs"/>
            </a:endParaRPr>
          </a:p>
        </p:txBody>
      </p:sp>
      <p:sp>
        <p:nvSpPr>
          <p:cNvPr id="81925"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eaLnBrk="1" hangingPunct="1"/>
            <a:r>
              <a:rPr lang="en-US" altLang="en-US" sz="1400" b="1">
                <a:solidFill>
                  <a:srgbClr val="000000"/>
                </a:solidFill>
                <a:latin typeface="Tahoma" pitchFamily="34" charset="0"/>
                <a:cs typeface="Tahoma" pitchFamily="34" charset="0"/>
              </a:rPr>
              <a:t>0</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en-US"/>
              <a:t>Example 7.4 (summary)</a:t>
            </a:r>
          </a:p>
        </p:txBody>
      </p:sp>
      <p:sp>
        <p:nvSpPr>
          <p:cNvPr id="82947" name="Rectangle 3"/>
          <p:cNvSpPr>
            <a:spLocks noGrp="1" noChangeArrowheads="1"/>
          </p:cNvSpPr>
          <p:nvPr>
            <p:ph type="body" idx="1"/>
          </p:nvPr>
        </p:nvSpPr>
        <p:spPr/>
        <p:txBody>
          <a:bodyPr/>
          <a:lstStyle/>
          <a:p>
            <a:pPr marL="0" indent="0" eaLnBrk="1" hangingPunct="1">
              <a:lnSpc>
                <a:spcPct val="90000"/>
              </a:lnSpc>
              <a:buFontTx/>
              <a:buNone/>
            </a:pPr>
            <a:r>
              <a:rPr lang="en-US" altLang="en-US"/>
              <a:t>Monthly sales have a mean of $25,000 and a standard deviation of $4,000. Profits are calculated by multiplying sales by 30% and subtracting fixed costs of $6,000.</a:t>
            </a:r>
          </a:p>
          <a:p>
            <a:pPr marL="0" indent="0" algn="ctr" eaLnBrk="1" hangingPunct="1">
              <a:lnSpc>
                <a:spcPct val="90000"/>
              </a:lnSpc>
              <a:buFontTx/>
              <a:buNone/>
            </a:pPr>
            <a:r>
              <a:rPr lang="en-US" altLang="en-US" b="1" i="1"/>
              <a:t>Find the </a:t>
            </a:r>
            <a:r>
              <a:rPr lang="en-US" altLang="en-US" b="1" i="1">
                <a:solidFill>
                  <a:srgbClr val="0000FF"/>
                </a:solidFill>
              </a:rPr>
              <a:t>mean</a:t>
            </a:r>
            <a:r>
              <a:rPr lang="en-US" altLang="en-US" b="1" i="1"/>
              <a:t> and </a:t>
            </a:r>
            <a:r>
              <a:rPr lang="en-US" altLang="en-US" b="1" i="1">
                <a:solidFill>
                  <a:srgbClr val="FF0000"/>
                </a:solidFill>
              </a:rPr>
              <a:t>standard deviation</a:t>
            </a:r>
            <a:r>
              <a:rPr lang="en-US" altLang="en-US" b="1" i="1"/>
              <a:t> of monthly profits.</a:t>
            </a:r>
            <a:endParaRPr lang="en-US" altLang="en-US"/>
          </a:p>
          <a:p>
            <a:pPr marL="0" indent="0" eaLnBrk="1" hangingPunct="1">
              <a:lnSpc>
                <a:spcPct val="90000"/>
              </a:lnSpc>
              <a:buFontTx/>
              <a:buNone/>
            </a:pPr>
            <a:endParaRPr lang="en-US" altLang="en-US" sz="1400"/>
          </a:p>
          <a:p>
            <a:pPr marL="0" indent="0" eaLnBrk="1" hangingPunct="1">
              <a:lnSpc>
                <a:spcPct val="90000"/>
              </a:lnSpc>
              <a:buFontTx/>
              <a:buNone/>
            </a:pPr>
            <a:endParaRPr lang="en-US" altLang="en-US"/>
          </a:p>
          <a:p>
            <a:pPr marL="0" indent="0" eaLnBrk="1" hangingPunct="1">
              <a:lnSpc>
                <a:spcPct val="90000"/>
              </a:lnSpc>
              <a:buFontTx/>
              <a:buNone/>
            </a:pPr>
            <a:r>
              <a:rPr lang="en-US" altLang="en-US"/>
              <a:t>The </a:t>
            </a:r>
            <a:r>
              <a:rPr lang="en-US" altLang="en-US" b="1" i="1">
                <a:solidFill>
                  <a:srgbClr val="0000FF"/>
                </a:solidFill>
              </a:rPr>
              <a:t>mean</a:t>
            </a:r>
            <a:r>
              <a:rPr lang="en-US" altLang="en-US"/>
              <a:t> monthly profit is </a:t>
            </a:r>
            <a:r>
              <a:rPr lang="en-US" altLang="en-US" b="1">
                <a:solidFill>
                  <a:srgbClr val="0000FF"/>
                </a:solidFill>
              </a:rPr>
              <a:t>$1,500</a:t>
            </a:r>
          </a:p>
          <a:p>
            <a:pPr marL="0" indent="0" eaLnBrk="1" hangingPunct="1">
              <a:lnSpc>
                <a:spcPct val="90000"/>
              </a:lnSpc>
              <a:buFontTx/>
              <a:buNone/>
            </a:pPr>
            <a:endParaRPr lang="en-US" altLang="en-US"/>
          </a:p>
          <a:p>
            <a:pPr marL="0" indent="0" eaLnBrk="1" hangingPunct="1">
              <a:lnSpc>
                <a:spcPct val="90000"/>
              </a:lnSpc>
              <a:buFontTx/>
              <a:buNone/>
            </a:pPr>
            <a:r>
              <a:rPr lang="en-US" altLang="en-US"/>
              <a:t>The </a:t>
            </a:r>
            <a:r>
              <a:rPr lang="en-US" altLang="en-US" b="1" i="1">
                <a:solidFill>
                  <a:srgbClr val="FF0000"/>
                </a:solidFill>
              </a:rPr>
              <a:t>standard deviation</a:t>
            </a:r>
            <a:r>
              <a:rPr lang="en-US" altLang="en-US"/>
              <a:t> of monthly profit is </a:t>
            </a:r>
            <a:r>
              <a:rPr lang="en-US" altLang="en-US" b="1">
                <a:solidFill>
                  <a:srgbClr val="FF0000"/>
                </a:solidFill>
              </a:rPr>
              <a:t>$1,200</a:t>
            </a:r>
          </a:p>
        </p:txBody>
      </p:sp>
      <p:sp>
        <p:nvSpPr>
          <p:cNvPr id="28676" name="Line 4"/>
          <p:cNvSpPr>
            <a:spLocks noChangeShapeType="1"/>
          </p:cNvSpPr>
          <p:nvPr/>
        </p:nvSpPr>
        <p:spPr bwMode="auto">
          <a:xfrm>
            <a:off x="1371600" y="2971800"/>
            <a:ext cx="6400800" cy="0"/>
          </a:xfrm>
          <a:prstGeom prst="line">
            <a:avLst/>
          </a:prstGeom>
          <a:noFill/>
          <a:ln w="57150">
            <a:solidFill>
              <a:srgbClr val="808080"/>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US" sz="1800">
              <a:solidFill>
                <a:srgbClr val="000000"/>
              </a:solidFill>
              <a:latin typeface="Arial" pitchFamily="34" charset="0"/>
              <a:cs typeface="+mn-cs"/>
            </a:endParaRPr>
          </a:p>
        </p:txBody>
      </p:sp>
      <p:sp>
        <p:nvSpPr>
          <p:cNvPr id="82949"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eaLnBrk="1" hangingPunct="1"/>
            <a:r>
              <a:rPr lang="en-US" altLang="en-US" sz="1400" b="1">
                <a:solidFill>
                  <a:srgbClr val="000000"/>
                </a:solidFill>
                <a:latin typeface="Tahoma" pitchFamily="34" charset="0"/>
                <a:cs typeface="Tahoma" pitchFamily="34" charset="0"/>
              </a:rPr>
              <a:t>0</a:t>
            </a: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altLang="en-US"/>
              <a:t>Bivariate Distributions…</a:t>
            </a:r>
          </a:p>
        </p:txBody>
      </p:sp>
      <p:sp>
        <p:nvSpPr>
          <p:cNvPr id="83971" name="Rectangle 3"/>
          <p:cNvSpPr>
            <a:spLocks noGrp="1" noChangeArrowheads="1"/>
          </p:cNvSpPr>
          <p:nvPr>
            <p:ph type="body" idx="1"/>
          </p:nvPr>
        </p:nvSpPr>
        <p:spPr/>
        <p:txBody>
          <a:bodyPr/>
          <a:lstStyle/>
          <a:p>
            <a:pPr marL="0" indent="0" eaLnBrk="1" hangingPunct="1">
              <a:buFontTx/>
              <a:buNone/>
            </a:pPr>
            <a:r>
              <a:rPr lang="en-US" altLang="en-US"/>
              <a:t>Up to now, we have looked at </a:t>
            </a:r>
            <a:r>
              <a:rPr lang="en-US" altLang="en-US" b="1" i="1"/>
              <a:t>univariate distributions</a:t>
            </a:r>
            <a:r>
              <a:rPr lang="en-US" altLang="en-US"/>
              <a:t>, i.e. probability distributions in </a:t>
            </a:r>
            <a:r>
              <a:rPr lang="en-US" altLang="en-US" b="1">
                <a:solidFill>
                  <a:srgbClr val="0000FF"/>
                </a:solidFill>
              </a:rPr>
              <a:t>one</a:t>
            </a:r>
            <a:r>
              <a:rPr lang="en-US" altLang="en-US"/>
              <a:t> variable.</a:t>
            </a:r>
          </a:p>
          <a:p>
            <a:pPr marL="0" indent="0" eaLnBrk="1" hangingPunct="1">
              <a:buFontTx/>
              <a:buNone/>
            </a:pPr>
            <a:endParaRPr lang="en-US" altLang="en-US"/>
          </a:p>
          <a:p>
            <a:pPr marL="0" indent="0" eaLnBrk="1" hangingPunct="1">
              <a:buFontTx/>
              <a:buNone/>
            </a:pPr>
            <a:r>
              <a:rPr lang="en-US" altLang="en-US"/>
              <a:t>As you might guess, </a:t>
            </a:r>
            <a:r>
              <a:rPr lang="en-US" altLang="en-US" b="1" i="1"/>
              <a:t>bivariate distributions</a:t>
            </a:r>
            <a:r>
              <a:rPr lang="en-US" altLang="en-US"/>
              <a:t> are probabilities of combinations of </a:t>
            </a:r>
            <a:r>
              <a:rPr lang="en-US" altLang="en-US" b="1">
                <a:solidFill>
                  <a:srgbClr val="0000FF"/>
                </a:solidFill>
              </a:rPr>
              <a:t>two</a:t>
            </a:r>
            <a:r>
              <a:rPr lang="en-US" altLang="en-US"/>
              <a:t> variables.</a:t>
            </a:r>
          </a:p>
          <a:p>
            <a:pPr marL="0" indent="0" eaLnBrk="1" hangingPunct="1">
              <a:buFontTx/>
              <a:buNone/>
            </a:pPr>
            <a:endParaRPr lang="en-US" altLang="en-US"/>
          </a:p>
          <a:p>
            <a:pPr marL="0" indent="0" eaLnBrk="1" hangingPunct="1">
              <a:buFontTx/>
              <a:buNone/>
            </a:pPr>
            <a:r>
              <a:rPr lang="en-US" altLang="en-US"/>
              <a:t>Bivariate probability distributions are also called </a:t>
            </a:r>
            <a:r>
              <a:rPr lang="en-US" altLang="en-US" b="1" i="1"/>
              <a:t>joint probability</a:t>
            </a:r>
            <a:r>
              <a:rPr lang="en-US" altLang="en-US"/>
              <a:t>. A joint probability distribution of X and Y is a table or formula that lists the joint probabilities for all </a:t>
            </a:r>
            <a:r>
              <a:rPr lang="en-US" altLang="en-US" b="1" i="1">
                <a:solidFill>
                  <a:srgbClr val="0000FF"/>
                </a:solidFill>
              </a:rPr>
              <a:t>pairs</a:t>
            </a:r>
            <a:r>
              <a:rPr lang="en-US" altLang="en-US"/>
              <a:t> of values x and y, and is denoted P(x,y).</a:t>
            </a:r>
          </a:p>
          <a:p>
            <a:pPr marL="0" indent="0" algn="ctr" eaLnBrk="1" hangingPunct="1">
              <a:buFontTx/>
              <a:buNone/>
            </a:pPr>
            <a:r>
              <a:rPr lang="en-US" altLang="en-US"/>
              <a:t>P(x,y) = P(X=x and Y=y)</a:t>
            </a:r>
          </a:p>
        </p:txBody>
      </p:sp>
      <p:sp>
        <p:nvSpPr>
          <p:cNvPr id="83972"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eaLnBrk="1" hangingPunct="1"/>
            <a:r>
              <a:rPr lang="en-US" altLang="en-US" sz="1400" b="1">
                <a:solidFill>
                  <a:srgbClr val="000000"/>
                </a:solidFill>
                <a:latin typeface="Tahoma" pitchFamily="34" charset="0"/>
                <a:cs typeface="Tahoma" pitchFamily="34" charset="0"/>
              </a:rPr>
              <a:t>0</a:t>
            </a: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en-US"/>
              <a:t>Discrete Bivariate Distribution…</a:t>
            </a:r>
          </a:p>
        </p:txBody>
      </p:sp>
      <p:sp>
        <p:nvSpPr>
          <p:cNvPr id="84995" name="Rectangle 3"/>
          <p:cNvSpPr>
            <a:spLocks noGrp="1" noChangeArrowheads="1"/>
          </p:cNvSpPr>
          <p:nvPr>
            <p:ph type="body" idx="1"/>
          </p:nvPr>
        </p:nvSpPr>
        <p:spPr/>
        <p:txBody>
          <a:bodyPr/>
          <a:lstStyle/>
          <a:p>
            <a:pPr marL="0" indent="0" eaLnBrk="1" hangingPunct="1">
              <a:buFontTx/>
              <a:buNone/>
            </a:pPr>
            <a:r>
              <a:rPr lang="en-US" altLang="en-US"/>
              <a:t>As you might expect, the requirements for a bivariate distribution are similar to a univariate distribution, with only minor changes to the notation:</a:t>
            </a:r>
          </a:p>
          <a:p>
            <a:pPr marL="0" indent="0" eaLnBrk="1" hangingPunct="1">
              <a:buFontTx/>
              <a:buNone/>
            </a:pPr>
            <a:endParaRPr lang="en-US" altLang="en-US"/>
          </a:p>
          <a:p>
            <a:pPr marL="0" indent="0" eaLnBrk="1" hangingPunct="1">
              <a:buFontTx/>
              <a:buNone/>
            </a:pPr>
            <a:endParaRPr lang="en-US" altLang="en-US"/>
          </a:p>
          <a:p>
            <a:pPr marL="0" indent="0" eaLnBrk="1" hangingPunct="1">
              <a:buFontTx/>
              <a:buNone/>
            </a:pPr>
            <a:endParaRPr lang="en-US" altLang="en-US"/>
          </a:p>
          <a:p>
            <a:pPr marL="0" indent="0" eaLnBrk="1" hangingPunct="1">
              <a:buFontTx/>
              <a:buNone/>
            </a:pPr>
            <a:endParaRPr lang="en-US" altLang="en-US"/>
          </a:p>
          <a:p>
            <a:pPr marL="0" indent="0" eaLnBrk="1" hangingPunct="1">
              <a:buFontTx/>
              <a:buNone/>
            </a:pPr>
            <a:endParaRPr lang="en-US" altLang="en-US"/>
          </a:p>
          <a:p>
            <a:pPr marL="0" indent="0" eaLnBrk="1" hangingPunct="1">
              <a:buFontTx/>
              <a:buNone/>
            </a:pPr>
            <a:r>
              <a:rPr lang="en-US" altLang="en-US"/>
              <a:t>for all pairs (x,y).</a:t>
            </a:r>
          </a:p>
        </p:txBody>
      </p:sp>
      <p:pic>
        <p:nvPicPr>
          <p:cNvPr id="849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667000"/>
            <a:ext cx="3962400"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7"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eaLnBrk="1" hangingPunct="1"/>
            <a:r>
              <a:rPr lang="en-US" altLang="en-US" sz="1400" b="1">
                <a:solidFill>
                  <a:srgbClr val="000000"/>
                </a:solidFill>
                <a:latin typeface="Tahoma" pitchFamily="34" charset="0"/>
                <a:cs typeface="Tahoma" pitchFamily="34" charset="0"/>
              </a:rPr>
              <a:t>0</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a:t>Example 7.5…</a:t>
            </a:r>
          </a:p>
        </p:txBody>
      </p:sp>
      <p:sp>
        <p:nvSpPr>
          <p:cNvPr id="86019" name="Rectangle 3"/>
          <p:cNvSpPr>
            <a:spLocks noGrp="1" noChangeArrowheads="1"/>
          </p:cNvSpPr>
          <p:nvPr>
            <p:ph type="body" idx="1"/>
          </p:nvPr>
        </p:nvSpPr>
        <p:spPr/>
        <p:txBody>
          <a:bodyPr/>
          <a:lstStyle/>
          <a:p>
            <a:pPr marL="0" indent="0" eaLnBrk="1" hangingPunct="1">
              <a:buFontTx/>
              <a:buNone/>
            </a:pPr>
            <a:r>
              <a:rPr lang="en-US" altLang="en-US"/>
              <a:t>Xavier and Yvette are real estate agents. Let X denote the number of houses that Xavier will sell in a month and let Y denote the number of houses Yvette will sell in a month. An analysis of their past monthly performances has the following joint probabilities (bivariate probability distribution).</a:t>
            </a:r>
            <a:endParaRPr lang="en-US" altLang="en-US" b="1"/>
          </a:p>
          <a:p>
            <a:pPr marL="0" indent="0" eaLnBrk="1" hangingPunct="1">
              <a:buFontTx/>
              <a:buNone/>
            </a:pPr>
            <a:endParaRPr lang="en-US" altLang="en-US"/>
          </a:p>
        </p:txBody>
      </p:sp>
      <p:sp>
        <p:nvSpPr>
          <p:cNvPr id="86020"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eaLnBrk="1" hangingPunct="1"/>
            <a:r>
              <a:rPr lang="en-US" altLang="en-US" sz="1400" b="1">
                <a:solidFill>
                  <a:srgbClr val="000000"/>
                </a:solidFill>
                <a:latin typeface="Tahoma" pitchFamily="34" charset="0"/>
                <a:cs typeface="Tahoma" pitchFamily="34" charset="0"/>
              </a:rPr>
              <a:t>0</a:t>
            </a:r>
          </a:p>
        </p:txBody>
      </p:sp>
      <p:pic>
        <p:nvPicPr>
          <p:cNvPr id="8602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3581400"/>
            <a:ext cx="8534400"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ltLang="en-US"/>
              <a:t>Marginal Probabilities…</a:t>
            </a:r>
          </a:p>
        </p:txBody>
      </p:sp>
      <p:sp>
        <p:nvSpPr>
          <p:cNvPr id="87043" name="Rectangle 3"/>
          <p:cNvSpPr>
            <a:spLocks noGrp="1" noChangeArrowheads="1"/>
          </p:cNvSpPr>
          <p:nvPr>
            <p:ph type="body" idx="1"/>
          </p:nvPr>
        </p:nvSpPr>
        <p:spPr/>
        <p:txBody>
          <a:bodyPr/>
          <a:lstStyle/>
          <a:p>
            <a:pPr marL="0" indent="0" eaLnBrk="1" hangingPunct="1">
              <a:buFontTx/>
              <a:buNone/>
            </a:pPr>
            <a:r>
              <a:rPr lang="en-US" altLang="en-US"/>
              <a:t>As before, we can calculate the </a:t>
            </a:r>
            <a:r>
              <a:rPr lang="en-US" altLang="en-US" b="1" i="1"/>
              <a:t>marginal probabilities</a:t>
            </a:r>
            <a:r>
              <a:rPr lang="en-US" altLang="en-US"/>
              <a:t> by summing across rows and down columns to determine the probabilities of X and Y individually:</a:t>
            </a:r>
          </a:p>
        </p:txBody>
      </p:sp>
      <p:pic>
        <p:nvPicPr>
          <p:cNvPr id="870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438400"/>
            <a:ext cx="54737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Line 5"/>
          <p:cNvSpPr>
            <a:spLocks noChangeShapeType="1"/>
          </p:cNvSpPr>
          <p:nvPr/>
        </p:nvSpPr>
        <p:spPr bwMode="auto">
          <a:xfrm>
            <a:off x="6400800" y="2286000"/>
            <a:ext cx="0" cy="533400"/>
          </a:xfrm>
          <a:prstGeom prst="line">
            <a:avLst/>
          </a:prstGeom>
          <a:noFill/>
          <a:ln w="38100">
            <a:solidFill>
              <a:srgbClr val="FF0000"/>
            </a:solidFill>
            <a:round/>
            <a:headEnd/>
            <a:tailEnd type="arrow" w="lg" len="lg"/>
          </a:ln>
          <a:extLst>
            <a:ext uri="{909E8E84-426E-40DD-AFC4-6F175D3DCCD1}">
              <a14:hiddenFill xmlns:a14="http://schemas.microsoft.com/office/drawing/2010/main">
                <a:noFill/>
              </a14:hiddenFill>
            </a:ext>
          </a:extLst>
        </p:spPr>
        <p:txBody>
          <a:bodyPr wrap="none" anchor="ctr"/>
          <a:lstStyle/>
          <a:p>
            <a:pPr>
              <a:defRPr/>
            </a:pPr>
            <a:endParaRPr lang="en-US" sz="1800">
              <a:solidFill>
                <a:srgbClr val="000000"/>
              </a:solidFill>
              <a:latin typeface="Arial" pitchFamily="34" charset="0"/>
              <a:cs typeface="+mn-cs"/>
            </a:endParaRPr>
          </a:p>
        </p:txBody>
      </p:sp>
      <p:sp>
        <p:nvSpPr>
          <p:cNvPr id="32774" name="Line 6"/>
          <p:cNvSpPr>
            <a:spLocks noChangeShapeType="1"/>
          </p:cNvSpPr>
          <p:nvPr/>
        </p:nvSpPr>
        <p:spPr bwMode="auto">
          <a:xfrm>
            <a:off x="1905000" y="3810000"/>
            <a:ext cx="457200" cy="0"/>
          </a:xfrm>
          <a:prstGeom prst="line">
            <a:avLst/>
          </a:prstGeom>
          <a:noFill/>
          <a:ln w="38100">
            <a:solidFill>
              <a:srgbClr val="0000FF"/>
            </a:solidFill>
            <a:round/>
            <a:headEnd/>
            <a:tailEnd type="arrow" w="lg" len="lg"/>
          </a:ln>
          <a:extLst>
            <a:ext uri="{909E8E84-426E-40DD-AFC4-6F175D3DCCD1}">
              <a14:hiddenFill xmlns:a14="http://schemas.microsoft.com/office/drawing/2010/main">
                <a:noFill/>
              </a14:hiddenFill>
            </a:ext>
          </a:extLst>
        </p:spPr>
        <p:txBody>
          <a:bodyPr wrap="none" anchor="ctr"/>
          <a:lstStyle/>
          <a:p>
            <a:pPr>
              <a:defRPr/>
            </a:pPr>
            <a:endParaRPr lang="en-US" sz="1800">
              <a:solidFill>
                <a:srgbClr val="000000"/>
              </a:solidFill>
              <a:latin typeface="Arial" pitchFamily="34" charset="0"/>
              <a:cs typeface="+mn-cs"/>
            </a:endParaRPr>
          </a:p>
        </p:txBody>
      </p:sp>
      <p:pic>
        <p:nvPicPr>
          <p:cNvPr id="8704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648200"/>
            <a:ext cx="23495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4648200"/>
            <a:ext cx="23495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7" name="Oval 9"/>
          <p:cNvSpPr>
            <a:spLocks noChangeArrowheads="1"/>
          </p:cNvSpPr>
          <p:nvPr/>
        </p:nvSpPr>
        <p:spPr bwMode="auto">
          <a:xfrm>
            <a:off x="2514600" y="3657600"/>
            <a:ext cx="3429000" cy="381000"/>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defRPr/>
            </a:pPr>
            <a:endParaRPr lang="en-US" sz="1800">
              <a:solidFill>
                <a:srgbClr val="000000"/>
              </a:solidFill>
              <a:latin typeface="Arial" pitchFamily="34" charset="0"/>
              <a:cs typeface="+mn-cs"/>
            </a:endParaRPr>
          </a:p>
        </p:txBody>
      </p:sp>
      <p:sp>
        <p:nvSpPr>
          <p:cNvPr id="32778" name="Line 10"/>
          <p:cNvSpPr>
            <a:spLocks noChangeShapeType="1"/>
          </p:cNvSpPr>
          <p:nvPr/>
        </p:nvSpPr>
        <p:spPr bwMode="auto">
          <a:xfrm flipH="1">
            <a:off x="2514600" y="4114800"/>
            <a:ext cx="1676400" cy="685800"/>
          </a:xfrm>
          <a:prstGeom prst="line">
            <a:avLst/>
          </a:prstGeom>
          <a:noFill/>
          <a:ln w="38100">
            <a:solidFill>
              <a:srgbClr val="0000FF"/>
            </a:solidFill>
            <a:round/>
            <a:headEnd/>
            <a:tailEnd type="arrow" w="lg" len="lg"/>
          </a:ln>
          <a:extLst>
            <a:ext uri="{909E8E84-426E-40DD-AFC4-6F175D3DCCD1}">
              <a14:hiddenFill xmlns:a14="http://schemas.microsoft.com/office/drawing/2010/main">
                <a:noFill/>
              </a14:hiddenFill>
            </a:ext>
          </a:extLst>
        </p:spPr>
        <p:txBody>
          <a:bodyPr wrap="none" anchor="ctr"/>
          <a:lstStyle/>
          <a:p>
            <a:pPr>
              <a:defRPr/>
            </a:pPr>
            <a:endParaRPr lang="en-US" sz="1800">
              <a:solidFill>
                <a:srgbClr val="000000"/>
              </a:solidFill>
              <a:latin typeface="Arial" pitchFamily="34" charset="0"/>
              <a:cs typeface="+mn-cs"/>
            </a:endParaRPr>
          </a:p>
        </p:txBody>
      </p:sp>
      <p:sp>
        <p:nvSpPr>
          <p:cNvPr id="32779" name="Oval 11"/>
          <p:cNvSpPr>
            <a:spLocks noChangeArrowheads="1"/>
          </p:cNvSpPr>
          <p:nvPr/>
        </p:nvSpPr>
        <p:spPr bwMode="auto">
          <a:xfrm flipH="1">
            <a:off x="5867400" y="2819400"/>
            <a:ext cx="1066800" cy="9144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defRPr/>
            </a:pPr>
            <a:endParaRPr lang="en-US" sz="1800">
              <a:solidFill>
                <a:srgbClr val="000000"/>
              </a:solidFill>
              <a:latin typeface="Arial" pitchFamily="34" charset="0"/>
              <a:cs typeface="+mn-cs"/>
            </a:endParaRPr>
          </a:p>
        </p:txBody>
      </p:sp>
      <p:sp>
        <p:nvSpPr>
          <p:cNvPr id="32780" name="Line 12"/>
          <p:cNvSpPr>
            <a:spLocks noChangeShapeType="1"/>
          </p:cNvSpPr>
          <p:nvPr/>
        </p:nvSpPr>
        <p:spPr bwMode="auto">
          <a:xfrm>
            <a:off x="7010400" y="3352800"/>
            <a:ext cx="914400" cy="1295400"/>
          </a:xfrm>
          <a:prstGeom prst="line">
            <a:avLst/>
          </a:prstGeom>
          <a:noFill/>
          <a:ln w="38100">
            <a:solidFill>
              <a:srgbClr val="FF0000"/>
            </a:solidFill>
            <a:round/>
            <a:headEnd/>
            <a:tailEnd type="arrow" w="lg" len="lg"/>
          </a:ln>
          <a:extLst>
            <a:ext uri="{909E8E84-426E-40DD-AFC4-6F175D3DCCD1}">
              <a14:hiddenFill xmlns:a14="http://schemas.microsoft.com/office/drawing/2010/main">
                <a:noFill/>
              </a14:hiddenFill>
            </a:ext>
          </a:extLst>
        </p:spPr>
        <p:txBody>
          <a:bodyPr wrap="none" anchor="ctr"/>
          <a:lstStyle/>
          <a:p>
            <a:pPr>
              <a:defRPr/>
            </a:pPr>
            <a:endParaRPr lang="en-US" sz="1800">
              <a:solidFill>
                <a:srgbClr val="000000"/>
              </a:solidFill>
              <a:latin typeface="Arial" pitchFamily="34" charset="0"/>
              <a:cs typeface="+mn-cs"/>
            </a:endParaRPr>
          </a:p>
        </p:txBody>
      </p:sp>
      <p:sp>
        <p:nvSpPr>
          <p:cNvPr id="32781" name="Rectangle 13"/>
          <p:cNvSpPr>
            <a:spLocks noChangeArrowheads="1"/>
          </p:cNvSpPr>
          <p:nvPr/>
        </p:nvSpPr>
        <p:spPr bwMode="auto">
          <a:xfrm>
            <a:off x="0" y="5943600"/>
            <a:ext cx="7550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defRPr/>
            </a:pPr>
            <a:r>
              <a:rPr lang="en-US">
                <a:solidFill>
                  <a:srgbClr val="000000"/>
                </a:solidFill>
                <a:latin typeface="Times"/>
                <a:cs typeface="+mn-cs"/>
              </a:rPr>
              <a:t>E.g the probability that Xavier sells 1 house = P(X=1) =0.50</a:t>
            </a:r>
          </a:p>
        </p:txBody>
      </p:sp>
      <p:sp>
        <p:nvSpPr>
          <p:cNvPr id="87054" name="FlagCount" hidden="1">
            <a:hlinkClick r:id="rId6"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eaLnBrk="1" hangingPunct="1"/>
            <a:r>
              <a:rPr lang="en-US" altLang="en-US" sz="1400" b="1">
                <a:solidFill>
                  <a:srgbClr val="000000"/>
                </a:solidFill>
                <a:latin typeface="Tahoma" pitchFamily="34" charset="0"/>
                <a:cs typeface="Tahoma" pitchFamily="34" charset="0"/>
              </a:rPr>
              <a:t>0</a:t>
            </a: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altLang="en-US"/>
              <a:t>Describing the Bivariate Distribution…</a:t>
            </a:r>
          </a:p>
        </p:txBody>
      </p:sp>
      <p:sp>
        <p:nvSpPr>
          <p:cNvPr id="88067" name="Rectangle 3"/>
          <p:cNvSpPr>
            <a:spLocks noGrp="1" noChangeArrowheads="1"/>
          </p:cNvSpPr>
          <p:nvPr>
            <p:ph type="body" idx="1"/>
          </p:nvPr>
        </p:nvSpPr>
        <p:spPr/>
        <p:txBody>
          <a:bodyPr/>
          <a:lstStyle/>
          <a:p>
            <a:pPr marL="0" indent="0" eaLnBrk="1" hangingPunct="1">
              <a:buFontTx/>
              <a:buNone/>
            </a:pPr>
            <a:r>
              <a:rPr lang="en-US" altLang="en-US"/>
              <a:t>We can describe the mean, variance, and standard deviation of </a:t>
            </a:r>
            <a:r>
              <a:rPr lang="en-US" altLang="en-US" b="1" i="1"/>
              <a:t>each variable</a:t>
            </a:r>
            <a:r>
              <a:rPr lang="en-US" altLang="en-US"/>
              <a:t> in a bivariate distribution by working with the </a:t>
            </a:r>
            <a:r>
              <a:rPr lang="en-US" altLang="en-US" b="1" i="1"/>
              <a:t>marginal probabilities</a:t>
            </a:r>
            <a:r>
              <a:rPr lang="en-US" altLang="en-US"/>
              <a:t>…</a:t>
            </a:r>
          </a:p>
        </p:txBody>
      </p:sp>
      <p:pic>
        <p:nvPicPr>
          <p:cNvPr id="880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667000"/>
            <a:ext cx="22733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2590800"/>
            <a:ext cx="2298700"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AutoShape 6"/>
          <p:cNvSpPr>
            <a:spLocks noChangeArrowheads="1"/>
          </p:cNvSpPr>
          <p:nvPr/>
        </p:nvSpPr>
        <p:spPr bwMode="auto">
          <a:xfrm>
            <a:off x="2667000" y="4953000"/>
            <a:ext cx="3962400" cy="762000"/>
          </a:xfrm>
          <a:prstGeom prst="wedgeRectCallout">
            <a:avLst>
              <a:gd name="adj1" fmla="val -58333"/>
              <a:gd name="adj2" fmla="val -138333"/>
            </a:avLst>
          </a:prstGeom>
          <a:solidFill>
            <a:srgbClr val="99CCFF"/>
          </a:solidFill>
          <a:ln w="9525">
            <a:solidFill>
              <a:schemeClr val="tx1"/>
            </a:solidFill>
            <a:miter lim="800000"/>
            <a:headEnd/>
            <a:tailEnd/>
          </a:ln>
        </p:spPr>
        <p:txBody>
          <a:bodyPr anchor="ctr"/>
          <a:lstStyle/>
          <a:p>
            <a:pPr algn="ctr" eaLnBrk="0" hangingPunct="0">
              <a:defRPr/>
            </a:pPr>
            <a:r>
              <a:rPr lang="en-US">
                <a:solidFill>
                  <a:srgbClr val="000000"/>
                </a:solidFill>
                <a:latin typeface="Times"/>
                <a:cs typeface="+mn-cs"/>
              </a:rPr>
              <a:t>same formulae as for univariate distributions…</a:t>
            </a:r>
          </a:p>
        </p:txBody>
      </p:sp>
      <p:sp>
        <p:nvSpPr>
          <p:cNvPr id="88071" name="FlagCount" hidden="1">
            <a:hlinkClick r:id="rId5"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eaLnBrk="1" hangingPunct="1"/>
            <a:r>
              <a:rPr lang="en-US" altLang="en-US" sz="1400" b="1">
                <a:solidFill>
                  <a:srgbClr val="000000"/>
                </a:solidFill>
                <a:latin typeface="Tahoma" pitchFamily="34" charset="0"/>
                <a:cs typeface="Tahoma" pitchFamily="34" charset="0"/>
              </a:rPr>
              <a:t>0</a:t>
            </a: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altLang="en-US"/>
              <a:t>Covariance…</a:t>
            </a:r>
          </a:p>
        </p:txBody>
      </p:sp>
      <p:sp>
        <p:nvSpPr>
          <p:cNvPr id="89091" name="Rectangle 3"/>
          <p:cNvSpPr>
            <a:spLocks noGrp="1" noChangeArrowheads="1"/>
          </p:cNvSpPr>
          <p:nvPr>
            <p:ph type="body" idx="1"/>
          </p:nvPr>
        </p:nvSpPr>
        <p:spPr/>
        <p:txBody>
          <a:bodyPr/>
          <a:lstStyle/>
          <a:p>
            <a:pPr marL="0" indent="0" eaLnBrk="1" hangingPunct="1">
              <a:buFontTx/>
              <a:buNone/>
            </a:pPr>
            <a:r>
              <a:rPr lang="en-US" altLang="en-US"/>
              <a:t>The </a:t>
            </a:r>
            <a:r>
              <a:rPr lang="en-US" altLang="en-US" b="1" i="1"/>
              <a:t>covariance</a:t>
            </a:r>
            <a:r>
              <a:rPr lang="en-US" altLang="en-US"/>
              <a:t> of two discrete variables is defined as:</a:t>
            </a:r>
          </a:p>
          <a:p>
            <a:pPr marL="0" indent="0" eaLnBrk="1" hangingPunct="1">
              <a:buFontTx/>
              <a:buNone/>
            </a:pPr>
            <a:endParaRPr lang="en-US" altLang="en-US"/>
          </a:p>
          <a:p>
            <a:pPr marL="0" indent="0" eaLnBrk="1" hangingPunct="1">
              <a:buFontTx/>
              <a:buNone/>
            </a:pPr>
            <a:endParaRPr lang="en-US" altLang="en-US"/>
          </a:p>
          <a:p>
            <a:pPr marL="0" indent="0" eaLnBrk="1" hangingPunct="1">
              <a:buFontTx/>
              <a:buNone/>
            </a:pPr>
            <a:endParaRPr lang="en-US" altLang="en-US"/>
          </a:p>
        </p:txBody>
      </p:sp>
      <p:pic>
        <p:nvPicPr>
          <p:cNvPr id="890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752600"/>
            <a:ext cx="55626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3"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eaLnBrk="1" hangingPunct="1"/>
            <a:r>
              <a:rPr lang="en-US" altLang="en-US" sz="1400" b="1">
                <a:solidFill>
                  <a:srgbClr val="000000"/>
                </a:solidFill>
                <a:latin typeface="Tahoma" pitchFamily="34" charset="0"/>
                <a:cs typeface="Tahoma" pitchFamily="34" charset="0"/>
              </a:rPr>
              <a:t>0</a:t>
            </a: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ltLang="en-US"/>
              <a:t>Sum of Two Variables…</a:t>
            </a:r>
          </a:p>
        </p:txBody>
      </p:sp>
      <p:sp>
        <p:nvSpPr>
          <p:cNvPr id="90115" name="Rectangle 3"/>
          <p:cNvSpPr>
            <a:spLocks noGrp="1" noChangeArrowheads="1"/>
          </p:cNvSpPr>
          <p:nvPr>
            <p:ph type="body" idx="1"/>
          </p:nvPr>
        </p:nvSpPr>
        <p:spPr/>
        <p:txBody>
          <a:bodyPr/>
          <a:lstStyle/>
          <a:p>
            <a:pPr marL="0" indent="0" eaLnBrk="1" hangingPunct="1">
              <a:buFontTx/>
              <a:buNone/>
            </a:pPr>
            <a:r>
              <a:rPr lang="en-US" altLang="en-US"/>
              <a:t>The bivariate distribution allows us to develop the probability distribution of </a:t>
            </a:r>
            <a:r>
              <a:rPr lang="en-US" altLang="en-US" b="1" i="1"/>
              <a:t>any</a:t>
            </a:r>
            <a:r>
              <a:rPr lang="en-US" altLang="en-US"/>
              <a:t> combination of the two variables, of particular interest is the </a:t>
            </a:r>
            <a:r>
              <a:rPr lang="en-US" altLang="en-US" b="1" i="1">
                <a:solidFill>
                  <a:srgbClr val="0000FF"/>
                </a:solidFill>
              </a:rPr>
              <a:t>sum</a:t>
            </a:r>
            <a:r>
              <a:rPr lang="en-US" altLang="en-US"/>
              <a:t> of two variables.</a:t>
            </a:r>
          </a:p>
          <a:p>
            <a:pPr marL="0" indent="0" eaLnBrk="1" hangingPunct="1">
              <a:buFontTx/>
              <a:buNone/>
            </a:pPr>
            <a:endParaRPr lang="en-US" altLang="en-US"/>
          </a:p>
          <a:p>
            <a:pPr marL="0" indent="0" eaLnBrk="1" hangingPunct="1">
              <a:buFontTx/>
              <a:buNone/>
            </a:pPr>
            <a:r>
              <a:rPr lang="en-US" altLang="en-US"/>
              <a:t>If we consider our example of Xavier and Yvette selling houses, we can create a probability distribution…</a:t>
            </a:r>
          </a:p>
          <a:p>
            <a:pPr marL="0" indent="0" eaLnBrk="1" hangingPunct="1">
              <a:buFontTx/>
              <a:buNone/>
            </a:pPr>
            <a:endParaRPr lang="en-US" altLang="en-US"/>
          </a:p>
          <a:p>
            <a:pPr marL="0" indent="0" eaLnBrk="1" hangingPunct="1">
              <a:buFontTx/>
              <a:buNone/>
            </a:pPr>
            <a:endParaRPr lang="en-US" altLang="en-US"/>
          </a:p>
          <a:p>
            <a:pPr marL="0" indent="0" eaLnBrk="1" hangingPunct="1">
              <a:buFontTx/>
              <a:buNone/>
            </a:pPr>
            <a:r>
              <a:rPr lang="en-US" altLang="en-US"/>
              <a:t>…to answer questions like “what is the probability that two houses are sold”?</a:t>
            </a:r>
          </a:p>
          <a:p>
            <a:pPr marL="0" indent="0" eaLnBrk="1" hangingPunct="1">
              <a:buFontTx/>
              <a:buNone/>
            </a:pPr>
            <a:r>
              <a:rPr lang="en-US" altLang="en-US">
                <a:solidFill>
                  <a:srgbClr val="0000FF"/>
                </a:solidFill>
              </a:rPr>
              <a:t>P(X+Y=2) = P(0,2) + P(1,1) + P(2,0) = .07 + .06 + .06 = .19</a:t>
            </a:r>
            <a:endParaRPr lang="en-US" altLang="en-US"/>
          </a:p>
        </p:txBody>
      </p:sp>
      <p:pic>
        <p:nvPicPr>
          <p:cNvPr id="901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962400"/>
            <a:ext cx="68326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7"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eaLnBrk="1" hangingPunct="1"/>
            <a:r>
              <a:rPr lang="en-US" altLang="en-US" sz="1400" b="1">
                <a:solidFill>
                  <a:srgbClr val="000000"/>
                </a:solidFill>
                <a:latin typeface="Tahoma" pitchFamily="34" charset="0"/>
                <a:cs typeface="Tahoma" pitchFamily="34" charset="0"/>
              </a:rPr>
              <a:t>0</a:t>
            </a: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altLang="en-US"/>
              <a:t>Sum of Two Variables…</a:t>
            </a:r>
          </a:p>
        </p:txBody>
      </p:sp>
      <p:sp>
        <p:nvSpPr>
          <p:cNvPr id="91139" name="Rectangle 3"/>
          <p:cNvSpPr>
            <a:spLocks noGrp="1" noChangeArrowheads="1"/>
          </p:cNvSpPr>
          <p:nvPr>
            <p:ph type="body" sz="half" idx="1"/>
          </p:nvPr>
        </p:nvSpPr>
        <p:spPr>
          <a:xfrm>
            <a:off x="241300" y="914400"/>
            <a:ext cx="8445500" cy="5486400"/>
          </a:xfrm>
        </p:spPr>
        <p:txBody>
          <a:bodyPr/>
          <a:lstStyle/>
          <a:p>
            <a:pPr marL="0" indent="0" eaLnBrk="1" hangingPunct="1">
              <a:buFontTx/>
              <a:buNone/>
            </a:pPr>
            <a:r>
              <a:rPr lang="en-US" altLang="en-US" sz="2400"/>
              <a:t>Likewise, we can compute the expected value, variance, and standard deviation of X+Y in the usual way…</a:t>
            </a:r>
          </a:p>
          <a:p>
            <a:pPr marL="0" indent="0" eaLnBrk="1" hangingPunct="1">
              <a:buFontTx/>
              <a:buNone/>
            </a:pPr>
            <a:endParaRPr lang="en-US" altLang="en-US" sz="2400"/>
          </a:p>
          <a:p>
            <a:pPr marL="0" indent="0" eaLnBrk="1" hangingPunct="1">
              <a:buFontTx/>
              <a:buNone/>
            </a:pPr>
            <a:r>
              <a:rPr lang="en-US" altLang="en-US" sz="2400"/>
              <a:t>E(X + Y) =  0(.12) + 1(.63) + 2(.19) + 3(.05) + 4(.01) = 1.2</a:t>
            </a:r>
          </a:p>
          <a:p>
            <a:pPr marL="0" indent="0" eaLnBrk="1" hangingPunct="1">
              <a:buFontTx/>
              <a:buNone/>
            </a:pPr>
            <a:endParaRPr lang="en-US" altLang="en-US" sz="2400"/>
          </a:p>
          <a:p>
            <a:pPr marL="0" indent="0" eaLnBrk="1" hangingPunct="1">
              <a:buFontTx/>
              <a:buNone/>
            </a:pPr>
            <a:r>
              <a:rPr lang="en-US" altLang="en-US" sz="2400"/>
              <a:t>V(X + Y) = (0 – 1.2)</a:t>
            </a:r>
            <a:r>
              <a:rPr lang="en-US" altLang="en-US" sz="2400" baseline="30000"/>
              <a:t>2</a:t>
            </a:r>
            <a:r>
              <a:rPr lang="en-US" altLang="en-US" sz="2400"/>
              <a:t>(.12) + … + (4 – 1.2)</a:t>
            </a:r>
            <a:r>
              <a:rPr lang="en-US" altLang="en-US" sz="2400" baseline="30000"/>
              <a:t>2</a:t>
            </a:r>
            <a:r>
              <a:rPr lang="en-US" altLang="en-US" sz="2400"/>
              <a:t>(.01) = .56</a:t>
            </a:r>
          </a:p>
          <a:p>
            <a:pPr marL="0" indent="0" eaLnBrk="1" hangingPunct="1">
              <a:buFontTx/>
              <a:buNone/>
            </a:pPr>
            <a:endParaRPr lang="en-US" altLang="en-US" sz="2400"/>
          </a:p>
          <a:p>
            <a:pPr marL="0" indent="0" eaLnBrk="1" hangingPunct="1">
              <a:buFontTx/>
              <a:buNone/>
            </a:pPr>
            <a:r>
              <a:rPr lang="en-US" altLang="en-US" sz="2400"/>
              <a:t>		</a:t>
            </a:r>
          </a:p>
        </p:txBody>
      </p:sp>
      <p:sp>
        <p:nvSpPr>
          <p:cNvPr id="91140"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eaLnBrk="1" hangingPunct="1"/>
            <a:r>
              <a:rPr lang="en-US" altLang="en-US" sz="1400" b="1">
                <a:solidFill>
                  <a:srgbClr val="000000"/>
                </a:solidFill>
                <a:latin typeface="Tahoma" pitchFamily="34" charset="0"/>
                <a:cs typeface="Tahoma" pitchFamily="34" charset="0"/>
              </a:rPr>
              <a:t>0</a:t>
            </a:r>
          </a:p>
        </p:txBody>
      </p:sp>
      <p:graphicFrame>
        <p:nvGraphicFramePr>
          <p:cNvPr id="91141" name="Object 6"/>
          <p:cNvGraphicFramePr>
            <a:graphicFrameLocks noGrp="1" noChangeAspect="1"/>
          </p:cNvGraphicFramePr>
          <p:nvPr>
            <p:ph sz="half" idx="2"/>
          </p:nvPr>
        </p:nvGraphicFramePr>
        <p:xfrm>
          <a:off x="381000" y="3810000"/>
          <a:ext cx="5105400" cy="723900"/>
        </p:xfrm>
        <a:graphic>
          <a:graphicData uri="http://schemas.openxmlformats.org/presentationml/2006/ole">
            <mc:AlternateContent xmlns:mc="http://schemas.openxmlformats.org/markup-compatibility/2006">
              <mc:Choice xmlns:v="urn:schemas-microsoft-com:vml" Requires="v">
                <p:oleObj spid="_x0000_s91174" name="Equation" r:id="rId5" imgW="1790700" imgH="254000" progId="Equation.3">
                  <p:embed/>
                </p:oleObj>
              </mc:Choice>
              <mc:Fallback>
                <p:oleObj name="Equation" r:id="rId5" imgW="1790700" imgH="2540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3810000"/>
                        <a:ext cx="51054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137424" y="0"/>
            <a:ext cx="7549376" cy="868363"/>
          </a:xfrm>
        </p:spPr>
        <p:txBody>
          <a:bodyPr>
            <a:normAutofit/>
          </a:bodyPr>
          <a:lstStyle/>
          <a:p>
            <a:pPr eaLnBrk="1" hangingPunct="1">
              <a:defRPr/>
            </a:pPr>
            <a:r>
              <a:rPr lang="en-US" dirty="0"/>
              <a:t>Probability Mass Function</a:t>
            </a:r>
          </a:p>
        </p:txBody>
      </p:sp>
      <p:sp>
        <p:nvSpPr>
          <p:cNvPr id="6" name="Title 1"/>
          <p:cNvSpPr txBox="1">
            <a:spLocks/>
          </p:cNvSpPr>
          <p:nvPr/>
        </p:nvSpPr>
        <p:spPr bwMode="auto">
          <a:xfrm>
            <a:off x="457200" y="1219200"/>
            <a:ext cx="8229600" cy="868363"/>
          </a:xfrm>
          <a:prstGeom prst="rect">
            <a:avLst/>
          </a:prstGeom>
          <a:noFill/>
          <a:ln w="9525">
            <a:noFill/>
            <a:miter lim="800000"/>
            <a:headEnd/>
            <a:tailEnd/>
          </a:ln>
        </p:spPr>
        <p:txBody>
          <a:bodyPr anchor="ctr"/>
          <a:lstStyle/>
          <a:p>
            <a:pPr>
              <a:defRPr/>
            </a:pPr>
            <a:r>
              <a:rPr lang="en-US" sz="2500" dirty="0">
                <a:latin typeface="Helvetica" pitchFamily="50" charset="0"/>
                <a:ea typeface="+mj-ea"/>
                <a:cs typeface="+mj-cs"/>
              </a:rPr>
              <a:t>For a discrete random variable </a:t>
            </a:r>
            <a:r>
              <a:rPr lang="en-US" sz="2500" i="1" dirty="0">
                <a:latin typeface="Helvetica" pitchFamily="50" charset="0"/>
                <a:ea typeface="+mj-ea"/>
                <a:cs typeface="+mj-cs"/>
              </a:rPr>
              <a:t>X</a:t>
            </a:r>
            <a:r>
              <a:rPr lang="en-US" sz="2500" dirty="0">
                <a:latin typeface="Helvetica" pitchFamily="50" charset="0"/>
                <a:ea typeface="+mj-ea"/>
                <a:cs typeface="+mj-cs"/>
              </a:rPr>
              <a:t> with possible values </a:t>
            </a:r>
          </a:p>
          <a:p>
            <a:pPr>
              <a:defRPr/>
            </a:pPr>
            <a:r>
              <a:rPr lang="en-US" sz="2500" i="1" dirty="0">
                <a:latin typeface="Helvetica" pitchFamily="50" charset="0"/>
                <a:cs typeface="Arial" charset="0"/>
              </a:rPr>
              <a:t>x</a:t>
            </a:r>
            <a:r>
              <a:rPr lang="en-US" sz="2500" baseline="-25000" dirty="0">
                <a:latin typeface="Helvetica" pitchFamily="50" charset="0"/>
                <a:cs typeface="Arial" charset="0"/>
              </a:rPr>
              <a:t>1</a:t>
            </a:r>
            <a:r>
              <a:rPr lang="en-US" sz="2500" dirty="0">
                <a:latin typeface="Helvetica" pitchFamily="50" charset="0"/>
                <a:cs typeface="Arial" charset="0"/>
              </a:rPr>
              <a:t>, </a:t>
            </a:r>
            <a:r>
              <a:rPr lang="en-US" sz="2500" i="1" dirty="0">
                <a:latin typeface="Helvetica" pitchFamily="50" charset="0"/>
                <a:cs typeface="Arial" charset="0"/>
              </a:rPr>
              <a:t>x</a:t>
            </a:r>
            <a:r>
              <a:rPr lang="en-US" sz="2500" baseline="-25000" dirty="0">
                <a:latin typeface="Helvetica" pitchFamily="50" charset="0"/>
                <a:cs typeface="Arial" charset="0"/>
              </a:rPr>
              <a:t>2</a:t>
            </a:r>
            <a:r>
              <a:rPr lang="en-US" sz="2500" dirty="0">
                <a:latin typeface="Helvetica" pitchFamily="50" charset="0"/>
                <a:cs typeface="Arial" charset="0"/>
              </a:rPr>
              <a:t>, …, </a:t>
            </a:r>
            <a:r>
              <a:rPr lang="en-US" sz="2500" i="1" dirty="0" err="1">
                <a:latin typeface="Helvetica" pitchFamily="50" charset="0"/>
                <a:cs typeface="Arial" charset="0"/>
              </a:rPr>
              <a:t>x</a:t>
            </a:r>
            <a:r>
              <a:rPr lang="en-US" sz="2500" i="1" baseline="-25000" dirty="0" err="1">
                <a:latin typeface="Helvetica" pitchFamily="50" charset="0"/>
                <a:cs typeface="Arial" charset="0"/>
              </a:rPr>
              <a:t>n</a:t>
            </a:r>
            <a:r>
              <a:rPr lang="en-US" sz="2500" dirty="0">
                <a:latin typeface="Helvetica" pitchFamily="50" charset="0"/>
                <a:cs typeface="Arial" charset="0"/>
              </a:rPr>
              <a:t>, a </a:t>
            </a:r>
            <a:r>
              <a:rPr lang="en-US" sz="2500" dirty="0">
                <a:solidFill>
                  <a:srgbClr val="1F497D"/>
                </a:solidFill>
                <a:latin typeface="Helvetica" pitchFamily="50" charset="0"/>
                <a:cs typeface="Arial" charset="0"/>
              </a:rPr>
              <a:t>probability mass function</a:t>
            </a:r>
            <a:r>
              <a:rPr lang="en-US" sz="2500" dirty="0">
                <a:solidFill>
                  <a:schemeClr val="tx2"/>
                </a:solidFill>
                <a:latin typeface="Helvetica" pitchFamily="50" charset="0"/>
                <a:cs typeface="Arial" charset="0"/>
              </a:rPr>
              <a:t> </a:t>
            </a:r>
            <a:r>
              <a:rPr lang="en-US" sz="2500" dirty="0">
                <a:latin typeface="Helvetica" pitchFamily="50" charset="0"/>
                <a:cs typeface="Arial" charset="0"/>
              </a:rPr>
              <a:t>is a function such that:</a:t>
            </a:r>
            <a:r>
              <a:rPr lang="en-US" sz="2500" dirty="0">
                <a:latin typeface="Helvetica" pitchFamily="50" charset="0"/>
                <a:ea typeface="+mj-ea"/>
                <a:cs typeface="+mj-cs"/>
              </a:rPr>
              <a:t> </a:t>
            </a:r>
          </a:p>
        </p:txBody>
      </p:sp>
      <p:pic>
        <p:nvPicPr>
          <p:cNvPr id="51206" name="Picture 6" descr="Picture1.png"/>
          <p:cNvPicPr>
            <a:picLocks noChangeAspect="1"/>
          </p:cNvPicPr>
          <p:nvPr/>
        </p:nvPicPr>
        <p:blipFill>
          <a:blip r:embed="rId3"/>
          <a:srcRect/>
          <a:stretch>
            <a:fillRect/>
          </a:stretch>
        </p:blipFill>
        <p:spPr bwMode="auto">
          <a:xfrm>
            <a:off x="381000" y="2719388"/>
            <a:ext cx="8240713" cy="2157412"/>
          </a:xfrm>
          <a:prstGeom prst="rect">
            <a:avLst/>
          </a:prstGeom>
          <a:noFill/>
          <a:ln w="9525">
            <a:noFill/>
            <a:miter lim="800000"/>
            <a:headEnd/>
            <a:tailEnd/>
          </a:ln>
        </p:spPr>
      </p:pic>
    </p:spTree>
    <p:extLst>
      <p:ext uri="{BB962C8B-B14F-4D97-AF65-F5344CB8AC3E}">
        <p14:creationId xmlns:p14="http://schemas.microsoft.com/office/powerpoint/2010/main" val="3746828816"/>
      </p:ext>
    </p:extLst>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en-US"/>
              <a:t>Laws…</a:t>
            </a:r>
          </a:p>
        </p:txBody>
      </p:sp>
      <p:sp>
        <p:nvSpPr>
          <p:cNvPr id="92163" name="Rectangle 3"/>
          <p:cNvSpPr>
            <a:spLocks noGrp="1" noChangeArrowheads="1"/>
          </p:cNvSpPr>
          <p:nvPr>
            <p:ph type="body" idx="1"/>
          </p:nvPr>
        </p:nvSpPr>
        <p:spPr/>
        <p:txBody>
          <a:bodyPr/>
          <a:lstStyle/>
          <a:p>
            <a:pPr marL="533400" indent="-533400" eaLnBrk="1" hangingPunct="1">
              <a:buFontTx/>
              <a:buNone/>
            </a:pPr>
            <a:r>
              <a:rPr lang="en-US" altLang="en-US"/>
              <a:t>We can derive laws of expected value and variance for the sum of two variables as follows…</a:t>
            </a:r>
          </a:p>
          <a:p>
            <a:pPr marL="533400" indent="-533400" eaLnBrk="1" hangingPunct="1">
              <a:buFontTx/>
              <a:buNone/>
            </a:pPr>
            <a:endParaRPr lang="en-US" altLang="en-US"/>
          </a:p>
          <a:p>
            <a:pPr marL="533400" indent="-533400" eaLnBrk="1" hangingPunct="1">
              <a:buFontTx/>
              <a:buNone/>
            </a:pPr>
            <a:r>
              <a:rPr lang="en-US" altLang="en-US"/>
              <a:t>E(X + Y) = E(X) + E(Y)</a:t>
            </a:r>
          </a:p>
          <a:p>
            <a:pPr marL="533400" indent="-533400" eaLnBrk="1" hangingPunct="1">
              <a:buFontTx/>
              <a:buNone/>
            </a:pPr>
            <a:endParaRPr lang="en-US" altLang="en-US"/>
          </a:p>
          <a:p>
            <a:pPr marL="533400" indent="-533400" eaLnBrk="1" hangingPunct="1">
              <a:buFontTx/>
              <a:buNone/>
            </a:pPr>
            <a:r>
              <a:rPr lang="en-US" altLang="en-US"/>
              <a:t>V(X + Y) = V(X) + V(Y) + 2COV(X, Y)</a:t>
            </a:r>
          </a:p>
          <a:p>
            <a:pPr marL="533400" indent="-533400" eaLnBrk="1" hangingPunct="1">
              <a:buFontTx/>
              <a:buNone/>
            </a:pPr>
            <a:endParaRPr lang="en-US" altLang="en-US"/>
          </a:p>
          <a:p>
            <a:pPr marL="533400" indent="-533400" eaLnBrk="1" hangingPunct="1">
              <a:buFontTx/>
              <a:buNone/>
            </a:pPr>
            <a:r>
              <a:rPr lang="en-US" altLang="en-US"/>
              <a:t>If X and Y are independent, COV(X, Y) = 0 and thus 		</a:t>
            </a:r>
          </a:p>
          <a:p>
            <a:pPr marL="533400" indent="-533400" eaLnBrk="1" hangingPunct="1">
              <a:buFontTx/>
              <a:buNone/>
            </a:pPr>
            <a:r>
              <a:rPr lang="en-US" altLang="en-US"/>
              <a:t>V(X + Y) = V(X) + V(Y)</a:t>
            </a:r>
          </a:p>
          <a:p>
            <a:pPr marL="533400" indent="-533400" eaLnBrk="1" hangingPunct="1">
              <a:buFontTx/>
              <a:buNone/>
            </a:pPr>
            <a:endParaRPr lang="en-US" altLang="en-US"/>
          </a:p>
        </p:txBody>
      </p:sp>
      <p:sp>
        <p:nvSpPr>
          <p:cNvPr id="92164"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eaLnBrk="1" hangingPunct="1"/>
            <a:r>
              <a:rPr lang="en-US" altLang="en-US" sz="1400" b="1">
                <a:solidFill>
                  <a:srgbClr val="000000"/>
                </a:solidFill>
                <a:latin typeface="Tahoma" pitchFamily="34" charset="0"/>
                <a:cs typeface="Tahoma" pitchFamily="34" charset="0"/>
              </a:rPr>
              <a:t>0</a:t>
            </a:r>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altLang="en-US"/>
              <a:t>Laws</a:t>
            </a:r>
          </a:p>
        </p:txBody>
      </p:sp>
      <p:sp>
        <p:nvSpPr>
          <p:cNvPr id="93187" name="Rectangle 3"/>
          <p:cNvSpPr>
            <a:spLocks noGrp="1" noChangeArrowheads="1"/>
          </p:cNvSpPr>
          <p:nvPr>
            <p:ph type="body" idx="1"/>
          </p:nvPr>
        </p:nvSpPr>
        <p:spPr/>
        <p:txBody>
          <a:bodyPr/>
          <a:lstStyle/>
          <a:p>
            <a:pPr marL="533400" indent="-533400" eaLnBrk="1" hangingPunct="1">
              <a:buFontTx/>
              <a:buNone/>
            </a:pPr>
            <a:r>
              <a:rPr lang="en-US" altLang="en-US"/>
              <a:t>E(X + Y) = E(X) + E(Y) = .7 + .5 = 1.2</a:t>
            </a:r>
          </a:p>
          <a:p>
            <a:pPr marL="533400" indent="-533400" eaLnBrk="1" hangingPunct="1">
              <a:buFontTx/>
              <a:buNone/>
            </a:pPr>
            <a:endParaRPr lang="en-US" altLang="en-US"/>
          </a:p>
          <a:p>
            <a:pPr marL="533400" indent="-533400" eaLnBrk="1" hangingPunct="1">
              <a:buFontTx/>
              <a:buNone/>
            </a:pPr>
            <a:r>
              <a:rPr lang="en-US" altLang="en-US"/>
              <a:t>V(X + Y) = V(X) + V(Y) + 2COV(X, Y)</a:t>
            </a:r>
          </a:p>
          <a:p>
            <a:pPr marL="533400" indent="-533400" eaLnBrk="1" hangingPunct="1">
              <a:buFontTx/>
              <a:buNone/>
            </a:pPr>
            <a:r>
              <a:rPr lang="en-US" altLang="en-US"/>
              <a:t>	</a:t>
            </a:r>
          </a:p>
          <a:p>
            <a:pPr marL="533400" indent="-533400" eaLnBrk="1" hangingPunct="1">
              <a:buFontTx/>
              <a:buNone/>
            </a:pPr>
            <a:r>
              <a:rPr lang="en-US" altLang="en-US"/>
              <a:t>		      = .41 + .45 + 2(-.15) = .56</a:t>
            </a:r>
          </a:p>
          <a:p>
            <a:pPr marL="533400" indent="-533400" eaLnBrk="1" hangingPunct="1">
              <a:buFontTx/>
              <a:buNone/>
            </a:pPr>
            <a:endParaRPr lang="en-US" altLang="en-US"/>
          </a:p>
          <a:p>
            <a:pPr marL="533400" indent="-533400" eaLnBrk="1" hangingPunct="1">
              <a:buFontTx/>
              <a:buNone/>
            </a:pPr>
            <a:endParaRPr lang="en-US" altLang="en-US"/>
          </a:p>
        </p:txBody>
      </p:sp>
      <p:sp>
        <p:nvSpPr>
          <p:cNvPr id="93188"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eaLnBrk="1" hangingPunct="1"/>
            <a:r>
              <a:rPr lang="en-US" altLang="en-US" sz="1400" b="1">
                <a:solidFill>
                  <a:srgbClr val="000000"/>
                </a:solidFill>
                <a:latin typeface="Tahoma" pitchFamily="34" charset="0"/>
                <a:cs typeface="Tahoma" pitchFamily="34" charset="0"/>
              </a:rPr>
              <a:t>0</a:t>
            </a:r>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10" name="AutoShape 2"/>
          <p:cNvSpPr>
            <a:spLocks noGrp="1" noChangeArrowheads="1"/>
          </p:cNvSpPr>
          <p:nvPr>
            <p:ph type="title"/>
          </p:nvPr>
        </p:nvSpPr>
        <p:spPr/>
        <p:txBody>
          <a:bodyPr/>
          <a:lstStyle/>
          <a:p>
            <a:pPr eaLnBrk="1" hangingPunct="1"/>
            <a:r>
              <a:rPr lang="en-US" altLang="en-US"/>
              <a:t>Binomial Probability Distribution</a:t>
            </a:r>
          </a:p>
        </p:txBody>
      </p:sp>
      <p:sp>
        <p:nvSpPr>
          <p:cNvPr id="243715" name="Rectangle 3"/>
          <p:cNvSpPr>
            <a:spLocks noGrp="1" noChangeArrowheads="1"/>
          </p:cNvSpPr>
          <p:nvPr>
            <p:ph type="body" idx="1"/>
          </p:nvPr>
        </p:nvSpPr>
        <p:spPr/>
        <p:txBody>
          <a:bodyPr/>
          <a:lstStyle/>
          <a:p>
            <a:pPr eaLnBrk="1" hangingPunct="1">
              <a:buFont typeface="Wingdings" pitchFamily="2" charset="2"/>
              <a:buNone/>
              <a:defRPr/>
            </a:pPr>
            <a:r>
              <a:rPr lang="en-US" b="1" dirty="0"/>
              <a:t>A Widely occurring discrete probability distribution</a:t>
            </a:r>
          </a:p>
          <a:p>
            <a:pPr eaLnBrk="1" hangingPunct="1">
              <a:buFont typeface="Wingdings" pitchFamily="2" charset="2"/>
              <a:buNone/>
              <a:defRPr/>
            </a:pPr>
            <a:r>
              <a:rPr lang="en-US" b="1" dirty="0"/>
              <a:t>Characteristics of a Binomial Probability Distribution</a:t>
            </a:r>
          </a:p>
          <a:p>
            <a:pPr marL="514350" indent="-514350" eaLnBrk="1" hangingPunct="1">
              <a:buFont typeface="+mj-lt"/>
              <a:buAutoNum type="arabicPeriod"/>
              <a:defRPr/>
            </a:pPr>
            <a:r>
              <a:rPr lang="en-US" dirty="0"/>
              <a:t>There are only two </a:t>
            </a:r>
            <a:r>
              <a:rPr lang="en-US" dirty="0">
                <a:solidFill>
                  <a:schemeClr val="accent1"/>
                </a:solidFill>
              </a:rPr>
              <a:t>possible outcomes</a:t>
            </a:r>
            <a:r>
              <a:rPr lang="en-US" dirty="0"/>
              <a:t> on a particular trial of an experiment.</a:t>
            </a:r>
          </a:p>
          <a:p>
            <a:pPr marL="514350" indent="-514350" eaLnBrk="1" hangingPunct="1">
              <a:buFont typeface="+mj-lt"/>
              <a:buAutoNum type="arabicPeriod"/>
              <a:defRPr/>
            </a:pPr>
            <a:r>
              <a:rPr lang="en-US" dirty="0"/>
              <a:t>The outcomes are </a:t>
            </a:r>
            <a:r>
              <a:rPr lang="en-US" dirty="0">
                <a:solidFill>
                  <a:schemeClr val="accent1"/>
                </a:solidFill>
              </a:rPr>
              <a:t>mutually exclusive</a:t>
            </a:r>
            <a:r>
              <a:rPr lang="en-US" dirty="0"/>
              <a:t>, </a:t>
            </a:r>
          </a:p>
          <a:p>
            <a:pPr marL="514350" indent="-514350" eaLnBrk="1" hangingPunct="1">
              <a:buFont typeface="+mj-lt"/>
              <a:buAutoNum type="arabicPeriod"/>
              <a:defRPr/>
            </a:pPr>
            <a:r>
              <a:rPr lang="en-US" dirty="0"/>
              <a:t>The random variable is the </a:t>
            </a:r>
            <a:r>
              <a:rPr lang="en-US" dirty="0">
                <a:solidFill>
                  <a:schemeClr val="accent1"/>
                </a:solidFill>
              </a:rPr>
              <a:t>result of counts</a:t>
            </a:r>
            <a:r>
              <a:rPr lang="en-US" dirty="0"/>
              <a:t>.</a:t>
            </a:r>
          </a:p>
          <a:p>
            <a:pPr marL="514350" indent="-514350" eaLnBrk="1" hangingPunct="1">
              <a:buFont typeface="+mj-lt"/>
              <a:buAutoNum type="arabicPeriod"/>
              <a:defRPr/>
            </a:pPr>
            <a:r>
              <a:rPr lang="en-US" dirty="0"/>
              <a:t> Each trial is </a:t>
            </a:r>
            <a:r>
              <a:rPr lang="en-US" i="1" dirty="0">
                <a:solidFill>
                  <a:schemeClr val="accent1"/>
                </a:solidFill>
              </a:rPr>
              <a:t>independent</a:t>
            </a:r>
            <a:r>
              <a:rPr lang="en-US" i="1" dirty="0"/>
              <a:t> </a:t>
            </a:r>
            <a:r>
              <a:rPr lang="en-US" dirty="0"/>
              <a:t>of any other trial</a:t>
            </a:r>
          </a:p>
          <a:p>
            <a:pPr eaLnBrk="1" hangingPunct="1">
              <a:defRPr/>
            </a:pPr>
            <a:endParaRPr lang="en-US" dirty="0"/>
          </a:p>
          <a:p>
            <a:pPr eaLnBrk="1" hangingPunct="1">
              <a:defRPr/>
            </a:pPr>
            <a:endParaRPr 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3715">
                                            <p:txEl>
                                              <p:pRg st="0" end="0"/>
                                            </p:txEl>
                                          </p:spTgt>
                                        </p:tgtEl>
                                        <p:attrNameLst>
                                          <p:attrName>style.visibility</p:attrName>
                                        </p:attrNameLst>
                                      </p:cBhvr>
                                      <p:to>
                                        <p:strVal val="visible"/>
                                      </p:to>
                                    </p:set>
                                    <p:animEffect transition="in" filter="wipe(left)">
                                      <p:cBhvr>
                                        <p:cTn id="7" dur="500"/>
                                        <p:tgtEl>
                                          <p:spTgt spid="2437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3715">
                                            <p:txEl>
                                              <p:pRg st="1" end="1"/>
                                            </p:txEl>
                                          </p:spTgt>
                                        </p:tgtEl>
                                        <p:attrNameLst>
                                          <p:attrName>style.visibility</p:attrName>
                                        </p:attrNameLst>
                                      </p:cBhvr>
                                      <p:to>
                                        <p:strVal val="visible"/>
                                      </p:to>
                                    </p:set>
                                    <p:animEffect transition="in" filter="wipe(left)">
                                      <p:cBhvr>
                                        <p:cTn id="12" dur="500"/>
                                        <p:tgtEl>
                                          <p:spTgt spid="2437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3715">
                                            <p:txEl>
                                              <p:pRg st="2" end="2"/>
                                            </p:txEl>
                                          </p:spTgt>
                                        </p:tgtEl>
                                        <p:attrNameLst>
                                          <p:attrName>style.visibility</p:attrName>
                                        </p:attrNameLst>
                                      </p:cBhvr>
                                      <p:to>
                                        <p:strVal val="visible"/>
                                      </p:to>
                                    </p:set>
                                    <p:animEffect transition="in" filter="wipe(left)">
                                      <p:cBhvr>
                                        <p:cTn id="17" dur="500"/>
                                        <p:tgtEl>
                                          <p:spTgt spid="2437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3715">
                                            <p:txEl>
                                              <p:pRg st="3" end="3"/>
                                            </p:txEl>
                                          </p:spTgt>
                                        </p:tgtEl>
                                        <p:attrNameLst>
                                          <p:attrName>style.visibility</p:attrName>
                                        </p:attrNameLst>
                                      </p:cBhvr>
                                      <p:to>
                                        <p:strVal val="visible"/>
                                      </p:to>
                                    </p:set>
                                    <p:animEffect transition="in" filter="wipe(left)">
                                      <p:cBhvr>
                                        <p:cTn id="22" dur="500"/>
                                        <p:tgtEl>
                                          <p:spTgt spid="2437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3715">
                                            <p:txEl>
                                              <p:pRg st="4" end="4"/>
                                            </p:txEl>
                                          </p:spTgt>
                                        </p:tgtEl>
                                        <p:attrNameLst>
                                          <p:attrName>style.visibility</p:attrName>
                                        </p:attrNameLst>
                                      </p:cBhvr>
                                      <p:to>
                                        <p:strVal val="visible"/>
                                      </p:to>
                                    </p:set>
                                    <p:animEffect transition="in" filter="wipe(left)">
                                      <p:cBhvr>
                                        <p:cTn id="27" dur="500"/>
                                        <p:tgtEl>
                                          <p:spTgt spid="2437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3715">
                                            <p:txEl>
                                              <p:pRg st="5" end="5"/>
                                            </p:txEl>
                                          </p:spTgt>
                                        </p:tgtEl>
                                        <p:attrNameLst>
                                          <p:attrName>style.visibility</p:attrName>
                                        </p:attrNameLst>
                                      </p:cBhvr>
                                      <p:to>
                                        <p:strVal val="visible"/>
                                      </p:to>
                                    </p:set>
                                    <p:animEffect transition="in" filter="wipe(left)">
                                      <p:cBhvr>
                                        <p:cTn id="32" dur="500"/>
                                        <p:tgtEl>
                                          <p:spTgt spid="2437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pPr eaLnBrk="1" hangingPunct="1"/>
            <a:r>
              <a:rPr lang="en-US" altLang="en-US"/>
              <a:t>Binomial Probability Experiment</a:t>
            </a:r>
          </a:p>
        </p:txBody>
      </p:sp>
      <p:sp>
        <p:nvSpPr>
          <p:cNvPr id="4" name="Rectangle 3"/>
          <p:cNvSpPr/>
          <p:nvPr/>
        </p:nvSpPr>
        <p:spPr>
          <a:xfrm>
            <a:off x="808038" y="1912938"/>
            <a:ext cx="7943850" cy="4200525"/>
          </a:xfrm>
          <a:prstGeom prst="rect">
            <a:avLst/>
          </a:prstGeom>
        </p:spPr>
        <p:txBody>
          <a:bodyPr>
            <a:spAutoFit/>
          </a:bodyPr>
          <a:lstStyle/>
          <a:p>
            <a:pPr marL="457200" indent="-457200" eaLnBrk="0" hangingPunct="0">
              <a:buFontTx/>
              <a:buAutoNum type="arabicPeriod"/>
              <a:defRPr/>
            </a:pPr>
            <a:r>
              <a:rPr lang="en-US" dirty="0">
                <a:latin typeface="+mn-lt"/>
                <a:cs typeface="+mn-cs"/>
              </a:rPr>
              <a:t>An outcome on each trial of an experiment is 	classified into one of two mutually exclusive 	categories—a </a:t>
            </a:r>
            <a:r>
              <a:rPr lang="en-US" i="1" dirty="0">
                <a:latin typeface="+mn-lt"/>
                <a:cs typeface="+mn-cs"/>
              </a:rPr>
              <a:t>success or a failure</a:t>
            </a:r>
            <a:r>
              <a:rPr lang="en-US" dirty="0">
                <a:latin typeface="+mn-lt"/>
                <a:cs typeface="+mn-cs"/>
              </a:rPr>
              <a:t>.</a:t>
            </a:r>
          </a:p>
          <a:p>
            <a:pPr marL="457200" indent="-457200" eaLnBrk="0" hangingPunct="0">
              <a:defRPr/>
            </a:pPr>
            <a:endParaRPr lang="en-US" sz="900" dirty="0">
              <a:latin typeface="+mn-lt"/>
              <a:cs typeface="+mn-cs"/>
            </a:endParaRPr>
          </a:p>
          <a:p>
            <a:pPr eaLnBrk="0" hangingPunct="0">
              <a:defRPr/>
            </a:pPr>
            <a:r>
              <a:rPr lang="en-US" dirty="0">
                <a:latin typeface="+mn-lt"/>
                <a:cs typeface="+mn-cs"/>
              </a:rPr>
              <a:t>2. The random variable counts the number of successes 	in a </a:t>
            </a:r>
            <a:r>
              <a:rPr lang="en-US" i="1" dirty="0">
                <a:latin typeface="+mn-lt"/>
                <a:cs typeface="+mn-cs"/>
              </a:rPr>
              <a:t>fixed number of trials</a:t>
            </a:r>
            <a:r>
              <a:rPr lang="en-US" dirty="0">
                <a:latin typeface="+mn-lt"/>
                <a:cs typeface="+mn-cs"/>
              </a:rPr>
              <a:t>.</a:t>
            </a:r>
          </a:p>
          <a:p>
            <a:pPr eaLnBrk="0" hangingPunct="0">
              <a:defRPr/>
            </a:pPr>
            <a:endParaRPr lang="en-US" sz="900" dirty="0">
              <a:latin typeface="+mn-lt"/>
              <a:cs typeface="+mn-cs"/>
            </a:endParaRPr>
          </a:p>
          <a:p>
            <a:pPr eaLnBrk="0" hangingPunct="0">
              <a:defRPr/>
            </a:pPr>
            <a:r>
              <a:rPr lang="en-US" dirty="0">
                <a:latin typeface="+mn-lt"/>
                <a:cs typeface="+mn-cs"/>
              </a:rPr>
              <a:t>3. The </a:t>
            </a:r>
            <a:r>
              <a:rPr lang="en-US" i="1" dirty="0">
                <a:latin typeface="+mn-lt"/>
                <a:cs typeface="+mn-cs"/>
              </a:rPr>
              <a:t>probability of success and failure stay the same </a:t>
            </a:r>
            <a:r>
              <a:rPr lang="en-US" dirty="0">
                <a:latin typeface="+mn-lt"/>
                <a:cs typeface="+mn-cs"/>
              </a:rPr>
              <a:t>	for each trial.</a:t>
            </a:r>
          </a:p>
          <a:p>
            <a:pPr eaLnBrk="0" hangingPunct="0">
              <a:defRPr/>
            </a:pPr>
            <a:endParaRPr lang="en-US" sz="900" dirty="0">
              <a:latin typeface="+mn-lt"/>
              <a:cs typeface="+mn-cs"/>
            </a:endParaRPr>
          </a:p>
          <a:p>
            <a:pPr eaLnBrk="0" hangingPunct="0">
              <a:defRPr/>
            </a:pPr>
            <a:r>
              <a:rPr lang="en-US" dirty="0">
                <a:latin typeface="+mn-lt"/>
                <a:cs typeface="+mn-cs"/>
              </a:rPr>
              <a:t>4. The </a:t>
            </a:r>
            <a:r>
              <a:rPr lang="en-US" i="1" dirty="0">
                <a:latin typeface="+mn-lt"/>
                <a:cs typeface="+mn-cs"/>
              </a:rPr>
              <a:t>trials are independent</a:t>
            </a:r>
            <a:r>
              <a:rPr lang="en-US" dirty="0">
                <a:latin typeface="+mn-lt"/>
                <a:cs typeface="+mn-cs"/>
              </a:rPr>
              <a:t>, meaning that the outcome 	of one trial does not affect the outcome of any 	other trial.</a:t>
            </a:r>
          </a:p>
        </p:txBody>
      </p:sp>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673100" y="134938"/>
            <a:ext cx="7772400" cy="609600"/>
          </a:xfrm>
        </p:spPr>
        <p:txBody>
          <a:bodyPr/>
          <a:lstStyle/>
          <a:p>
            <a:r>
              <a:rPr lang="en-US" altLang="en-US">
                <a:solidFill>
                  <a:schemeClr val="tx1"/>
                </a:solidFill>
                <a:effectLst/>
              </a:rPr>
              <a:t>Binomial Probability Distribution</a:t>
            </a:r>
          </a:p>
        </p:txBody>
      </p:sp>
      <p:graphicFrame>
        <p:nvGraphicFramePr>
          <p:cNvPr id="96259" name="Object 4">
            <a:hlinkClick r:id="" action="ppaction://ole?verb=0"/>
          </p:cNvPr>
          <p:cNvGraphicFramePr>
            <a:graphicFrameLocks/>
          </p:cNvGraphicFramePr>
          <p:nvPr/>
        </p:nvGraphicFramePr>
        <p:xfrm>
          <a:off x="3529013" y="4378325"/>
          <a:ext cx="2079625" cy="525463"/>
        </p:xfrm>
        <a:graphic>
          <a:graphicData uri="http://schemas.openxmlformats.org/presentationml/2006/ole">
            <mc:AlternateContent xmlns:mc="http://schemas.openxmlformats.org/markup-compatibility/2006">
              <mc:Choice xmlns:v="urn:schemas-microsoft-com:vml" Requires="v">
                <p:oleObj spid="_x0000_s96299" name="Equation" r:id="rId4" imgW="29228400" imgH="7710840" progId="Equation.DSMT4">
                  <p:embed/>
                </p:oleObj>
              </mc:Choice>
              <mc:Fallback>
                <p:oleObj name="Equation" r:id="rId4" imgW="29228400" imgH="7710840" progId="Equation.DSMT4">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9013" y="4378325"/>
                        <a:ext cx="2079625" cy="525463"/>
                      </a:xfrm>
                      <a:prstGeom prst="rect">
                        <a:avLst/>
                      </a:prstGeom>
                      <a:noFill/>
                      <a:ln>
                        <a:noFill/>
                      </a:ln>
                      <a:effectLst>
                        <a:outerShdw dist="28398" dir="3806097"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pSp>
        <p:nvGrpSpPr>
          <p:cNvPr id="18" name="Group 17"/>
          <p:cNvGrpSpPr/>
          <p:nvPr/>
        </p:nvGrpSpPr>
        <p:grpSpPr>
          <a:xfrm>
            <a:off x="2735263" y="1519238"/>
            <a:ext cx="3668712" cy="733425"/>
            <a:chOff x="2735263" y="1519238"/>
            <a:chExt cx="3668712" cy="733425"/>
          </a:xfrm>
          <a:solidFill>
            <a:schemeClr val="bg1">
              <a:lumMod val="85000"/>
            </a:schemeClr>
          </a:solidFill>
          <a:scene3d>
            <a:camera prst="orthographicFront">
              <a:rot lat="0" lon="0" rev="0"/>
            </a:camera>
            <a:lightRig rig="balanced" dir="t">
              <a:rot lat="0" lon="0" rev="8700000"/>
            </a:lightRig>
          </a:scene3d>
        </p:grpSpPr>
        <p:sp>
          <p:nvSpPr>
            <p:cNvPr id="20491" name="Rectangle 11"/>
            <p:cNvSpPr>
              <a:spLocks noChangeArrowheads="1"/>
            </p:cNvSpPr>
            <p:nvPr/>
          </p:nvSpPr>
          <p:spPr bwMode="auto">
            <a:xfrm>
              <a:off x="2735263" y="1519238"/>
              <a:ext cx="3668712" cy="733425"/>
            </a:xfrm>
            <a:prstGeom prst="rect">
              <a:avLst/>
            </a:prstGeom>
            <a:noFill/>
            <a:ln w="12700">
              <a:noFill/>
              <a:miter lim="800000"/>
              <a:headEnd/>
              <a:tailEnd/>
            </a:ln>
            <a:effectLst>
              <a:outerShdw blurRad="44450" dist="27940" dir="5400000" algn="ctr">
                <a:srgbClr val="000000">
                  <a:alpha val="32000"/>
                </a:srgbClr>
              </a:outerShdw>
            </a:effectLst>
            <a:sp3d>
              <a:bevelT w="190500" h="38100"/>
            </a:sp3d>
          </p:spPr>
          <p:txBody>
            <a:bodyPr wrap="none" anchor="ctr"/>
            <a:lstStyle/>
            <a:p>
              <a:pPr algn="ctr" eaLnBrk="0" hangingPunct="0">
                <a:defRPr/>
              </a:pPr>
              <a:endParaRPr lang="en-US" sz="2200">
                <a:solidFill>
                  <a:schemeClr val="bg1"/>
                </a:solidFill>
                <a:effectLst>
                  <a:outerShdw blurRad="38100" dist="38100" dir="2700000" algn="tl">
                    <a:srgbClr val="000000">
                      <a:alpha val="43137"/>
                    </a:srgbClr>
                  </a:outerShdw>
                </a:effectLst>
                <a:latin typeface="MS Reference Serif" pitchFamily="18" charset="0"/>
                <a:cs typeface="+mn-cs"/>
              </a:endParaRPr>
            </a:p>
          </p:txBody>
        </p:sp>
        <p:sp>
          <p:nvSpPr>
            <p:cNvPr id="20493" name="Rectangle 13"/>
            <p:cNvSpPr>
              <a:spLocks noChangeArrowheads="1"/>
            </p:cNvSpPr>
            <p:nvPr/>
          </p:nvSpPr>
          <p:spPr bwMode="auto">
            <a:xfrm>
              <a:off x="2755900" y="1530351"/>
              <a:ext cx="3638550" cy="685800"/>
            </a:xfrm>
            <a:prstGeom prst="rect">
              <a:avLst/>
            </a:prstGeom>
            <a:noFill/>
            <a:ln w="12700">
              <a:noFill/>
              <a:miter lim="800000"/>
              <a:headEnd/>
              <a:tailEnd/>
            </a:ln>
            <a:effectLst>
              <a:outerShdw blurRad="44450" dist="27940" dir="5400000" algn="ctr">
                <a:srgbClr val="000000">
                  <a:alpha val="32000"/>
                </a:srgbClr>
              </a:outerShdw>
            </a:effectLst>
            <a:sp3d>
              <a:bevelT w="190500" h="38100"/>
            </a:sp3d>
          </p:spPr>
          <p:txBody>
            <a:bodyPr wrap="none" anchor="ctr"/>
            <a:lstStyle/>
            <a:p>
              <a:pPr algn="ctr" eaLnBrk="0" hangingPunct="0">
                <a:defRPr/>
              </a:pPr>
              <a:r>
                <a:rPr lang="en-US" b="1" i="1" dirty="0">
                  <a:solidFill>
                    <a:schemeClr val="bg1"/>
                  </a:solidFill>
                  <a:latin typeface="Book Antiqua" pitchFamily="18" charset="0"/>
                  <a:cs typeface="+mn-cs"/>
                </a:rPr>
                <a:t>E</a:t>
              </a:r>
              <a:r>
                <a:rPr lang="en-US" b="1" dirty="0">
                  <a:solidFill>
                    <a:schemeClr val="bg1"/>
                  </a:solidFill>
                  <a:latin typeface="Book Antiqua" pitchFamily="18" charset="0"/>
                  <a:cs typeface="+mn-cs"/>
                </a:rPr>
                <a:t>(</a:t>
              </a:r>
              <a:r>
                <a:rPr lang="en-US" b="1" i="1" dirty="0">
                  <a:solidFill>
                    <a:schemeClr val="bg1"/>
                  </a:solidFill>
                  <a:latin typeface="Book Antiqua" pitchFamily="18" charset="0"/>
                  <a:cs typeface="+mn-cs"/>
                </a:rPr>
                <a:t>x</a:t>
              </a:r>
              <a:r>
                <a:rPr lang="en-US" b="1" dirty="0">
                  <a:solidFill>
                    <a:schemeClr val="bg1"/>
                  </a:solidFill>
                  <a:latin typeface="Book Antiqua" pitchFamily="18" charset="0"/>
                  <a:cs typeface="+mn-cs"/>
                </a:rPr>
                <a:t>) = </a:t>
              </a:r>
              <a:r>
                <a:rPr lang="en-US" b="1" i="1" dirty="0">
                  <a:solidFill>
                    <a:schemeClr val="bg1"/>
                  </a:solidFill>
                  <a:latin typeface="Symbol" pitchFamily="18" charset="2"/>
                  <a:cs typeface="+mn-cs"/>
                </a:rPr>
                <a:t></a:t>
              </a:r>
              <a:r>
                <a:rPr lang="en-US" b="1" dirty="0">
                  <a:solidFill>
                    <a:schemeClr val="bg1"/>
                  </a:solidFill>
                  <a:latin typeface="Book Antiqua" pitchFamily="18" charset="0"/>
                  <a:cs typeface="+mn-cs"/>
                </a:rPr>
                <a:t> = </a:t>
              </a:r>
              <a:r>
                <a:rPr lang="en-US" b="1" i="1" dirty="0" err="1">
                  <a:solidFill>
                    <a:schemeClr val="bg1"/>
                  </a:solidFill>
                  <a:latin typeface="Book Antiqua" pitchFamily="18" charset="0"/>
                  <a:cs typeface="+mn-cs"/>
                </a:rPr>
                <a:t>np</a:t>
              </a:r>
              <a:endParaRPr lang="en-US" b="1" i="1" dirty="0">
                <a:solidFill>
                  <a:schemeClr val="bg1"/>
                </a:solidFill>
                <a:latin typeface="Book Antiqua" pitchFamily="18" charset="0"/>
                <a:cs typeface="+mn-cs"/>
              </a:endParaRPr>
            </a:p>
          </p:txBody>
        </p:sp>
      </p:grpSp>
      <p:sp>
        <p:nvSpPr>
          <p:cNvPr id="20495" name="Rectangle 15"/>
          <p:cNvSpPr>
            <a:spLocks noChangeArrowheads="1"/>
          </p:cNvSpPr>
          <p:nvPr/>
        </p:nvSpPr>
        <p:spPr bwMode="auto">
          <a:xfrm>
            <a:off x="2755900" y="2738582"/>
            <a:ext cx="3679596" cy="885825"/>
          </a:xfrm>
          <a:prstGeom prst="rect">
            <a:avLst/>
          </a:prstGeom>
          <a:no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342900" lvl="3" eaLnBrk="0" hangingPunct="0">
              <a:spcBef>
                <a:spcPct val="20000"/>
              </a:spcBef>
              <a:defRPr/>
            </a:pPr>
            <a:r>
              <a:rPr lang="en-US" b="1" dirty="0" err="1">
                <a:solidFill>
                  <a:schemeClr val="bg1"/>
                </a:solidFill>
                <a:latin typeface="Book Antiqua" pitchFamily="18" charset="0"/>
                <a:cs typeface="+mn-cs"/>
              </a:rPr>
              <a:t>Var</a:t>
            </a:r>
            <a:r>
              <a:rPr lang="en-US" b="1" dirty="0">
                <a:solidFill>
                  <a:schemeClr val="bg1"/>
                </a:solidFill>
                <a:latin typeface="Book Antiqua" pitchFamily="18" charset="0"/>
                <a:cs typeface="+mn-cs"/>
              </a:rPr>
              <a:t>(</a:t>
            </a:r>
            <a:r>
              <a:rPr lang="en-US" b="1" i="1" dirty="0">
                <a:solidFill>
                  <a:schemeClr val="bg1"/>
                </a:solidFill>
                <a:latin typeface="Book Antiqua" pitchFamily="18" charset="0"/>
                <a:cs typeface="+mn-cs"/>
              </a:rPr>
              <a:t>x</a:t>
            </a:r>
            <a:r>
              <a:rPr lang="en-US" b="1" dirty="0">
                <a:solidFill>
                  <a:schemeClr val="bg1"/>
                </a:solidFill>
                <a:latin typeface="Book Antiqua" pitchFamily="18" charset="0"/>
                <a:cs typeface="+mn-cs"/>
              </a:rPr>
              <a:t>) = </a:t>
            </a:r>
            <a:r>
              <a:rPr lang="en-US" b="1" i="1" dirty="0">
                <a:solidFill>
                  <a:schemeClr val="bg1"/>
                </a:solidFill>
                <a:latin typeface="Symbol" pitchFamily="18" charset="2"/>
                <a:cs typeface="+mn-cs"/>
              </a:rPr>
              <a:t> </a:t>
            </a:r>
            <a:r>
              <a:rPr lang="en-US" b="1" baseline="30000" dirty="0">
                <a:solidFill>
                  <a:schemeClr val="bg1"/>
                </a:solidFill>
                <a:latin typeface="Book Antiqua" pitchFamily="18" charset="0"/>
                <a:cs typeface="+mn-cs"/>
              </a:rPr>
              <a:t>2</a:t>
            </a:r>
            <a:r>
              <a:rPr lang="en-US" b="1" dirty="0">
                <a:solidFill>
                  <a:schemeClr val="bg1"/>
                </a:solidFill>
                <a:latin typeface="Book Antiqua" pitchFamily="18" charset="0"/>
                <a:cs typeface="+mn-cs"/>
              </a:rPr>
              <a:t> = </a:t>
            </a:r>
            <a:r>
              <a:rPr lang="en-US" b="1" i="1" dirty="0" err="1">
                <a:solidFill>
                  <a:schemeClr val="bg1"/>
                </a:solidFill>
                <a:latin typeface="Book Antiqua" pitchFamily="18" charset="0"/>
                <a:cs typeface="+mn-cs"/>
              </a:rPr>
              <a:t>np</a:t>
            </a:r>
            <a:r>
              <a:rPr lang="en-US" b="1" dirty="0">
                <a:solidFill>
                  <a:schemeClr val="bg1"/>
                </a:solidFill>
                <a:latin typeface="Book Antiqua" pitchFamily="18" charset="0"/>
                <a:cs typeface="+mn-cs"/>
              </a:rPr>
              <a:t>(1 </a:t>
            </a:r>
            <a:r>
              <a:rPr lang="en-US" b="1" dirty="0">
                <a:solidFill>
                  <a:schemeClr val="bg1"/>
                </a:solidFill>
                <a:latin typeface="Symbol" pitchFamily="18" charset="2"/>
                <a:cs typeface="+mn-cs"/>
              </a:rPr>
              <a:t>-</a:t>
            </a:r>
            <a:r>
              <a:rPr lang="en-US" b="1" dirty="0">
                <a:solidFill>
                  <a:schemeClr val="bg1"/>
                </a:solidFill>
                <a:latin typeface="Book Antiqua" pitchFamily="18" charset="0"/>
                <a:cs typeface="+mn-cs"/>
              </a:rPr>
              <a:t> </a:t>
            </a:r>
            <a:r>
              <a:rPr lang="en-US" b="1" i="1" dirty="0">
                <a:solidFill>
                  <a:schemeClr val="bg1"/>
                </a:solidFill>
                <a:latin typeface="Book Antiqua" pitchFamily="18" charset="0"/>
                <a:cs typeface="+mn-cs"/>
              </a:rPr>
              <a:t>p</a:t>
            </a:r>
            <a:r>
              <a:rPr lang="en-US" b="1" dirty="0">
                <a:solidFill>
                  <a:schemeClr val="bg1"/>
                </a:solidFill>
                <a:latin typeface="Book Antiqua" pitchFamily="18" charset="0"/>
                <a:cs typeface="+mn-cs"/>
              </a:rPr>
              <a:t>)</a:t>
            </a:r>
          </a:p>
        </p:txBody>
      </p:sp>
      <p:sp>
        <p:nvSpPr>
          <p:cNvPr id="20503" name="Rectangle 23"/>
          <p:cNvSpPr>
            <a:spLocks noChangeArrowheads="1"/>
          </p:cNvSpPr>
          <p:nvPr/>
        </p:nvSpPr>
        <p:spPr bwMode="auto">
          <a:xfrm>
            <a:off x="684213" y="952500"/>
            <a:ext cx="6134100" cy="533400"/>
          </a:xfrm>
          <a:prstGeom prst="rect">
            <a:avLst/>
          </a:prstGeom>
          <a:noFill/>
          <a:ln w="12700">
            <a:noFill/>
            <a:miter lim="800000"/>
            <a:headEnd/>
            <a:tailEnd/>
          </a:ln>
          <a:effectLst/>
        </p:spPr>
        <p:txBody>
          <a:bodyPr lIns="90488" tIns="44450" rIns="90488" bIns="44450"/>
          <a:lstStyle/>
          <a:p>
            <a:pPr eaLnBrk="0" hangingPunct="0">
              <a:spcBef>
                <a:spcPct val="20000"/>
              </a:spcBef>
              <a:buClr>
                <a:srgbClr val="66FFFF"/>
              </a:buClr>
              <a:buSzPct val="75000"/>
              <a:defRPr/>
            </a:pPr>
            <a:r>
              <a:rPr lang="en-US" dirty="0">
                <a:latin typeface="Book Antiqua" pitchFamily="18" charset="0"/>
                <a:cs typeface="+mn-cs"/>
              </a:rPr>
              <a:t>Expected Value</a:t>
            </a:r>
          </a:p>
        </p:txBody>
      </p:sp>
      <p:sp>
        <p:nvSpPr>
          <p:cNvPr id="20504" name="Rectangle 24"/>
          <p:cNvSpPr>
            <a:spLocks noChangeArrowheads="1"/>
          </p:cNvSpPr>
          <p:nvPr/>
        </p:nvSpPr>
        <p:spPr bwMode="auto">
          <a:xfrm>
            <a:off x="684213" y="2311400"/>
            <a:ext cx="6153150" cy="457200"/>
          </a:xfrm>
          <a:prstGeom prst="rect">
            <a:avLst/>
          </a:prstGeom>
          <a:noFill/>
          <a:ln w="12700">
            <a:noFill/>
            <a:miter lim="800000"/>
            <a:headEnd/>
            <a:tailEnd/>
          </a:ln>
          <a:effectLst/>
        </p:spPr>
        <p:txBody>
          <a:bodyPr lIns="90488" tIns="44450" rIns="90488" bIns="44450"/>
          <a:lstStyle/>
          <a:p>
            <a:pPr eaLnBrk="0" hangingPunct="0">
              <a:spcBef>
                <a:spcPct val="20000"/>
              </a:spcBef>
              <a:buClr>
                <a:srgbClr val="66FFFF"/>
              </a:buClr>
              <a:buSzPct val="75000"/>
              <a:defRPr/>
            </a:pPr>
            <a:r>
              <a:rPr lang="en-US" dirty="0">
                <a:latin typeface="Book Antiqua" pitchFamily="18" charset="0"/>
                <a:cs typeface="+mn-cs"/>
              </a:rPr>
              <a:t>Variance</a:t>
            </a:r>
          </a:p>
        </p:txBody>
      </p:sp>
      <p:sp>
        <p:nvSpPr>
          <p:cNvPr id="20505" name="Rectangle 25"/>
          <p:cNvSpPr>
            <a:spLocks noChangeArrowheads="1"/>
          </p:cNvSpPr>
          <p:nvPr/>
        </p:nvSpPr>
        <p:spPr bwMode="auto">
          <a:xfrm>
            <a:off x="684213" y="3683000"/>
            <a:ext cx="6629400" cy="514350"/>
          </a:xfrm>
          <a:prstGeom prst="rect">
            <a:avLst/>
          </a:prstGeom>
          <a:noFill/>
          <a:ln w="12700">
            <a:noFill/>
            <a:miter lim="800000"/>
            <a:headEnd/>
            <a:tailEnd/>
          </a:ln>
          <a:effectLst/>
        </p:spPr>
        <p:txBody>
          <a:bodyPr lIns="90488" tIns="44450" rIns="90488" bIns="44450"/>
          <a:lstStyle/>
          <a:p>
            <a:pPr eaLnBrk="0" hangingPunct="0">
              <a:spcBef>
                <a:spcPct val="20000"/>
              </a:spcBef>
              <a:buClr>
                <a:srgbClr val="66FFFF"/>
              </a:buClr>
              <a:buSzPct val="75000"/>
              <a:defRPr/>
            </a:pPr>
            <a:r>
              <a:rPr lang="en-US" dirty="0">
                <a:latin typeface="Book Antiqua" pitchFamily="18" charset="0"/>
                <a:cs typeface="+mn-cs"/>
              </a:rPr>
              <a:t>Standard Deviation</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503"/>
                                        </p:tgtEl>
                                        <p:attrNameLst>
                                          <p:attrName>style.visibility</p:attrName>
                                        </p:attrNameLst>
                                      </p:cBhvr>
                                      <p:to>
                                        <p:strVal val="visible"/>
                                      </p:to>
                                    </p:set>
                                    <p:animEffect transition="in" filter="blinds(horizontal)">
                                      <p:cBhvr>
                                        <p:cTn id="7" dur="500"/>
                                        <p:tgtEl>
                                          <p:spTgt spid="20503"/>
                                        </p:tgtEl>
                                      </p:cBhvr>
                                    </p:animEffect>
                                  </p:childTnLst>
                                </p:cTn>
                              </p:par>
                            </p:childTnLst>
                          </p:cTn>
                        </p:par>
                        <p:par>
                          <p:cTn id="8" fill="hold" nodeType="afterGroup">
                            <p:stCondLst>
                              <p:cond delay="500"/>
                            </p:stCondLst>
                            <p:childTnLst>
                              <p:par>
                                <p:cTn id="9" presetID="53" presetClass="entr" presetSubtype="16" fill="hold" nodeType="afterEffect">
                                  <p:stCondLst>
                                    <p:cond delay="50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fltVal val="0"/>
                                          </p:val>
                                        </p:tav>
                                        <p:tav tm="100000">
                                          <p:val>
                                            <p:strVal val="#ppt_h"/>
                                          </p:val>
                                        </p:tav>
                                      </p:tavLst>
                                    </p:anim>
                                    <p:animEffect transition="in" filter="fade">
                                      <p:cBhvr>
                                        <p:cTn id="13" dur="500"/>
                                        <p:tgtEl>
                                          <p:spTgt spid="1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0504"/>
                                        </p:tgtEl>
                                        <p:attrNameLst>
                                          <p:attrName>style.visibility</p:attrName>
                                        </p:attrNameLst>
                                      </p:cBhvr>
                                      <p:to>
                                        <p:strVal val="visible"/>
                                      </p:to>
                                    </p:set>
                                    <p:animEffect transition="in" filter="blinds(horizontal)">
                                      <p:cBhvr>
                                        <p:cTn id="18" dur="500"/>
                                        <p:tgtEl>
                                          <p:spTgt spid="20504"/>
                                        </p:tgtEl>
                                      </p:cBhvr>
                                    </p:animEffect>
                                  </p:childTnLst>
                                </p:cTn>
                              </p:par>
                            </p:childTnLst>
                          </p:cTn>
                        </p:par>
                        <p:par>
                          <p:cTn id="19" fill="hold" nodeType="afterGroup">
                            <p:stCondLst>
                              <p:cond delay="500"/>
                            </p:stCondLst>
                            <p:childTnLst>
                              <p:par>
                                <p:cTn id="20" presetID="53" presetClass="entr" presetSubtype="16" fill="hold" nodeType="afterEffect">
                                  <p:stCondLst>
                                    <p:cond delay="0"/>
                                  </p:stCondLst>
                                  <p:childTnLst>
                                    <p:set>
                                      <p:cBhvr>
                                        <p:cTn id="21" dur="1" fill="hold">
                                          <p:stCondLst>
                                            <p:cond delay="0"/>
                                          </p:stCondLst>
                                        </p:cTn>
                                        <p:tgtEl>
                                          <p:spTgt spid="20495"/>
                                        </p:tgtEl>
                                        <p:attrNameLst>
                                          <p:attrName>style.visibility</p:attrName>
                                        </p:attrNameLst>
                                      </p:cBhvr>
                                      <p:to>
                                        <p:strVal val="visible"/>
                                      </p:to>
                                    </p:set>
                                    <p:anim calcmode="lin" valueType="num">
                                      <p:cBhvr>
                                        <p:cTn id="22" dur="500" fill="hold"/>
                                        <p:tgtEl>
                                          <p:spTgt spid="20495"/>
                                        </p:tgtEl>
                                        <p:attrNameLst>
                                          <p:attrName>ppt_w</p:attrName>
                                        </p:attrNameLst>
                                      </p:cBhvr>
                                      <p:tavLst>
                                        <p:tav tm="0">
                                          <p:val>
                                            <p:fltVal val="0"/>
                                          </p:val>
                                        </p:tav>
                                        <p:tav tm="100000">
                                          <p:val>
                                            <p:strVal val="#ppt_w"/>
                                          </p:val>
                                        </p:tav>
                                      </p:tavLst>
                                    </p:anim>
                                    <p:anim calcmode="lin" valueType="num">
                                      <p:cBhvr>
                                        <p:cTn id="23" dur="500" fill="hold"/>
                                        <p:tgtEl>
                                          <p:spTgt spid="20495"/>
                                        </p:tgtEl>
                                        <p:attrNameLst>
                                          <p:attrName>ppt_h</p:attrName>
                                        </p:attrNameLst>
                                      </p:cBhvr>
                                      <p:tavLst>
                                        <p:tav tm="0">
                                          <p:val>
                                            <p:fltVal val="0"/>
                                          </p:val>
                                        </p:tav>
                                        <p:tav tm="100000">
                                          <p:val>
                                            <p:strVal val="#ppt_h"/>
                                          </p:val>
                                        </p:tav>
                                      </p:tavLst>
                                    </p:anim>
                                    <p:animEffect transition="in" filter="fade">
                                      <p:cBhvr>
                                        <p:cTn id="24" dur="500"/>
                                        <p:tgtEl>
                                          <p:spTgt spid="2049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0505"/>
                                        </p:tgtEl>
                                        <p:attrNameLst>
                                          <p:attrName>style.visibility</p:attrName>
                                        </p:attrNameLst>
                                      </p:cBhvr>
                                      <p:to>
                                        <p:strVal val="visible"/>
                                      </p:to>
                                    </p:set>
                                    <p:animEffect transition="in" filter="blinds(horizontal)">
                                      <p:cBhvr>
                                        <p:cTn id="29" dur="500"/>
                                        <p:tgtEl>
                                          <p:spTgt spid="205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3" grpId="0" autoUpdateAnimBg="0"/>
      <p:bldP spid="20504" grpId="0" autoUpdateAnimBg="0"/>
      <p:bldP spid="20505"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2" name="Rectangle 3"/>
          <p:cNvSpPr>
            <a:spLocks noGrp="1" noChangeArrowheads="1"/>
          </p:cNvSpPr>
          <p:nvPr>
            <p:ph type="body" sz="half" idx="1"/>
          </p:nvPr>
        </p:nvSpPr>
        <p:spPr>
          <a:xfrm>
            <a:off x="322263" y="2913063"/>
            <a:ext cx="4340225" cy="2986087"/>
          </a:xfrm>
        </p:spPr>
        <p:txBody>
          <a:bodyPr/>
          <a:lstStyle/>
          <a:p>
            <a:pPr eaLnBrk="1" hangingPunct="1">
              <a:buFont typeface="Wingdings" pitchFamily="2" charset="2"/>
              <a:buNone/>
            </a:pPr>
            <a:r>
              <a:rPr lang="en-US" altLang="en-US" sz="2400"/>
              <a:t>For the example regarding the number of late flights, recall that </a:t>
            </a:r>
            <a:r>
              <a:rPr lang="en-US" altLang="en-US" sz="2400">
                <a:sym typeface="Symbol" pitchFamily="18" charset="2"/>
              </a:rPr>
              <a:t> =</a:t>
            </a:r>
            <a:r>
              <a:rPr lang="en-US" altLang="en-US" sz="2400"/>
              <a:t>.20 and </a:t>
            </a:r>
            <a:r>
              <a:rPr lang="en-US" altLang="en-US" sz="2400" i="1"/>
              <a:t>n =</a:t>
            </a:r>
            <a:r>
              <a:rPr lang="en-US" altLang="en-US" sz="2400"/>
              <a:t> 5. </a:t>
            </a:r>
          </a:p>
          <a:p>
            <a:pPr eaLnBrk="1" hangingPunct="1">
              <a:buFont typeface="Wingdings" pitchFamily="2" charset="2"/>
              <a:buNone/>
            </a:pPr>
            <a:r>
              <a:rPr lang="en-US" altLang="en-US" sz="2400"/>
              <a:t>What is the average number of late flights?</a:t>
            </a:r>
          </a:p>
          <a:p>
            <a:pPr eaLnBrk="1" hangingPunct="1">
              <a:buFont typeface="Wingdings" pitchFamily="2" charset="2"/>
              <a:buNone/>
            </a:pPr>
            <a:r>
              <a:rPr lang="en-US" altLang="en-US" sz="2400"/>
              <a:t> What is the variance of the number of late flights?</a:t>
            </a:r>
          </a:p>
          <a:p>
            <a:pPr eaLnBrk="1" hangingPunct="1"/>
            <a:endParaRPr lang="en-US" altLang="en-US" sz="2400"/>
          </a:p>
        </p:txBody>
      </p:sp>
      <p:sp>
        <p:nvSpPr>
          <p:cNvPr id="97283" name="AutoShape 7"/>
          <p:cNvSpPr>
            <a:spLocks noChangeArrowheads="1"/>
          </p:cNvSpPr>
          <p:nvPr/>
        </p:nvSpPr>
        <p:spPr bwMode="auto">
          <a:xfrm>
            <a:off x="449263" y="306388"/>
            <a:ext cx="7924800" cy="53816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lnSpc>
                <a:spcPct val="90000"/>
              </a:lnSpc>
            </a:pPr>
            <a:r>
              <a:rPr lang="en-US" altLang="en-US" sz="3200" b="1">
                <a:solidFill>
                  <a:schemeClr val="tx2"/>
                </a:solidFill>
                <a:latin typeface="Arial" pitchFamily="34" charset="0"/>
              </a:rPr>
              <a:t>Binomial Dist. – Mean and Variance:</a:t>
            </a:r>
          </a:p>
        </p:txBody>
      </p:sp>
      <p:pic>
        <p:nvPicPr>
          <p:cNvPr id="97284" name="Picture 8" descr="06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9050" y="2913063"/>
            <a:ext cx="3181350" cy="336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85" name="Picture 10" descr="0620"/>
          <p:cNvPicPr>
            <a:picLocks noChangeAspect="1" noChangeArrowheads="1"/>
          </p:cNvPicPr>
          <p:nvPr/>
        </p:nvPicPr>
        <p:blipFill>
          <a:blip r:embed="rId4">
            <a:extLst>
              <a:ext uri="{28A0092B-C50C-407E-A947-70E740481C1C}">
                <a14:useLocalDpi xmlns:a14="http://schemas.microsoft.com/office/drawing/2010/main" val="0"/>
              </a:ext>
            </a:extLst>
          </a:blip>
          <a:srcRect l="1752" r="20340"/>
          <a:stretch>
            <a:fillRect/>
          </a:stretch>
        </p:blipFill>
        <p:spPr bwMode="auto">
          <a:xfrm>
            <a:off x="1103313" y="844550"/>
            <a:ext cx="6126162"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6" name="Rectangle 8"/>
          <p:cNvSpPr>
            <a:spLocks noChangeArrowheads="1"/>
          </p:cNvSpPr>
          <p:nvPr/>
        </p:nvSpPr>
        <p:spPr bwMode="auto">
          <a:xfrm>
            <a:off x="0" y="0"/>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spcBef>
                <a:spcPct val="50000"/>
              </a:spcBef>
            </a:pPr>
            <a:endParaRPr lang="en-US" altLang="en-US" sz="1400" b="1" i="1">
              <a:solidFill>
                <a:schemeClr val="bg1"/>
              </a:solidFill>
              <a:latin typeface="Book Antiqua" pitchFamily="18" charset="0"/>
            </a:endParaRPr>
          </a:p>
        </p:txBody>
      </p:sp>
      <p:sp>
        <p:nvSpPr>
          <p:cNvPr id="98307" name="AutoShape 13"/>
          <p:cNvSpPr>
            <a:spLocks noGrp="1" noChangeArrowheads="1"/>
          </p:cNvSpPr>
          <p:nvPr>
            <p:ph type="title"/>
          </p:nvPr>
        </p:nvSpPr>
        <p:spPr>
          <a:xfrm>
            <a:off x="533400" y="457200"/>
            <a:ext cx="7924800" cy="679450"/>
          </a:xfrm>
        </p:spPr>
        <p:txBody>
          <a:bodyPr/>
          <a:lstStyle/>
          <a:p>
            <a:pPr eaLnBrk="1" hangingPunct="1"/>
            <a:r>
              <a:rPr lang="en-US" altLang="en-US"/>
              <a:t>Binomial Distribution Problem</a:t>
            </a:r>
          </a:p>
        </p:txBody>
      </p:sp>
      <p:sp>
        <p:nvSpPr>
          <p:cNvPr id="26629" name="Rectangle 14"/>
          <p:cNvSpPr>
            <a:spLocks noGrp="1" noChangeArrowheads="1"/>
          </p:cNvSpPr>
          <p:nvPr>
            <p:ph type="body" idx="1"/>
          </p:nvPr>
        </p:nvSpPr>
        <p:spPr>
          <a:xfrm>
            <a:off x="687388" y="1362075"/>
            <a:ext cx="8277225" cy="5205413"/>
          </a:xfrm>
        </p:spPr>
        <p:txBody>
          <a:bodyPr/>
          <a:lstStyle/>
          <a:p>
            <a:pPr eaLnBrk="1" hangingPunct="1">
              <a:buFont typeface="Wingdings" pitchFamily="2" charset="2"/>
              <a:buNone/>
              <a:defRPr/>
            </a:pPr>
            <a:r>
              <a:rPr lang="en-US" sz="2000" dirty="0"/>
              <a:t>Twenty percent of the worm gears produced by an automatic, high-speed Carter-Bell milling machine are defective. The machine has just produced 18 gears.</a:t>
            </a:r>
          </a:p>
          <a:p>
            <a:pPr eaLnBrk="1" hangingPunct="1">
              <a:buFont typeface="Wingdings" pitchFamily="2" charset="2"/>
              <a:buNone/>
              <a:defRPr/>
            </a:pPr>
            <a:endParaRPr lang="en-US" sz="2000" dirty="0"/>
          </a:p>
          <a:p>
            <a:pPr eaLnBrk="1" hangingPunct="1">
              <a:buFont typeface="Wingdings" pitchFamily="2" charset="2"/>
              <a:buNone/>
              <a:defRPr/>
            </a:pPr>
            <a:r>
              <a:rPr lang="en-US" sz="2000" dirty="0"/>
              <a:t>Use the table (next slide) to find the probability of  </a:t>
            </a:r>
          </a:p>
          <a:p>
            <a:pPr eaLnBrk="1" hangingPunct="1">
              <a:buFont typeface="Wingdings" pitchFamily="2" charset="2"/>
              <a:buNone/>
              <a:defRPr/>
            </a:pPr>
            <a:endParaRPr lang="en-US" sz="2000" dirty="0"/>
          </a:p>
          <a:p>
            <a:pPr eaLnBrk="1" hangingPunct="1">
              <a:defRPr/>
            </a:pPr>
            <a:r>
              <a:rPr lang="en-US" sz="2000" dirty="0"/>
              <a:t>Zero defective:		.0180 = 1.8%</a:t>
            </a:r>
          </a:p>
          <a:p>
            <a:pPr marL="0" indent="0" eaLnBrk="1" hangingPunct="1">
              <a:buFont typeface="Wingdings" pitchFamily="2" charset="2"/>
              <a:buNone/>
              <a:defRPr/>
            </a:pPr>
            <a:endParaRPr lang="en-US" sz="1600" dirty="0"/>
          </a:p>
          <a:p>
            <a:pPr eaLnBrk="1" hangingPunct="1">
              <a:defRPr/>
            </a:pPr>
            <a:r>
              <a:rPr lang="en-US" sz="2000" dirty="0"/>
              <a:t>Exactly three defective:  	.2297 = 22.97%</a:t>
            </a:r>
          </a:p>
          <a:p>
            <a:pPr marL="0" indent="0" eaLnBrk="1" hangingPunct="1">
              <a:buFont typeface="Wingdings" pitchFamily="2" charset="2"/>
              <a:buNone/>
              <a:defRPr/>
            </a:pPr>
            <a:endParaRPr lang="en-US" sz="2000" dirty="0"/>
          </a:p>
          <a:p>
            <a:pPr eaLnBrk="1" hangingPunct="1">
              <a:defRPr/>
            </a:pPr>
            <a:r>
              <a:rPr lang="en-US" sz="2000" dirty="0"/>
              <a:t>Three or less defective:	.0180 + .0811 + .1723 + .2297 = .5011</a:t>
            </a:r>
          </a:p>
          <a:p>
            <a:pPr eaLnBrk="1" hangingPunct="1">
              <a:defRPr/>
            </a:pPr>
            <a:endParaRPr lang="en-US" sz="2000" dirty="0"/>
          </a:p>
          <a:p>
            <a:pPr eaLnBrk="1" hangingPunct="1">
              <a:defRPr/>
            </a:pPr>
            <a:r>
              <a:rPr lang="en-US" sz="2000" dirty="0"/>
              <a:t> Four or more defective:  	1 - .5011 = .4989</a:t>
            </a:r>
          </a:p>
          <a:p>
            <a:pPr eaLnBrk="1" hangingPunct="1">
              <a:defRPr/>
            </a:pPr>
            <a:endParaRPr lang="en-US" sz="2000" dirty="0"/>
          </a:p>
        </p:txBody>
      </p:sp>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330" name="Title 1"/>
          <p:cNvSpPr>
            <a:spLocks noGrp="1"/>
          </p:cNvSpPr>
          <p:nvPr>
            <p:ph type="title"/>
          </p:nvPr>
        </p:nvSpPr>
        <p:spPr>
          <a:xfrm>
            <a:off x="547688" y="179388"/>
            <a:ext cx="7924800" cy="665162"/>
          </a:xfrm>
        </p:spPr>
        <p:txBody>
          <a:bodyPr/>
          <a:lstStyle/>
          <a:p>
            <a:r>
              <a:rPr lang="en-US" altLang="en-US"/>
              <a:t>Binomial table for n = 18</a:t>
            </a:r>
          </a:p>
        </p:txBody>
      </p:sp>
      <p:graphicFrame>
        <p:nvGraphicFramePr>
          <p:cNvPr id="4" name="Table 3"/>
          <p:cNvGraphicFramePr>
            <a:graphicFrameLocks noGrp="1"/>
          </p:cNvGraphicFramePr>
          <p:nvPr/>
        </p:nvGraphicFramePr>
        <p:xfrm>
          <a:off x="442913" y="1192213"/>
          <a:ext cx="8188325" cy="5319716"/>
        </p:xfrm>
        <a:graphic>
          <a:graphicData uri="http://schemas.openxmlformats.org/drawingml/2006/table">
            <a:tbl>
              <a:tblPr>
                <a:tableStyleId>{5C22544A-7EE6-4342-B048-85BDC9FD1C3A}</a:tableStyleId>
              </a:tblPr>
              <a:tblGrid>
                <a:gridCol w="508048">
                  <a:extLst>
                    <a:ext uri="{9D8B030D-6E8A-4147-A177-3AD203B41FA5}">
                      <a16:colId xmlns:a16="http://schemas.microsoft.com/office/drawing/2014/main" val="20000"/>
                    </a:ext>
                  </a:extLst>
                </a:gridCol>
                <a:gridCol w="559648">
                  <a:extLst>
                    <a:ext uri="{9D8B030D-6E8A-4147-A177-3AD203B41FA5}">
                      <a16:colId xmlns:a16="http://schemas.microsoft.com/office/drawing/2014/main" val="20001"/>
                    </a:ext>
                  </a:extLst>
                </a:gridCol>
                <a:gridCol w="793827">
                  <a:extLst>
                    <a:ext uri="{9D8B030D-6E8A-4147-A177-3AD203B41FA5}">
                      <a16:colId xmlns:a16="http://schemas.microsoft.com/office/drawing/2014/main" val="20002"/>
                    </a:ext>
                  </a:extLst>
                </a:gridCol>
                <a:gridCol w="793827">
                  <a:extLst>
                    <a:ext uri="{9D8B030D-6E8A-4147-A177-3AD203B41FA5}">
                      <a16:colId xmlns:a16="http://schemas.microsoft.com/office/drawing/2014/main" val="20003"/>
                    </a:ext>
                  </a:extLst>
                </a:gridCol>
                <a:gridCol w="785889">
                  <a:extLst>
                    <a:ext uri="{9D8B030D-6E8A-4147-A177-3AD203B41FA5}">
                      <a16:colId xmlns:a16="http://schemas.microsoft.com/office/drawing/2014/main" val="20004"/>
                    </a:ext>
                  </a:extLst>
                </a:gridCol>
                <a:gridCol w="785889">
                  <a:extLst>
                    <a:ext uri="{9D8B030D-6E8A-4147-A177-3AD203B41FA5}">
                      <a16:colId xmlns:a16="http://schemas.microsoft.com/office/drawing/2014/main" val="20005"/>
                    </a:ext>
                  </a:extLst>
                </a:gridCol>
                <a:gridCol w="785889">
                  <a:extLst>
                    <a:ext uri="{9D8B030D-6E8A-4147-A177-3AD203B41FA5}">
                      <a16:colId xmlns:a16="http://schemas.microsoft.com/office/drawing/2014/main" val="20006"/>
                    </a:ext>
                  </a:extLst>
                </a:gridCol>
                <a:gridCol w="793827">
                  <a:extLst>
                    <a:ext uri="{9D8B030D-6E8A-4147-A177-3AD203B41FA5}">
                      <a16:colId xmlns:a16="http://schemas.microsoft.com/office/drawing/2014/main" val="20007"/>
                    </a:ext>
                  </a:extLst>
                </a:gridCol>
                <a:gridCol w="793827">
                  <a:extLst>
                    <a:ext uri="{9D8B030D-6E8A-4147-A177-3AD203B41FA5}">
                      <a16:colId xmlns:a16="http://schemas.microsoft.com/office/drawing/2014/main" val="20008"/>
                    </a:ext>
                  </a:extLst>
                </a:gridCol>
                <a:gridCol w="793827">
                  <a:extLst>
                    <a:ext uri="{9D8B030D-6E8A-4147-A177-3AD203B41FA5}">
                      <a16:colId xmlns:a16="http://schemas.microsoft.com/office/drawing/2014/main" val="20009"/>
                    </a:ext>
                  </a:extLst>
                </a:gridCol>
                <a:gridCol w="793827">
                  <a:extLst>
                    <a:ext uri="{9D8B030D-6E8A-4147-A177-3AD203B41FA5}">
                      <a16:colId xmlns:a16="http://schemas.microsoft.com/office/drawing/2014/main" val="20010"/>
                    </a:ext>
                  </a:extLst>
                </a:gridCol>
              </a:tblGrid>
              <a:tr h="280575">
                <a:tc rowSpan="2">
                  <a:txBody>
                    <a:bodyPr/>
                    <a:lstStyle/>
                    <a:p>
                      <a:pPr algn="ctr" fontAlgn="b"/>
                      <a:r>
                        <a:rPr lang="en-US" sz="1400" u="none" strike="noStrike" dirty="0">
                          <a:effectLst/>
                        </a:rPr>
                        <a:t>n</a:t>
                      </a:r>
                      <a:endParaRPr lang="en-US" sz="1400" b="1" i="1" u="none" strike="noStrike" dirty="0">
                        <a:effectLst/>
                        <a:latin typeface="Times New Roman"/>
                      </a:endParaRPr>
                    </a:p>
                  </a:txBody>
                  <a:tcPr marL="9210" marR="9210" marT="9209" marB="0" anchor="b">
                    <a:solidFill>
                      <a:schemeClr val="bg1">
                        <a:alpha val="86000"/>
                      </a:schemeClr>
                    </a:solidFill>
                  </a:tcPr>
                </a:tc>
                <a:tc rowSpan="2">
                  <a:txBody>
                    <a:bodyPr/>
                    <a:lstStyle/>
                    <a:p>
                      <a:pPr algn="ctr" fontAlgn="b"/>
                      <a:r>
                        <a:rPr lang="en-US" sz="1100" u="none" strike="noStrike" dirty="0">
                          <a:effectLst/>
                        </a:rPr>
                        <a:t>X</a:t>
                      </a:r>
                      <a:endParaRPr lang="en-US" sz="1100" b="1" i="1" u="none" strike="noStrike" dirty="0">
                        <a:effectLst/>
                        <a:latin typeface="Times New Roman"/>
                      </a:endParaRPr>
                    </a:p>
                  </a:txBody>
                  <a:tcPr marL="9210" marR="9210" marT="9209" marB="0" anchor="b">
                    <a:solidFill>
                      <a:schemeClr val="bg1">
                        <a:alpha val="86000"/>
                      </a:schemeClr>
                    </a:solidFill>
                  </a:tcPr>
                </a:tc>
                <a:tc>
                  <a:txBody>
                    <a:bodyPr/>
                    <a:lstStyle/>
                    <a:p>
                      <a:pPr algn="l" fontAlgn="t"/>
                      <a:r>
                        <a:rPr lang="en-US" sz="1000" u="none" strike="noStrike">
                          <a:effectLst/>
                        </a:rPr>
                        <a:t> </a:t>
                      </a:r>
                      <a:endParaRPr lang="en-US" sz="1000" b="0" i="0" u="none" strike="noStrike">
                        <a:effectLst/>
                        <a:latin typeface="Arial"/>
                      </a:endParaRPr>
                    </a:p>
                  </a:txBody>
                  <a:tcPr marL="9210" marR="9210" marT="9209" marB="0">
                    <a:solidFill>
                      <a:schemeClr val="bg1">
                        <a:alpha val="86000"/>
                      </a:schemeClr>
                    </a:solidFill>
                  </a:tcPr>
                </a:tc>
                <a:tc>
                  <a:txBody>
                    <a:bodyPr/>
                    <a:lstStyle/>
                    <a:p>
                      <a:pPr algn="l" fontAlgn="t"/>
                      <a:r>
                        <a:rPr lang="en-US" sz="1400" u="none" strike="noStrike">
                          <a:effectLst/>
                        </a:rPr>
                        <a:t> </a:t>
                      </a:r>
                      <a:endParaRPr lang="en-US" sz="1400" b="0" i="0" u="none" strike="noStrike">
                        <a:effectLst/>
                        <a:latin typeface="Arial"/>
                      </a:endParaRPr>
                    </a:p>
                  </a:txBody>
                  <a:tcPr marL="9210" marR="9210" marT="9209" marB="0">
                    <a:solidFill>
                      <a:schemeClr val="bg1">
                        <a:alpha val="86000"/>
                      </a:schemeClr>
                    </a:solidFill>
                  </a:tcPr>
                </a:tc>
                <a:tc gridSpan="3">
                  <a:txBody>
                    <a:bodyPr/>
                    <a:lstStyle/>
                    <a:p>
                      <a:pPr algn="l" fontAlgn="t"/>
                      <a:r>
                        <a:rPr lang="en-US" sz="1400" u="none" strike="noStrike" dirty="0">
                          <a:effectLst/>
                        </a:rPr>
                        <a:t>probability of success</a:t>
                      </a:r>
                      <a:endParaRPr lang="en-US" sz="1400" b="0" i="0" u="none" strike="noStrike" dirty="0">
                        <a:effectLst/>
                        <a:latin typeface="Arial"/>
                      </a:endParaRPr>
                    </a:p>
                  </a:txBody>
                  <a:tcPr marL="9210" marR="9210" marT="9209" marB="0">
                    <a:solidFill>
                      <a:schemeClr val="bg1">
                        <a:alpha val="86000"/>
                      </a:schemeClr>
                    </a:solidFill>
                  </a:tcPr>
                </a:tc>
                <a:tc hMerge="1">
                  <a:txBody>
                    <a:bodyPr/>
                    <a:lstStyle/>
                    <a:p>
                      <a:endParaRPr lang="en-US"/>
                    </a:p>
                  </a:txBody>
                  <a:tcPr/>
                </a:tc>
                <a:tc hMerge="1">
                  <a:txBody>
                    <a:bodyPr/>
                    <a:lstStyle/>
                    <a:p>
                      <a:endParaRPr lang="en-US"/>
                    </a:p>
                  </a:txBody>
                  <a:tcPr/>
                </a:tc>
                <a:tc>
                  <a:txBody>
                    <a:bodyPr/>
                    <a:lstStyle/>
                    <a:p>
                      <a:pPr algn="l" fontAlgn="t"/>
                      <a:r>
                        <a:rPr lang="en-US" sz="1000" u="none" strike="noStrike">
                          <a:effectLst/>
                        </a:rPr>
                        <a:t> </a:t>
                      </a:r>
                      <a:endParaRPr lang="en-US" sz="1000" b="0" i="0" u="none" strike="noStrike">
                        <a:effectLst/>
                        <a:latin typeface="Arial"/>
                      </a:endParaRPr>
                    </a:p>
                  </a:txBody>
                  <a:tcPr marL="9210" marR="9210" marT="9209" marB="0">
                    <a:solidFill>
                      <a:schemeClr val="bg1">
                        <a:alpha val="86000"/>
                      </a:schemeClr>
                    </a:solidFill>
                  </a:tcPr>
                </a:tc>
                <a:tc>
                  <a:txBody>
                    <a:bodyPr/>
                    <a:lstStyle/>
                    <a:p>
                      <a:pPr algn="l" fontAlgn="t"/>
                      <a:r>
                        <a:rPr lang="en-US" sz="1000" u="none" strike="noStrike">
                          <a:effectLst/>
                        </a:rPr>
                        <a:t> </a:t>
                      </a:r>
                      <a:endParaRPr lang="en-US" sz="1000" b="0" i="0" u="none" strike="noStrike">
                        <a:effectLst/>
                        <a:latin typeface="Arial"/>
                      </a:endParaRPr>
                    </a:p>
                  </a:txBody>
                  <a:tcPr marL="9210" marR="9210" marT="9209" marB="0">
                    <a:solidFill>
                      <a:schemeClr val="bg1">
                        <a:alpha val="86000"/>
                      </a:schemeClr>
                    </a:solidFill>
                  </a:tcPr>
                </a:tc>
                <a:tc>
                  <a:txBody>
                    <a:bodyPr/>
                    <a:lstStyle/>
                    <a:p>
                      <a:pPr algn="l" fontAlgn="t"/>
                      <a:r>
                        <a:rPr lang="en-US" sz="1000" u="none" strike="noStrike">
                          <a:effectLst/>
                        </a:rPr>
                        <a:t> </a:t>
                      </a:r>
                      <a:endParaRPr lang="en-US" sz="1000" b="0" i="0" u="none" strike="noStrike">
                        <a:effectLst/>
                        <a:latin typeface="Arial"/>
                      </a:endParaRPr>
                    </a:p>
                  </a:txBody>
                  <a:tcPr marL="9210" marR="9210" marT="9209" marB="0">
                    <a:solidFill>
                      <a:schemeClr val="bg1">
                        <a:alpha val="86000"/>
                      </a:schemeClr>
                    </a:solidFill>
                  </a:tcPr>
                </a:tc>
                <a:tc>
                  <a:txBody>
                    <a:bodyPr/>
                    <a:lstStyle/>
                    <a:p>
                      <a:pPr algn="l" fontAlgn="t"/>
                      <a:r>
                        <a:rPr lang="en-US" sz="1000" u="none" strike="noStrike">
                          <a:effectLst/>
                        </a:rPr>
                        <a:t> </a:t>
                      </a:r>
                      <a:endParaRPr lang="en-US" sz="1000" b="0" i="0" u="none" strike="noStrike">
                        <a:effectLst/>
                        <a:latin typeface="Arial"/>
                      </a:endParaRPr>
                    </a:p>
                  </a:txBody>
                  <a:tcPr marL="9210" marR="9210" marT="9209" marB="0">
                    <a:solidFill>
                      <a:schemeClr val="bg1">
                        <a:alpha val="86000"/>
                      </a:schemeClr>
                    </a:solidFill>
                  </a:tcPr>
                </a:tc>
                <a:extLst>
                  <a:ext uri="{0D108BD9-81ED-4DB2-BD59-A6C34878D82A}">
                    <a16:rowId xmlns:a16="http://schemas.microsoft.com/office/drawing/2014/main" val="10000"/>
                  </a:ext>
                </a:extLst>
              </a:tr>
              <a:tr h="409426">
                <a:tc vMerge="1">
                  <a:txBody>
                    <a:bodyPr/>
                    <a:lstStyle/>
                    <a:p>
                      <a:endParaRPr lang="en-US"/>
                    </a:p>
                  </a:txBody>
                  <a:tcPr/>
                </a:tc>
                <a:tc vMerge="1">
                  <a:txBody>
                    <a:bodyPr/>
                    <a:lstStyle/>
                    <a:p>
                      <a:endParaRPr lang="en-US"/>
                    </a:p>
                  </a:txBody>
                  <a:tcPr/>
                </a:tc>
                <a:tc>
                  <a:txBody>
                    <a:bodyPr/>
                    <a:lstStyle/>
                    <a:p>
                      <a:pPr algn="ctr" fontAlgn="ctr"/>
                      <a:r>
                        <a:rPr lang="en-US" sz="1100" u="none" strike="noStrike" dirty="0">
                          <a:effectLst/>
                        </a:rPr>
                        <a:t>0.10</a:t>
                      </a:r>
                      <a:endParaRPr lang="en-US" sz="1100" b="1" i="0" u="none" strike="noStrike" dirty="0">
                        <a:effectLst/>
                        <a:latin typeface="Times New Roman"/>
                      </a:endParaRPr>
                    </a:p>
                  </a:txBody>
                  <a:tcPr marL="9210" marR="9210" marT="9209" marB="0" anchor="ctr">
                    <a:solidFill>
                      <a:schemeClr val="bg1">
                        <a:alpha val="86000"/>
                      </a:schemeClr>
                    </a:solidFill>
                  </a:tcPr>
                </a:tc>
                <a:tc>
                  <a:txBody>
                    <a:bodyPr/>
                    <a:lstStyle/>
                    <a:p>
                      <a:pPr algn="ctr" fontAlgn="ctr"/>
                      <a:r>
                        <a:rPr lang="en-US" sz="1100" u="none" strike="noStrike" dirty="0">
                          <a:effectLst/>
                        </a:rPr>
                        <a:t>0.15</a:t>
                      </a:r>
                      <a:endParaRPr lang="en-US" sz="1100" b="1" i="0" u="none" strike="noStrike" dirty="0">
                        <a:effectLst/>
                        <a:latin typeface="Times New Roman"/>
                      </a:endParaRPr>
                    </a:p>
                  </a:txBody>
                  <a:tcPr marL="9210" marR="9210" marT="9209" marB="0" anchor="ctr">
                    <a:solidFill>
                      <a:schemeClr val="bg1">
                        <a:alpha val="86000"/>
                      </a:schemeClr>
                    </a:solidFill>
                  </a:tcPr>
                </a:tc>
                <a:tc>
                  <a:txBody>
                    <a:bodyPr/>
                    <a:lstStyle/>
                    <a:p>
                      <a:pPr algn="ctr" fontAlgn="ctr"/>
                      <a:r>
                        <a:rPr lang="en-US" sz="1100" u="none" strike="noStrike" dirty="0">
                          <a:solidFill>
                            <a:srgbClr val="FF0000"/>
                          </a:solidFill>
                          <a:effectLst/>
                        </a:rPr>
                        <a:t>0.20</a:t>
                      </a:r>
                      <a:endParaRPr lang="en-US" sz="1100" b="1" i="0" u="none" strike="noStrike" dirty="0">
                        <a:solidFill>
                          <a:srgbClr val="FF0000"/>
                        </a:solidFill>
                        <a:effectLst/>
                        <a:latin typeface="Times New Roman"/>
                      </a:endParaRPr>
                    </a:p>
                  </a:txBody>
                  <a:tcPr marL="9210" marR="9210" marT="9209" marB="0" anchor="ctr">
                    <a:solidFill>
                      <a:schemeClr val="bg1">
                        <a:alpha val="86000"/>
                      </a:schemeClr>
                    </a:solidFill>
                  </a:tcPr>
                </a:tc>
                <a:tc>
                  <a:txBody>
                    <a:bodyPr/>
                    <a:lstStyle/>
                    <a:p>
                      <a:pPr algn="ctr" fontAlgn="ctr"/>
                      <a:r>
                        <a:rPr lang="en-US" sz="1100" u="none" strike="noStrike" dirty="0">
                          <a:effectLst/>
                        </a:rPr>
                        <a:t>0.25</a:t>
                      </a:r>
                      <a:endParaRPr lang="en-US" sz="1100" b="1" i="0" u="none" strike="noStrike" dirty="0">
                        <a:effectLst/>
                        <a:latin typeface="Times New Roman"/>
                      </a:endParaRPr>
                    </a:p>
                  </a:txBody>
                  <a:tcPr marL="9210" marR="9210" marT="9209" marB="0" anchor="ctr">
                    <a:solidFill>
                      <a:schemeClr val="bg1">
                        <a:alpha val="86000"/>
                      </a:schemeClr>
                    </a:solidFill>
                  </a:tcPr>
                </a:tc>
                <a:tc>
                  <a:txBody>
                    <a:bodyPr/>
                    <a:lstStyle/>
                    <a:p>
                      <a:pPr algn="ctr" fontAlgn="ctr"/>
                      <a:r>
                        <a:rPr lang="en-US" sz="1100" u="none" strike="noStrike" dirty="0">
                          <a:effectLst/>
                        </a:rPr>
                        <a:t>0.30</a:t>
                      </a:r>
                      <a:endParaRPr lang="en-US" sz="1100" b="1" i="0" u="none" strike="noStrike" dirty="0">
                        <a:effectLst/>
                        <a:latin typeface="Times New Roman"/>
                      </a:endParaRPr>
                    </a:p>
                  </a:txBody>
                  <a:tcPr marL="9210" marR="9210" marT="9209" marB="0" anchor="ctr">
                    <a:solidFill>
                      <a:schemeClr val="bg1">
                        <a:alpha val="86000"/>
                      </a:schemeClr>
                    </a:solidFill>
                  </a:tcPr>
                </a:tc>
                <a:tc>
                  <a:txBody>
                    <a:bodyPr/>
                    <a:lstStyle/>
                    <a:p>
                      <a:pPr algn="ctr" fontAlgn="ctr"/>
                      <a:r>
                        <a:rPr lang="en-US" sz="1100" u="none" strike="noStrike" dirty="0">
                          <a:effectLst/>
                        </a:rPr>
                        <a:t>0.35</a:t>
                      </a:r>
                      <a:endParaRPr lang="en-US" sz="1100" b="1" i="0" u="none" strike="noStrike" dirty="0">
                        <a:effectLst/>
                        <a:latin typeface="Times New Roman"/>
                      </a:endParaRPr>
                    </a:p>
                  </a:txBody>
                  <a:tcPr marL="9210" marR="9210" marT="9209" marB="0" anchor="ctr">
                    <a:solidFill>
                      <a:schemeClr val="bg1">
                        <a:alpha val="86000"/>
                      </a:schemeClr>
                    </a:solidFill>
                  </a:tcPr>
                </a:tc>
                <a:tc>
                  <a:txBody>
                    <a:bodyPr/>
                    <a:lstStyle/>
                    <a:p>
                      <a:pPr algn="ctr" fontAlgn="ctr"/>
                      <a:r>
                        <a:rPr lang="en-US" sz="1100" u="none" strike="noStrike" dirty="0">
                          <a:effectLst/>
                        </a:rPr>
                        <a:t>0.40</a:t>
                      </a:r>
                      <a:endParaRPr lang="en-US" sz="1100" b="1" i="0" u="none" strike="noStrike" dirty="0">
                        <a:effectLst/>
                        <a:latin typeface="Times New Roman"/>
                      </a:endParaRPr>
                    </a:p>
                  </a:txBody>
                  <a:tcPr marL="9210" marR="9210" marT="9209" marB="0" anchor="ctr">
                    <a:solidFill>
                      <a:schemeClr val="bg1">
                        <a:alpha val="86000"/>
                      </a:schemeClr>
                    </a:solidFill>
                  </a:tcPr>
                </a:tc>
                <a:tc>
                  <a:txBody>
                    <a:bodyPr/>
                    <a:lstStyle/>
                    <a:p>
                      <a:pPr algn="ctr" fontAlgn="ctr"/>
                      <a:r>
                        <a:rPr lang="en-US" sz="1100" u="none" strike="noStrike" dirty="0">
                          <a:effectLst/>
                        </a:rPr>
                        <a:t>0.45</a:t>
                      </a:r>
                      <a:endParaRPr lang="en-US" sz="1100" b="1" i="0" u="none" strike="noStrike" dirty="0">
                        <a:effectLst/>
                        <a:latin typeface="Times New Roman"/>
                      </a:endParaRPr>
                    </a:p>
                  </a:txBody>
                  <a:tcPr marL="9210" marR="9210" marT="9209" marB="0" anchor="ctr">
                    <a:solidFill>
                      <a:schemeClr val="bg1">
                        <a:alpha val="86000"/>
                      </a:schemeClr>
                    </a:solidFill>
                  </a:tcPr>
                </a:tc>
                <a:tc>
                  <a:txBody>
                    <a:bodyPr/>
                    <a:lstStyle/>
                    <a:p>
                      <a:pPr algn="ctr" fontAlgn="ctr"/>
                      <a:r>
                        <a:rPr lang="en-US" sz="1100" u="none" strike="noStrike" dirty="0">
                          <a:effectLst/>
                        </a:rPr>
                        <a:t>0.50</a:t>
                      </a:r>
                      <a:endParaRPr lang="en-US" sz="1100" b="1" i="0" u="none" strike="noStrike" dirty="0">
                        <a:effectLst/>
                        <a:latin typeface="Times New Roman"/>
                      </a:endParaRPr>
                    </a:p>
                  </a:txBody>
                  <a:tcPr marL="9210" marR="9210" marT="9209" marB="0" anchor="ctr">
                    <a:solidFill>
                      <a:schemeClr val="bg1">
                        <a:alpha val="86000"/>
                      </a:schemeClr>
                    </a:solidFill>
                  </a:tcPr>
                </a:tc>
                <a:extLst>
                  <a:ext uri="{0D108BD9-81ED-4DB2-BD59-A6C34878D82A}">
                    <a16:rowId xmlns:a16="http://schemas.microsoft.com/office/drawing/2014/main" val="10001"/>
                  </a:ext>
                </a:extLst>
              </a:tr>
              <a:tr h="266089">
                <a:tc>
                  <a:txBody>
                    <a:bodyPr/>
                    <a:lstStyle/>
                    <a:p>
                      <a:pPr algn="ctr" fontAlgn="ctr"/>
                      <a:r>
                        <a:rPr lang="en-US" sz="1000" b="1" u="none" strike="noStrike" dirty="0">
                          <a:effectLst/>
                        </a:rPr>
                        <a:t>18</a:t>
                      </a:r>
                      <a:endParaRPr lang="en-US" sz="1000" b="1" i="0" u="none" strike="noStrike" dirty="0">
                        <a:effectLst/>
                        <a:latin typeface="Times New Roman"/>
                      </a:endParaRPr>
                    </a:p>
                  </a:txBody>
                  <a:tcPr marL="9210" marR="9210" marT="9209" marB="0" anchor="ctr">
                    <a:solidFill>
                      <a:schemeClr val="bg1">
                        <a:alpha val="86000"/>
                      </a:schemeClr>
                    </a:solidFill>
                  </a:tcPr>
                </a:tc>
                <a:tc>
                  <a:txBody>
                    <a:bodyPr/>
                    <a:lstStyle/>
                    <a:p>
                      <a:pPr algn="ctr" fontAlgn="ctr"/>
                      <a:r>
                        <a:rPr lang="en-US" sz="1200" b="0" u="none" strike="noStrike" dirty="0">
                          <a:effectLst/>
                        </a:rPr>
                        <a:t>0</a:t>
                      </a:r>
                      <a:endParaRPr lang="en-US" sz="1200" b="0" i="0" u="none" strike="noStrike" dirty="0">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dirty="0">
                          <a:effectLst/>
                        </a:rPr>
                        <a:t>0.1501</a:t>
                      </a:r>
                      <a:endParaRPr lang="en-US" sz="1200" b="0" i="0" u="none" strike="noStrike" dirty="0">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dirty="0">
                          <a:effectLst/>
                        </a:rPr>
                        <a:t>0.0536</a:t>
                      </a:r>
                      <a:endParaRPr lang="en-US" sz="1200" b="0" i="0" u="none" strike="noStrike" dirty="0">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0.0180</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0.0056</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0.0016</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0.0004</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0.0001</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t"/>
                      <a:r>
                        <a:rPr lang="en-US" sz="1200" u="none" strike="noStrike">
                          <a:effectLst/>
                        </a:rPr>
                        <a:t> </a:t>
                      </a:r>
                      <a:endParaRPr lang="en-US" sz="1200" b="0" i="0" u="none" strike="noStrike">
                        <a:effectLst/>
                        <a:latin typeface="Arial"/>
                      </a:endParaRPr>
                    </a:p>
                  </a:txBody>
                  <a:tcPr marL="9210" marR="9210" marT="9209" marB="0">
                    <a:solidFill>
                      <a:schemeClr val="bg1">
                        <a:alpha val="86000"/>
                      </a:schemeClr>
                    </a:solidFill>
                  </a:tcPr>
                </a:tc>
                <a:tc>
                  <a:txBody>
                    <a:bodyPr/>
                    <a:lstStyle/>
                    <a:p>
                      <a:pPr algn="ctr" fontAlgn="t"/>
                      <a:r>
                        <a:rPr lang="en-US" sz="1200" u="none" strike="noStrike">
                          <a:effectLst/>
                        </a:rPr>
                        <a:t> </a:t>
                      </a:r>
                      <a:endParaRPr lang="en-US" sz="1200" b="0" i="0" u="none" strike="noStrike">
                        <a:effectLst/>
                        <a:latin typeface="Arial"/>
                      </a:endParaRPr>
                    </a:p>
                  </a:txBody>
                  <a:tcPr marL="9210" marR="9210" marT="9209" marB="0">
                    <a:solidFill>
                      <a:schemeClr val="bg1">
                        <a:alpha val="86000"/>
                      </a:schemeClr>
                    </a:solidFill>
                  </a:tcPr>
                </a:tc>
                <a:extLst>
                  <a:ext uri="{0D108BD9-81ED-4DB2-BD59-A6C34878D82A}">
                    <a16:rowId xmlns:a16="http://schemas.microsoft.com/office/drawing/2014/main" val="10002"/>
                  </a:ext>
                </a:extLst>
              </a:tr>
              <a:tr h="238520">
                <a:tc>
                  <a:txBody>
                    <a:bodyPr/>
                    <a:lstStyle/>
                    <a:p>
                      <a:pPr algn="ctr" fontAlgn="t"/>
                      <a:r>
                        <a:rPr lang="en-US" sz="1000" u="none" strike="noStrike">
                          <a:effectLst/>
                        </a:rPr>
                        <a:t> </a:t>
                      </a:r>
                      <a:endParaRPr lang="en-US" sz="1000" b="0" i="0" u="none" strike="noStrike">
                        <a:effectLst/>
                        <a:latin typeface="Arial"/>
                      </a:endParaRPr>
                    </a:p>
                  </a:txBody>
                  <a:tcPr marL="9210" marR="9210" marT="9209" marB="0">
                    <a:solidFill>
                      <a:schemeClr val="bg1">
                        <a:alpha val="86000"/>
                      </a:schemeClr>
                    </a:solidFill>
                  </a:tcPr>
                </a:tc>
                <a:tc>
                  <a:txBody>
                    <a:bodyPr/>
                    <a:lstStyle/>
                    <a:p>
                      <a:pPr algn="ctr" fontAlgn="ctr"/>
                      <a:r>
                        <a:rPr lang="en-US" sz="1200" u="none" strike="noStrike">
                          <a:effectLst/>
                        </a:rPr>
                        <a:t>1</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0.3002</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dirty="0">
                          <a:effectLst/>
                        </a:rPr>
                        <a:t>0.1704</a:t>
                      </a:r>
                      <a:endParaRPr lang="en-US" sz="1200" b="0" i="0" u="none" strike="noStrike" dirty="0">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dirty="0">
                          <a:effectLst/>
                        </a:rPr>
                        <a:t>0.0811</a:t>
                      </a:r>
                      <a:endParaRPr lang="en-US" sz="1200" b="0" i="0" u="none" strike="noStrike" dirty="0">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0.0338</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0.0126</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0.0042</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0.0012</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0.0003</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0.0001</a:t>
                      </a:r>
                      <a:endParaRPr lang="en-US" sz="1200" b="0" i="0" u="none" strike="noStrike">
                        <a:effectLst/>
                        <a:latin typeface="Times New Roman"/>
                      </a:endParaRPr>
                    </a:p>
                  </a:txBody>
                  <a:tcPr marL="9210" marR="9210" marT="9209" marB="0" anchor="ctr">
                    <a:solidFill>
                      <a:schemeClr val="bg1">
                        <a:alpha val="86000"/>
                      </a:schemeClr>
                    </a:solidFill>
                  </a:tcPr>
                </a:tc>
                <a:extLst>
                  <a:ext uri="{0D108BD9-81ED-4DB2-BD59-A6C34878D82A}">
                    <a16:rowId xmlns:a16="http://schemas.microsoft.com/office/drawing/2014/main" val="10003"/>
                  </a:ext>
                </a:extLst>
              </a:tr>
              <a:tr h="238520">
                <a:tc>
                  <a:txBody>
                    <a:bodyPr/>
                    <a:lstStyle/>
                    <a:p>
                      <a:pPr algn="ctr" fontAlgn="t"/>
                      <a:r>
                        <a:rPr lang="en-US" sz="1000" u="none" strike="noStrike">
                          <a:effectLst/>
                        </a:rPr>
                        <a:t> </a:t>
                      </a:r>
                      <a:endParaRPr lang="en-US" sz="1000" b="0" i="0" u="none" strike="noStrike">
                        <a:effectLst/>
                        <a:latin typeface="Arial"/>
                      </a:endParaRPr>
                    </a:p>
                  </a:txBody>
                  <a:tcPr marL="9210" marR="9210" marT="9209" marB="0">
                    <a:solidFill>
                      <a:schemeClr val="bg1">
                        <a:alpha val="86000"/>
                      </a:schemeClr>
                    </a:solidFill>
                  </a:tcPr>
                </a:tc>
                <a:tc>
                  <a:txBody>
                    <a:bodyPr/>
                    <a:lstStyle/>
                    <a:p>
                      <a:pPr algn="ctr" fontAlgn="ctr"/>
                      <a:r>
                        <a:rPr lang="en-US" sz="1200" u="none" strike="noStrike">
                          <a:effectLst/>
                        </a:rPr>
                        <a:t>2</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0.2835</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dirty="0">
                          <a:effectLst/>
                        </a:rPr>
                        <a:t>0.2556</a:t>
                      </a:r>
                      <a:endParaRPr lang="en-US" sz="1200" b="0" i="0" u="none" strike="noStrike" dirty="0">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dirty="0">
                          <a:effectLst/>
                        </a:rPr>
                        <a:t>0.1723</a:t>
                      </a:r>
                      <a:endParaRPr lang="en-US" sz="1200" b="0" i="0" u="none" strike="noStrike" dirty="0">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dirty="0">
                          <a:effectLst/>
                        </a:rPr>
                        <a:t>0.0958</a:t>
                      </a:r>
                      <a:endParaRPr lang="en-US" sz="1200" b="0" i="0" u="none" strike="noStrike" dirty="0">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0.0458</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0.0190</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0.0069</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0.0022</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0.0006</a:t>
                      </a:r>
                      <a:endParaRPr lang="en-US" sz="1200" b="0" i="0" u="none" strike="noStrike">
                        <a:effectLst/>
                        <a:latin typeface="Times New Roman"/>
                      </a:endParaRPr>
                    </a:p>
                  </a:txBody>
                  <a:tcPr marL="9210" marR="9210" marT="9209" marB="0" anchor="ctr">
                    <a:solidFill>
                      <a:schemeClr val="bg1">
                        <a:alpha val="86000"/>
                      </a:schemeClr>
                    </a:solidFill>
                  </a:tcPr>
                </a:tc>
                <a:extLst>
                  <a:ext uri="{0D108BD9-81ED-4DB2-BD59-A6C34878D82A}">
                    <a16:rowId xmlns:a16="http://schemas.microsoft.com/office/drawing/2014/main" val="10004"/>
                  </a:ext>
                </a:extLst>
              </a:tr>
              <a:tr h="238520">
                <a:tc>
                  <a:txBody>
                    <a:bodyPr/>
                    <a:lstStyle/>
                    <a:p>
                      <a:pPr algn="ctr" fontAlgn="t"/>
                      <a:r>
                        <a:rPr lang="en-US" sz="1000" u="none" strike="noStrike">
                          <a:effectLst/>
                        </a:rPr>
                        <a:t> </a:t>
                      </a:r>
                      <a:endParaRPr lang="en-US" sz="1000" b="0" i="0" u="none" strike="noStrike">
                        <a:effectLst/>
                        <a:latin typeface="Arial"/>
                      </a:endParaRPr>
                    </a:p>
                  </a:txBody>
                  <a:tcPr marL="9210" marR="9210" marT="9209" marB="0">
                    <a:solidFill>
                      <a:schemeClr val="bg1">
                        <a:alpha val="86000"/>
                      </a:schemeClr>
                    </a:solidFill>
                  </a:tcPr>
                </a:tc>
                <a:tc>
                  <a:txBody>
                    <a:bodyPr/>
                    <a:lstStyle/>
                    <a:p>
                      <a:pPr algn="ctr" fontAlgn="ctr"/>
                      <a:r>
                        <a:rPr lang="en-US" sz="1200" b="1" u="none" strike="noStrike" dirty="0">
                          <a:solidFill>
                            <a:srgbClr val="FF0000"/>
                          </a:solidFill>
                          <a:effectLst/>
                        </a:rPr>
                        <a:t>3</a:t>
                      </a:r>
                      <a:endParaRPr lang="en-US" sz="1200" b="1" i="0" u="none" strike="noStrike" dirty="0">
                        <a:solidFill>
                          <a:srgbClr val="FF0000"/>
                        </a:solidFill>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0.1680</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0.2406</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dirty="0">
                          <a:solidFill>
                            <a:srgbClr val="FF0000"/>
                          </a:solidFill>
                          <a:effectLst/>
                        </a:rPr>
                        <a:t>0.2297</a:t>
                      </a:r>
                      <a:endParaRPr lang="en-US" sz="1200" b="0" i="0" u="none" strike="noStrike" dirty="0">
                        <a:solidFill>
                          <a:srgbClr val="FF0000"/>
                        </a:solidFill>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0.1704</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0.1046</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0.0547</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0.0246</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0.0095</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0.0031</a:t>
                      </a:r>
                      <a:endParaRPr lang="en-US" sz="1200" b="0" i="0" u="none" strike="noStrike">
                        <a:effectLst/>
                        <a:latin typeface="Times New Roman"/>
                      </a:endParaRPr>
                    </a:p>
                  </a:txBody>
                  <a:tcPr marL="9210" marR="9210" marT="9209" marB="0" anchor="ctr">
                    <a:solidFill>
                      <a:schemeClr val="bg1">
                        <a:alpha val="86000"/>
                      </a:schemeClr>
                    </a:solidFill>
                  </a:tcPr>
                </a:tc>
                <a:extLst>
                  <a:ext uri="{0D108BD9-81ED-4DB2-BD59-A6C34878D82A}">
                    <a16:rowId xmlns:a16="http://schemas.microsoft.com/office/drawing/2014/main" val="10005"/>
                  </a:ext>
                </a:extLst>
              </a:tr>
              <a:tr h="238520">
                <a:tc>
                  <a:txBody>
                    <a:bodyPr/>
                    <a:lstStyle/>
                    <a:p>
                      <a:pPr algn="ctr" fontAlgn="t"/>
                      <a:r>
                        <a:rPr lang="en-US" sz="1000" u="none" strike="noStrike">
                          <a:effectLst/>
                        </a:rPr>
                        <a:t> </a:t>
                      </a:r>
                      <a:endParaRPr lang="en-US" sz="1000" b="0" i="0" u="none" strike="noStrike">
                        <a:effectLst/>
                        <a:latin typeface="Arial"/>
                      </a:endParaRPr>
                    </a:p>
                  </a:txBody>
                  <a:tcPr marL="9210" marR="9210" marT="9209" marB="0">
                    <a:solidFill>
                      <a:schemeClr val="bg1">
                        <a:alpha val="86000"/>
                      </a:schemeClr>
                    </a:solidFill>
                  </a:tcPr>
                </a:tc>
                <a:tc>
                  <a:txBody>
                    <a:bodyPr/>
                    <a:lstStyle/>
                    <a:p>
                      <a:pPr algn="ctr" fontAlgn="ctr"/>
                      <a:r>
                        <a:rPr lang="en-US" sz="1200" u="none" strike="noStrike">
                          <a:effectLst/>
                        </a:rPr>
                        <a:t>4</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0.0700</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0.1592</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0.2153</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dirty="0">
                          <a:effectLst/>
                        </a:rPr>
                        <a:t>0.2130</a:t>
                      </a:r>
                      <a:endParaRPr lang="en-US" sz="1200" b="0" i="0" u="none" strike="noStrike" dirty="0">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0.1681</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0.1104</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0.0614</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0.0291</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0.0117</a:t>
                      </a:r>
                      <a:endParaRPr lang="en-US" sz="1200" b="0" i="0" u="none" strike="noStrike">
                        <a:effectLst/>
                        <a:latin typeface="Times New Roman"/>
                      </a:endParaRPr>
                    </a:p>
                  </a:txBody>
                  <a:tcPr marL="9210" marR="9210" marT="9209" marB="0" anchor="ctr">
                    <a:solidFill>
                      <a:schemeClr val="bg1">
                        <a:alpha val="86000"/>
                      </a:schemeClr>
                    </a:solidFill>
                  </a:tcPr>
                </a:tc>
                <a:extLst>
                  <a:ext uri="{0D108BD9-81ED-4DB2-BD59-A6C34878D82A}">
                    <a16:rowId xmlns:a16="http://schemas.microsoft.com/office/drawing/2014/main" val="10006"/>
                  </a:ext>
                </a:extLst>
              </a:tr>
              <a:tr h="238520">
                <a:tc>
                  <a:txBody>
                    <a:bodyPr/>
                    <a:lstStyle/>
                    <a:p>
                      <a:pPr algn="ctr" fontAlgn="t"/>
                      <a:r>
                        <a:rPr lang="en-US" sz="1000" u="none" strike="noStrike">
                          <a:effectLst/>
                        </a:rPr>
                        <a:t> </a:t>
                      </a:r>
                      <a:endParaRPr lang="en-US" sz="1000" b="0" i="0" u="none" strike="noStrike">
                        <a:effectLst/>
                        <a:latin typeface="Arial"/>
                      </a:endParaRPr>
                    </a:p>
                  </a:txBody>
                  <a:tcPr marL="9210" marR="9210" marT="9209" marB="0">
                    <a:solidFill>
                      <a:schemeClr val="bg1">
                        <a:alpha val="86000"/>
                      </a:schemeClr>
                    </a:solidFill>
                  </a:tcPr>
                </a:tc>
                <a:tc>
                  <a:txBody>
                    <a:bodyPr/>
                    <a:lstStyle/>
                    <a:p>
                      <a:pPr algn="ctr" fontAlgn="ctr"/>
                      <a:r>
                        <a:rPr lang="en-US" sz="1200" u="none" strike="noStrike">
                          <a:effectLst/>
                        </a:rPr>
                        <a:t>5</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0.0218</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0.0787</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0.1507</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dirty="0">
                          <a:effectLst/>
                        </a:rPr>
                        <a:t>0.1988</a:t>
                      </a:r>
                      <a:endParaRPr lang="en-US" sz="1200" b="0" i="0" u="none" strike="noStrike" dirty="0">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dirty="0">
                          <a:effectLst/>
                        </a:rPr>
                        <a:t>0.2017</a:t>
                      </a:r>
                      <a:endParaRPr lang="en-US" sz="1200" b="0" i="0" u="none" strike="noStrike" dirty="0">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0.1664</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0.1146</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0.0666</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0.0327</a:t>
                      </a:r>
                      <a:endParaRPr lang="en-US" sz="1200" b="0" i="0" u="none" strike="noStrike">
                        <a:effectLst/>
                        <a:latin typeface="Times New Roman"/>
                      </a:endParaRPr>
                    </a:p>
                  </a:txBody>
                  <a:tcPr marL="9210" marR="9210" marT="9209" marB="0" anchor="ctr">
                    <a:solidFill>
                      <a:schemeClr val="bg1">
                        <a:alpha val="86000"/>
                      </a:schemeClr>
                    </a:solidFill>
                  </a:tcPr>
                </a:tc>
                <a:extLst>
                  <a:ext uri="{0D108BD9-81ED-4DB2-BD59-A6C34878D82A}">
                    <a16:rowId xmlns:a16="http://schemas.microsoft.com/office/drawing/2014/main" val="10007"/>
                  </a:ext>
                </a:extLst>
              </a:tr>
              <a:tr h="238520">
                <a:tc>
                  <a:txBody>
                    <a:bodyPr/>
                    <a:lstStyle/>
                    <a:p>
                      <a:pPr algn="ctr" fontAlgn="t"/>
                      <a:r>
                        <a:rPr lang="en-US" sz="1000" u="none" strike="noStrike">
                          <a:effectLst/>
                        </a:rPr>
                        <a:t> </a:t>
                      </a:r>
                      <a:endParaRPr lang="en-US" sz="1000" b="0" i="0" u="none" strike="noStrike">
                        <a:effectLst/>
                        <a:latin typeface="Arial"/>
                      </a:endParaRPr>
                    </a:p>
                  </a:txBody>
                  <a:tcPr marL="9210" marR="9210" marT="9209" marB="0">
                    <a:solidFill>
                      <a:schemeClr val="bg1">
                        <a:alpha val="86000"/>
                      </a:schemeClr>
                    </a:solidFill>
                  </a:tcPr>
                </a:tc>
                <a:tc>
                  <a:txBody>
                    <a:bodyPr/>
                    <a:lstStyle/>
                    <a:p>
                      <a:pPr algn="ctr" fontAlgn="ctr"/>
                      <a:r>
                        <a:rPr lang="en-US" sz="1200" u="none" strike="noStrike">
                          <a:effectLst/>
                        </a:rPr>
                        <a:t>6</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0.0052</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0.0301</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0.0816</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0.1436</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dirty="0">
                          <a:effectLst/>
                        </a:rPr>
                        <a:t>0.1873</a:t>
                      </a:r>
                      <a:endParaRPr lang="en-US" sz="1200" b="0" i="0" u="none" strike="noStrike" dirty="0">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dirty="0">
                          <a:effectLst/>
                        </a:rPr>
                        <a:t>0.1941</a:t>
                      </a:r>
                      <a:endParaRPr lang="en-US" sz="1200" b="0" i="0" u="none" strike="noStrike" dirty="0">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0.1655</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0.1181</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0.0708</a:t>
                      </a:r>
                      <a:endParaRPr lang="en-US" sz="1200" b="0" i="0" u="none" strike="noStrike">
                        <a:effectLst/>
                        <a:latin typeface="Times New Roman"/>
                      </a:endParaRPr>
                    </a:p>
                  </a:txBody>
                  <a:tcPr marL="9210" marR="9210" marT="9209" marB="0" anchor="ctr">
                    <a:solidFill>
                      <a:schemeClr val="bg1">
                        <a:alpha val="86000"/>
                      </a:schemeClr>
                    </a:solidFill>
                  </a:tcPr>
                </a:tc>
                <a:extLst>
                  <a:ext uri="{0D108BD9-81ED-4DB2-BD59-A6C34878D82A}">
                    <a16:rowId xmlns:a16="http://schemas.microsoft.com/office/drawing/2014/main" val="10008"/>
                  </a:ext>
                </a:extLst>
              </a:tr>
              <a:tr h="238520">
                <a:tc>
                  <a:txBody>
                    <a:bodyPr/>
                    <a:lstStyle/>
                    <a:p>
                      <a:pPr algn="ctr" fontAlgn="t"/>
                      <a:r>
                        <a:rPr lang="en-US" sz="1000" u="none" strike="noStrike">
                          <a:effectLst/>
                        </a:rPr>
                        <a:t> </a:t>
                      </a:r>
                      <a:endParaRPr lang="en-US" sz="1000" b="0" i="0" u="none" strike="noStrike">
                        <a:effectLst/>
                        <a:latin typeface="Arial"/>
                      </a:endParaRPr>
                    </a:p>
                  </a:txBody>
                  <a:tcPr marL="9210" marR="9210" marT="9209" marB="0">
                    <a:solidFill>
                      <a:schemeClr val="bg1">
                        <a:alpha val="86000"/>
                      </a:schemeClr>
                    </a:solidFill>
                  </a:tcPr>
                </a:tc>
                <a:tc>
                  <a:txBody>
                    <a:bodyPr/>
                    <a:lstStyle/>
                    <a:p>
                      <a:pPr algn="ctr" fontAlgn="ctr"/>
                      <a:r>
                        <a:rPr lang="en-US" sz="1200" u="none" strike="noStrike">
                          <a:effectLst/>
                        </a:rPr>
                        <a:t>7</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0.0010</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0.0091</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0.0350</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0.0820</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dirty="0">
                          <a:effectLst/>
                        </a:rPr>
                        <a:t>0.1376</a:t>
                      </a:r>
                      <a:endParaRPr lang="en-US" sz="1200" b="0" i="0" u="none" strike="noStrike" dirty="0">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dirty="0">
                          <a:effectLst/>
                        </a:rPr>
                        <a:t>0.1792</a:t>
                      </a:r>
                      <a:endParaRPr lang="en-US" sz="1200" b="0" i="0" u="none" strike="noStrike" dirty="0">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0.1892</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0.1657</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0.1214</a:t>
                      </a:r>
                      <a:endParaRPr lang="en-US" sz="1200" b="0" i="0" u="none" strike="noStrike">
                        <a:effectLst/>
                        <a:latin typeface="Times New Roman"/>
                      </a:endParaRPr>
                    </a:p>
                  </a:txBody>
                  <a:tcPr marL="9210" marR="9210" marT="9209" marB="0" anchor="ctr">
                    <a:solidFill>
                      <a:schemeClr val="bg1">
                        <a:alpha val="86000"/>
                      </a:schemeClr>
                    </a:solidFill>
                  </a:tcPr>
                </a:tc>
                <a:extLst>
                  <a:ext uri="{0D108BD9-81ED-4DB2-BD59-A6C34878D82A}">
                    <a16:rowId xmlns:a16="http://schemas.microsoft.com/office/drawing/2014/main" val="10009"/>
                  </a:ext>
                </a:extLst>
              </a:tr>
              <a:tr h="238520">
                <a:tc>
                  <a:txBody>
                    <a:bodyPr/>
                    <a:lstStyle/>
                    <a:p>
                      <a:pPr algn="ctr" fontAlgn="t"/>
                      <a:r>
                        <a:rPr lang="en-US" sz="1000" u="none" strike="noStrike">
                          <a:effectLst/>
                        </a:rPr>
                        <a:t> </a:t>
                      </a:r>
                      <a:endParaRPr lang="en-US" sz="1000" b="0" i="0" u="none" strike="noStrike">
                        <a:effectLst/>
                        <a:latin typeface="Arial"/>
                      </a:endParaRPr>
                    </a:p>
                  </a:txBody>
                  <a:tcPr marL="9210" marR="9210" marT="9209" marB="0">
                    <a:solidFill>
                      <a:schemeClr val="bg1">
                        <a:alpha val="86000"/>
                      </a:schemeClr>
                    </a:solidFill>
                  </a:tcPr>
                </a:tc>
                <a:tc>
                  <a:txBody>
                    <a:bodyPr/>
                    <a:lstStyle/>
                    <a:p>
                      <a:pPr algn="ctr" fontAlgn="ctr"/>
                      <a:r>
                        <a:rPr lang="en-US" sz="1200" u="none" strike="noStrike">
                          <a:effectLst/>
                        </a:rPr>
                        <a:t>8</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0.0002</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0.0022</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0.0120</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0.0376</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0.0811</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dirty="0">
                          <a:effectLst/>
                        </a:rPr>
                        <a:t>0.1327</a:t>
                      </a:r>
                      <a:endParaRPr lang="en-US" sz="1200" b="0" i="0" u="none" strike="noStrike" dirty="0">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0.1734</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0.1864</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0.1669</a:t>
                      </a:r>
                      <a:endParaRPr lang="en-US" sz="1200" b="0" i="0" u="none" strike="noStrike">
                        <a:effectLst/>
                        <a:latin typeface="Times New Roman"/>
                      </a:endParaRPr>
                    </a:p>
                  </a:txBody>
                  <a:tcPr marL="9210" marR="9210" marT="9209" marB="0" anchor="ctr">
                    <a:solidFill>
                      <a:schemeClr val="bg1">
                        <a:alpha val="86000"/>
                      </a:schemeClr>
                    </a:solidFill>
                  </a:tcPr>
                </a:tc>
                <a:extLst>
                  <a:ext uri="{0D108BD9-81ED-4DB2-BD59-A6C34878D82A}">
                    <a16:rowId xmlns:a16="http://schemas.microsoft.com/office/drawing/2014/main" val="10010"/>
                  </a:ext>
                </a:extLst>
              </a:tr>
              <a:tr h="238520">
                <a:tc>
                  <a:txBody>
                    <a:bodyPr/>
                    <a:lstStyle/>
                    <a:p>
                      <a:pPr algn="ctr" fontAlgn="t"/>
                      <a:r>
                        <a:rPr lang="en-US" sz="1000" u="none" strike="noStrike">
                          <a:effectLst/>
                        </a:rPr>
                        <a:t> </a:t>
                      </a:r>
                      <a:endParaRPr lang="en-US" sz="1000" b="0" i="0" u="none" strike="noStrike">
                        <a:effectLst/>
                        <a:latin typeface="Arial"/>
                      </a:endParaRPr>
                    </a:p>
                  </a:txBody>
                  <a:tcPr marL="9210" marR="9210" marT="9209" marB="0">
                    <a:solidFill>
                      <a:schemeClr val="bg1">
                        <a:alpha val="86000"/>
                      </a:schemeClr>
                    </a:solidFill>
                  </a:tcPr>
                </a:tc>
                <a:tc>
                  <a:txBody>
                    <a:bodyPr/>
                    <a:lstStyle/>
                    <a:p>
                      <a:pPr algn="ctr" fontAlgn="ctr"/>
                      <a:r>
                        <a:rPr lang="en-US" sz="1200" u="none" strike="noStrike">
                          <a:effectLst/>
                        </a:rPr>
                        <a:t>9</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t"/>
                      <a:r>
                        <a:rPr lang="en-US" sz="1200" u="none" strike="noStrike">
                          <a:effectLst/>
                        </a:rPr>
                        <a:t> </a:t>
                      </a:r>
                      <a:endParaRPr lang="en-US" sz="1200" b="0" i="0" u="none" strike="noStrike">
                        <a:effectLst/>
                        <a:latin typeface="Arial"/>
                      </a:endParaRPr>
                    </a:p>
                  </a:txBody>
                  <a:tcPr marL="9210" marR="9210" marT="9209" marB="0">
                    <a:solidFill>
                      <a:schemeClr val="bg1">
                        <a:alpha val="86000"/>
                      </a:schemeClr>
                    </a:solidFill>
                  </a:tcPr>
                </a:tc>
                <a:tc>
                  <a:txBody>
                    <a:bodyPr/>
                    <a:lstStyle/>
                    <a:p>
                      <a:pPr algn="ctr" fontAlgn="ctr"/>
                      <a:r>
                        <a:rPr lang="en-US" sz="1200" u="none" strike="noStrike">
                          <a:effectLst/>
                        </a:rPr>
                        <a:t>0.0004</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0.0033</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0.0139</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0.0386</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dirty="0">
                          <a:effectLst/>
                        </a:rPr>
                        <a:t>0.0794</a:t>
                      </a:r>
                      <a:endParaRPr lang="en-US" sz="1200" b="0" i="0" u="none" strike="noStrike" dirty="0">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0.1284</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0.1694</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0.1855</a:t>
                      </a:r>
                      <a:endParaRPr lang="en-US" sz="1200" b="0" i="0" u="none" strike="noStrike">
                        <a:effectLst/>
                        <a:latin typeface="Times New Roman"/>
                      </a:endParaRPr>
                    </a:p>
                  </a:txBody>
                  <a:tcPr marL="9210" marR="9210" marT="9209" marB="0" anchor="ctr">
                    <a:solidFill>
                      <a:schemeClr val="bg1">
                        <a:alpha val="86000"/>
                      </a:schemeClr>
                    </a:solidFill>
                  </a:tcPr>
                </a:tc>
                <a:extLst>
                  <a:ext uri="{0D108BD9-81ED-4DB2-BD59-A6C34878D82A}">
                    <a16:rowId xmlns:a16="http://schemas.microsoft.com/office/drawing/2014/main" val="10011"/>
                  </a:ext>
                </a:extLst>
              </a:tr>
              <a:tr h="238520">
                <a:tc>
                  <a:txBody>
                    <a:bodyPr/>
                    <a:lstStyle/>
                    <a:p>
                      <a:pPr algn="ctr" fontAlgn="t"/>
                      <a:r>
                        <a:rPr lang="en-US" sz="1000" u="none" strike="noStrike">
                          <a:effectLst/>
                        </a:rPr>
                        <a:t> </a:t>
                      </a:r>
                      <a:endParaRPr lang="en-US" sz="1000" b="0" i="0" u="none" strike="noStrike">
                        <a:effectLst/>
                        <a:latin typeface="Arial"/>
                      </a:endParaRPr>
                    </a:p>
                  </a:txBody>
                  <a:tcPr marL="9210" marR="9210" marT="9209" marB="0">
                    <a:solidFill>
                      <a:schemeClr val="bg1">
                        <a:alpha val="86000"/>
                      </a:schemeClr>
                    </a:solidFill>
                  </a:tcPr>
                </a:tc>
                <a:tc>
                  <a:txBody>
                    <a:bodyPr/>
                    <a:lstStyle/>
                    <a:p>
                      <a:pPr algn="ctr" fontAlgn="ctr"/>
                      <a:r>
                        <a:rPr lang="en-US" sz="1200" u="none" strike="noStrike">
                          <a:effectLst/>
                        </a:rPr>
                        <a:t>10</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t"/>
                      <a:r>
                        <a:rPr lang="en-US" sz="1200" u="none" strike="noStrike">
                          <a:effectLst/>
                        </a:rPr>
                        <a:t> </a:t>
                      </a:r>
                      <a:endParaRPr lang="en-US" sz="1200" b="0" i="0" u="none" strike="noStrike">
                        <a:effectLst/>
                        <a:latin typeface="Arial"/>
                      </a:endParaRPr>
                    </a:p>
                  </a:txBody>
                  <a:tcPr marL="9210" marR="9210" marT="9209" marB="0">
                    <a:solidFill>
                      <a:schemeClr val="bg1">
                        <a:alpha val="86000"/>
                      </a:schemeClr>
                    </a:solidFill>
                  </a:tcPr>
                </a:tc>
                <a:tc>
                  <a:txBody>
                    <a:bodyPr/>
                    <a:lstStyle/>
                    <a:p>
                      <a:pPr algn="ctr" fontAlgn="ctr"/>
                      <a:r>
                        <a:rPr lang="en-US" sz="1200" u="none" strike="noStrike">
                          <a:effectLst/>
                        </a:rPr>
                        <a:t>0.0001</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0.0008</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0.0042</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0.0149</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dirty="0">
                          <a:effectLst/>
                        </a:rPr>
                        <a:t>0.0385</a:t>
                      </a:r>
                      <a:endParaRPr lang="en-US" sz="1200" b="0" i="0" u="none" strike="noStrike" dirty="0">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dirty="0">
                          <a:effectLst/>
                        </a:rPr>
                        <a:t>0.0771</a:t>
                      </a:r>
                      <a:endParaRPr lang="en-US" sz="1200" b="0" i="0" u="none" strike="noStrike" dirty="0">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0.1248</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0.1669</a:t>
                      </a:r>
                      <a:endParaRPr lang="en-US" sz="1200" b="0" i="0" u="none" strike="noStrike">
                        <a:effectLst/>
                        <a:latin typeface="Times New Roman"/>
                      </a:endParaRPr>
                    </a:p>
                  </a:txBody>
                  <a:tcPr marL="9210" marR="9210" marT="9209" marB="0" anchor="ctr">
                    <a:solidFill>
                      <a:schemeClr val="bg1">
                        <a:alpha val="86000"/>
                      </a:schemeClr>
                    </a:solidFill>
                  </a:tcPr>
                </a:tc>
                <a:extLst>
                  <a:ext uri="{0D108BD9-81ED-4DB2-BD59-A6C34878D82A}">
                    <a16:rowId xmlns:a16="http://schemas.microsoft.com/office/drawing/2014/main" val="10012"/>
                  </a:ext>
                </a:extLst>
              </a:tr>
              <a:tr h="238520">
                <a:tc>
                  <a:txBody>
                    <a:bodyPr/>
                    <a:lstStyle/>
                    <a:p>
                      <a:pPr algn="ctr" fontAlgn="t"/>
                      <a:r>
                        <a:rPr lang="en-US" sz="1000" u="none" strike="noStrike">
                          <a:effectLst/>
                        </a:rPr>
                        <a:t> </a:t>
                      </a:r>
                      <a:endParaRPr lang="en-US" sz="1000" b="0" i="0" u="none" strike="noStrike">
                        <a:effectLst/>
                        <a:latin typeface="Arial"/>
                      </a:endParaRPr>
                    </a:p>
                  </a:txBody>
                  <a:tcPr marL="9210" marR="9210" marT="9209" marB="0">
                    <a:solidFill>
                      <a:schemeClr val="bg1">
                        <a:alpha val="86000"/>
                      </a:schemeClr>
                    </a:solidFill>
                  </a:tcPr>
                </a:tc>
                <a:tc>
                  <a:txBody>
                    <a:bodyPr/>
                    <a:lstStyle/>
                    <a:p>
                      <a:pPr algn="ctr" fontAlgn="ctr"/>
                      <a:r>
                        <a:rPr lang="en-US" sz="1200" u="none" strike="noStrike">
                          <a:effectLst/>
                        </a:rPr>
                        <a:t>11</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t"/>
                      <a:r>
                        <a:rPr lang="en-US" sz="1200" u="none" strike="noStrike">
                          <a:effectLst/>
                        </a:rPr>
                        <a:t> </a:t>
                      </a:r>
                      <a:endParaRPr lang="en-US" sz="1200" b="0" i="0" u="none" strike="noStrike">
                        <a:effectLst/>
                        <a:latin typeface="Arial"/>
                      </a:endParaRPr>
                    </a:p>
                  </a:txBody>
                  <a:tcPr marL="9210" marR="9210" marT="9209" marB="0">
                    <a:solidFill>
                      <a:schemeClr val="bg1">
                        <a:alpha val="86000"/>
                      </a:schemeClr>
                    </a:solidFill>
                  </a:tcPr>
                </a:tc>
                <a:tc>
                  <a:txBody>
                    <a:bodyPr/>
                    <a:lstStyle/>
                    <a:p>
                      <a:pPr algn="ctr" fontAlgn="t"/>
                      <a:r>
                        <a:rPr lang="en-US" sz="1200" u="none" strike="noStrike">
                          <a:effectLst/>
                        </a:rPr>
                        <a:t> </a:t>
                      </a:r>
                      <a:endParaRPr lang="en-US" sz="1200" b="0" i="0" u="none" strike="noStrike">
                        <a:effectLst/>
                        <a:latin typeface="Arial"/>
                      </a:endParaRPr>
                    </a:p>
                  </a:txBody>
                  <a:tcPr marL="9210" marR="9210" marT="9209" marB="0">
                    <a:solidFill>
                      <a:schemeClr val="bg1">
                        <a:alpha val="86000"/>
                      </a:schemeClr>
                    </a:solidFill>
                  </a:tcPr>
                </a:tc>
                <a:tc>
                  <a:txBody>
                    <a:bodyPr/>
                    <a:lstStyle/>
                    <a:p>
                      <a:pPr algn="ctr" fontAlgn="ctr"/>
                      <a:r>
                        <a:rPr lang="en-US" sz="1200" u="none" strike="noStrike">
                          <a:effectLst/>
                        </a:rPr>
                        <a:t>0.0001</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0.0010</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0.0046</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0.0151</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dirty="0">
                          <a:effectLst/>
                        </a:rPr>
                        <a:t>0.0374</a:t>
                      </a:r>
                      <a:endParaRPr lang="en-US" sz="1200" b="0" i="0" u="none" strike="noStrike" dirty="0">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0.0742</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0.1214</a:t>
                      </a:r>
                      <a:endParaRPr lang="en-US" sz="1200" b="0" i="0" u="none" strike="noStrike">
                        <a:effectLst/>
                        <a:latin typeface="Times New Roman"/>
                      </a:endParaRPr>
                    </a:p>
                  </a:txBody>
                  <a:tcPr marL="9210" marR="9210" marT="9209" marB="0" anchor="ctr">
                    <a:solidFill>
                      <a:schemeClr val="bg1">
                        <a:alpha val="86000"/>
                      </a:schemeClr>
                    </a:solidFill>
                  </a:tcPr>
                </a:tc>
                <a:extLst>
                  <a:ext uri="{0D108BD9-81ED-4DB2-BD59-A6C34878D82A}">
                    <a16:rowId xmlns:a16="http://schemas.microsoft.com/office/drawing/2014/main" val="10013"/>
                  </a:ext>
                </a:extLst>
              </a:tr>
              <a:tr h="238520">
                <a:tc>
                  <a:txBody>
                    <a:bodyPr/>
                    <a:lstStyle/>
                    <a:p>
                      <a:pPr algn="ctr" fontAlgn="t"/>
                      <a:r>
                        <a:rPr lang="en-US" sz="1000" u="none" strike="noStrike">
                          <a:effectLst/>
                        </a:rPr>
                        <a:t> </a:t>
                      </a:r>
                      <a:endParaRPr lang="en-US" sz="1000" b="0" i="0" u="none" strike="noStrike">
                        <a:effectLst/>
                        <a:latin typeface="Arial"/>
                      </a:endParaRPr>
                    </a:p>
                  </a:txBody>
                  <a:tcPr marL="9210" marR="9210" marT="9209" marB="0">
                    <a:solidFill>
                      <a:schemeClr val="bg1">
                        <a:alpha val="86000"/>
                      </a:schemeClr>
                    </a:solidFill>
                  </a:tcPr>
                </a:tc>
                <a:tc>
                  <a:txBody>
                    <a:bodyPr/>
                    <a:lstStyle/>
                    <a:p>
                      <a:pPr algn="ctr" fontAlgn="ctr"/>
                      <a:r>
                        <a:rPr lang="en-US" sz="1200" u="none" strike="noStrike">
                          <a:effectLst/>
                        </a:rPr>
                        <a:t>12</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t"/>
                      <a:r>
                        <a:rPr lang="en-US" sz="1200" u="none" strike="noStrike">
                          <a:effectLst/>
                        </a:rPr>
                        <a:t> </a:t>
                      </a:r>
                      <a:endParaRPr lang="en-US" sz="1200" b="0" i="0" u="none" strike="noStrike">
                        <a:effectLst/>
                        <a:latin typeface="Arial"/>
                      </a:endParaRPr>
                    </a:p>
                  </a:txBody>
                  <a:tcPr marL="9210" marR="9210" marT="9209" marB="0">
                    <a:solidFill>
                      <a:schemeClr val="bg1">
                        <a:alpha val="86000"/>
                      </a:schemeClr>
                    </a:solidFill>
                  </a:tcPr>
                </a:tc>
                <a:tc>
                  <a:txBody>
                    <a:bodyPr/>
                    <a:lstStyle/>
                    <a:p>
                      <a:pPr algn="ctr" fontAlgn="t"/>
                      <a:r>
                        <a:rPr lang="en-US" sz="1200" u="none" strike="noStrike">
                          <a:effectLst/>
                        </a:rPr>
                        <a:t> </a:t>
                      </a:r>
                      <a:endParaRPr lang="en-US" sz="1200" b="0" i="0" u="none" strike="noStrike">
                        <a:effectLst/>
                        <a:latin typeface="Arial"/>
                      </a:endParaRPr>
                    </a:p>
                  </a:txBody>
                  <a:tcPr marL="9210" marR="9210" marT="9209" marB="0">
                    <a:solidFill>
                      <a:schemeClr val="bg1">
                        <a:alpha val="86000"/>
                      </a:schemeClr>
                    </a:solidFill>
                  </a:tcPr>
                </a:tc>
                <a:tc>
                  <a:txBody>
                    <a:bodyPr/>
                    <a:lstStyle/>
                    <a:p>
                      <a:pPr algn="ctr" fontAlgn="t"/>
                      <a:r>
                        <a:rPr lang="en-US" sz="1200" u="none" strike="noStrike">
                          <a:effectLst/>
                        </a:rPr>
                        <a:t> </a:t>
                      </a:r>
                      <a:endParaRPr lang="en-US" sz="1200" b="0" i="0" u="none" strike="noStrike">
                        <a:effectLst/>
                        <a:latin typeface="Arial"/>
                      </a:endParaRPr>
                    </a:p>
                  </a:txBody>
                  <a:tcPr marL="9210" marR="9210" marT="9209" marB="0">
                    <a:solidFill>
                      <a:schemeClr val="bg1">
                        <a:alpha val="86000"/>
                      </a:schemeClr>
                    </a:solidFill>
                  </a:tcPr>
                </a:tc>
                <a:tc>
                  <a:txBody>
                    <a:bodyPr/>
                    <a:lstStyle/>
                    <a:p>
                      <a:pPr algn="ctr" fontAlgn="ctr"/>
                      <a:r>
                        <a:rPr lang="en-US" sz="1200" u="none" strike="noStrike">
                          <a:effectLst/>
                        </a:rPr>
                        <a:t>0.0002</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0.0012</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0.0047</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dirty="0">
                          <a:effectLst/>
                        </a:rPr>
                        <a:t>0.0145</a:t>
                      </a:r>
                      <a:endParaRPr lang="en-US" sz="1200" b="0" i="0" u="none" strike="noStrike" dirty="0">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dirty="0">
                          <a:effectLst/>
                        </a:rPr>
                        <a:t>0.0354</a:t>
                      </a:r>
                      <a:endParaRPr lang="en-US" sz="1200" b="0" i="0" u="none" strike="noStrike" dirty="0">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0.0708</a:t>
                      </a:r>
                      <a:endParaRPr lang="en-US" sz="1200" b="0" i="0" u="none" strike="noStrike">
                        <a:effectLst/>
                        <a:latin typeface="Times New Roman"/>
                      </a:endParaRPr>
                    </a:p>
                  </a:txBody>
                  <a:tcPr marL="9210" marR="9210" marT="9209" marB="0" anchor="ctr">
                    <a:solidFill>
                      <a:schemeClr val="bg1">
                        <a:alpha val="86000"/>
                      </a:schemeClr>
                    </a:solidFill>
                  </a:tcPr>
                </a:tc>
                <a:extLst>
                  <a:ext uri="{0D108BD9-81ED-4DB2-BD59-A6C34878D82A}">
                    <a16:rowId xmlns:a16="http://schemas.microsoft.com/office/drawing/2014/main" val="10014"/>
                  </a:ext>
                </a:extLst>
              </a:tr>
              <a:tr h="238520">
                <a:tc>
                  <a:txBody>
                    <a:bodyPr/>
                    <a:lstStyle/>
                    <a:p>
                      <a:pPr algn="ctr" fontAlgn="t"/>
                      <a:r>
                        <a:rPr lang="en-US" sz="1000" u="none" strike="noStrike">
                          <a:effectLst/>
                        </a:rPr>
                        <a:t> </a:t>
                      </a:r>
                      <a:endParaRPr lang="en-US" sz="1000" b="0" i="0" u="none" strike="noStrike">
                        <a:effectLst/>
                        <a:latin typeface="Arial"/>
                      </a:endParaRPr>
                    </a:p>
                  </a:txBody>
                  <a:tcPr marL="9210" marR="9210" marT="9209" marB="0">
                    <a:solidFill>
                      <a:schemeClr val="bg1">
                        <a:alpha val="86000"/>
                      </a:schemeClr>
                    </a:solidFill>
                  </a:tcPr>
                </a:tc>
                <a:tc>
                  <a:txBody>
                    <a:bodyPr/>
                    <a:lstStyle/>
                    <a:p>
                      <a:pPr algn="ctr" fontAlgn="ctr"/>
                      <a:r>
                        <a:rPr lang="en-US" sz="1200" u="none" strike="noStrike">
                          <a:effectLst/>
                        </a:rPr>
                        <a:t>13</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t"/>
                      <a:r>
                        <a:rPr lang="en-US" sz="1200" u="none" strike="noStrike">
                          <a:effectLst/>
                        </a:rPr>
                        <a:t> </a:t>
                      </a:r>
                      <a:endParaRPr lang="en-US" sz="1200" b="0" i="0" u="none" strike="noStrike">
                        <a:effectLst/>
                        <a:latin typeface="Arial"/>
                      </a:endParaRPr>
                    </a:p>
                  </a:txBody>
                  <a:tcPr marL="9210" marR="9210" marT="9209" marB="0">
                    <a:solidFill>
                      <a:schemeClr val="bg1">
                        <a:alpha val="86000"/>
                      </a:schemeClr>
                    </a:solidFill>
                  </a:tcPr>
                </a:tc>
                <a:tc>
                  <a:txBody>
                    <a:bodyPr/>
                    <a:lstStyle/>
                    <a:p>
                      <a:pPr algn="ctr" fontAlgn="t"/>
                      <a:r>
                        <a:rPr lang="en-US" sz="1200" u="none" strike="noStrike">
                          <a:effectLst/>
                        </a:rPr>
                        <a:t> </a:t>
                      </a:r>
                      <a:endParaRPr lang="en-US" sz="1200" b="0" i="0" u="none" strike="noStrike">
                        <a:effectLst/>
                        <a:latin typeface="Arial"/>
                      </a:endParaRPr>
                    </a:p>
                  </a:txBody>
                  <a:tcPr marL="9210" marR="9210" marT="9209" marB="0">
                    <a:solidFill>
                      <a:schemeClr val="bg1">
                        <a:alpha val="86000"/>
                      </a:schemeClr>
                    </a:solidFill>
                  </a:tcPr>
                </a:tc>
                <a:tc>
                  <a:txBody>
                    <a:bodyPr/>
                    <a:lstStyle/>
                    <a:p>
                      <a:pPr algn="ctr" fontAlgn="t"/>
                      <a:r>
                        <a:rPr lang="en-US" sz="1200" u="none" strike="noStrike">
                          <a:effectLst/>
                        </a:rPr>
                        <a:t> </a:t>
                      </a:r>
                      <a:endParaRPr lang="en-US" sz="1200" b="0" i="0" u="none" strike="noStrike">
                        <a:effectLst/>
                        <a:latin typeface="Arial"/>
                      </a:endParaRPr>
                    </a:p>
                  </a:txBody>
                  <a:tcPr marL="9210" marR="9210" marT="9209" marB="0">
                    <a:solidFill>
                      <a:schemeClr val="bg1">
                        <a:alpha val="86000"/>
                      </a:schemeClr>
                    </a:solidFill>
                  </a:tcPr>
                </a:tc>
                <a:tc>
                  <a:txBody>
                    <a:bodyPr/>
                    <a:lstStyle/>
                    <a:p>
                      <a:pPr algn="ctr" fontAlgn="t"/>
                      <a:r>
                        <a:rPr lang="en-US" sz="1200" u="none" strike="noStrike">
                          <a:effectLst/>
                        </a:rPr>
                        <a:t> </a:t>
                      </a:r>
                      <a:endParaRPr lang="en-US" sz="1200" b="0" i="0" u="none" strike="noStrike">
                        <a:effectLst/>
                        <a:latin typeface="Arial"/>
                      </a:endParaRPr>
                    </a:p>
                  </a:txBody>
                  <a:tcPr marL="9210" marR="9210" marT="9209" marB="0">
                    <a:solidFill>
                      <a:schemeClr val="bg1">
                        <a:alpha val="86000"/>
                      </a:schemeClr>
                    </a:solidFill>
                  </a:tcPr>
                </a:tc>
                <a:tc>
                  <a:txBody>
                    <a:bodyPr/>
                    <a:lstStyle/>
                    <a:p>
                      <a:pPr algn="ctr" fontAlgn="ctr"/>
                      <a:r>
                        <a:rPr lang="en-US" sz="1200" u="none" strike="noStrike">
                          <a:effectLst/>
                        </a:rPr>
                        <a:t>0.0002</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dirty="0">
                          <a:effectLst/>
                        </a:rPr>
                        <a:t>0.0012</a:t>
                      </a:r>
                      <a:endParaRPr lang="en-US" sz="1200" b="0" i="0" u="none" strike="noStrike" dirty="0">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0.0045</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dirty="0">
                          <a:effectLst/>
                        </a:rPr>
                        <a:t>0.0134</a:t>
                      </a:r>
                      <a:endParaRPr lang="en-US" sz="1200" b="0" i="0" u="none" strike="noStrike" dirty="0">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dirty="0">
                          <a:effectLst/>
                        </a:rPr>
                        <a:t>0.0327</a:t>
                      </a:r>
                      <a:endParaRPr lang="en-US" sz="1200" b="0" i="0" u="none" strike="noStrike" dirty="0">
                        <a:effectLst/>
                        <a:latin typeface="Times New Roman"/>
                      </a:endParaRPr>
                    </a:p>
                  </a:txBody>
                  <a:tcPr marL="9210" marR="9210" marT="9209" marB="0" anchor="ctr">
                    <a:solidFill>
                      <a:schemeClr val="bg1">
                        <a:alpha val="86000"/>
                      </a:schemeClr>
                    </a:solidFill>
                  </a:tcPr>
                </a:tc>
                <a:extLst>
                  <a:ext uri="{0D108BD9-81ED-4DB2-BD59-A6C34878D82A}">
                    <a16:rowId xmlns:a16="http://schemas.microsoft.com/office/drawing/2014/main" val="10015"/>
                  </a:ext>
                </a:extLst>
              </a:tr>
              <a:tr h="238520">
                <a:tc>
                  <a:txBody>
                    <a:bodyPr/>
                    <a:lstStyle/>
                    <a:p>
                      <a:pPr algn="ctr" fontAlgn="t"/>
                      <a:r>
                        <a:rPr lang="en-US" sz="1000" u="none" strike="noStrike">
                          <a:effectLst/>
                        </a:rPr>
                        <a:t> </a:t>
                      </a:r>
                      <a:endParaRPr lang="en-US" sz="1000" b="0" i="0" u="none" strike="noStrike">
                        <a:effectLst/>
                        <a:latin typeface="Arial"/>
                      </a:endParaRPr>
                    </a:p>
                  </a:txBody>
                  <a:tcPr marL="9210" marR="9210" marT="9209" marB="0">
                    <a:solidFill>
                      <a:schemeClr val="bg1">
                        <a:alpha val="86000"/>
                      </a:schemeClr>
                    </a:solidFill>
                  </a:tcPr>
                </a:tc>
                <a:tc>
                  <a:txBody>
                    <a:bodyPr/>
                    <a:lstStyle/>
                    <a:p>
                      <a:pPr algn="ctr" fontAlgn="ctr"/>
                      <a:r>
                        <a:rPr lang="en-US" sz="1200" u="none" strike="noStrike">
                          <a:effectLst/>
                        </a:rPr>
                        <a:t>14</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t"/>
                      <a:r>
                        <a:rPr lang="en-US" sz="1200" u="none" strike="noStrike">
                          <a:effectLst/>
                        </a:rPr>
                        <a:t> </a:t>
                      </a:r>
                      <a:endParaRPr lang="en-US" sz="1200" b="0" i="0" u="none" strike="noStrike">
                        <a:effectLst/>
                        <a:latin typeface="Arial"/>
                      </a:endParaRPr>
                    </a:p>
                  </a:txBody>
                  <a:tcPr marL="9210" marR="9210" marT="9209" marB="0">
                    <a:solidFill>
                      <a:schemeClr val="bg1">
                        <a:alpha val="86000"/>
                      </a:schemeClr>
                    </a:solidFill>
                  </a:tcPr>
                </a:tc>
                <a:tc>
                  <a:txBody>
                    <a:bodyPr/>
                    <a:lstStyle/>
                    <a:p>
                      <a:pPr algn="ctr" fontAlgn="t"/>
                      <a:r>
                        <a:rPr lang="en-US" sz="1200" u="none" strike="noStrike">
                          <a:effectLst/>
                        </a:rPr>
                        <a:t> </a:t>
                      </a:r>
                      <a:endParaRPr lang="en-US" sz="1200" b="0" i="0" u="none" strike="noStrike">
                        <a:effectLst/>
                        <a:latin typeface="Arial"/>
                      </a:endParaRPr>
                    </a:p>
                  </a:txBody>
                  <a:tcPr marL="9210" marR="9210" marT="9209" marB="0">
                    <a:solidFill>
                      <a:schemeClr val="bg1">
                        <a:alpha val="86000"/>
                      </a:schemeClr>
                    </a:solidFill>
                  </a:tcPr>
                </a:tc>
                <a:tc>
                  <a:txBody>
                    <a:bodyPr/>
                    <a:lstStyle/>
                    <a:p>
                      <a:pPr algn="ctr" fontAlgn="t"/>
                      <a:r>
                        <a:rPr lang="en-US" sz="1200" u="none" strike="noStrike">
                          <a:effectLst/>
                        </a:rPr>
                        <a:t> </a:t>
                      </a:r>
                      <a:endParaRPr lang="en-US" sz="1200" b="0" i="0" u="none" strike="noStrike">
                        <a:effectLst/>
                        <a:latin typeface="Arial"/>
                      </a:endParaRPr>
                    </a:p>
                  </a:txBody>
                  <a:tcPr marL="9210" marR="9210" marT="9209" marB="0">
                    <a:solidFill>
                      <a:schemeClr val="bg1">
                        <a:alpha val="86000"/>
                      </a:schemeClr>
                    </a:solidFill>
                  </a:tcPr>
                </a:tc>
                <a:tc>
                  <a:txBody>
                    <a:bodyPr/>
                    <a:lstStyle/>
                    <a:p>
                      <a:pPr algn="ctr" fontAlgn="t"/>
                      <a:r>
                        <a:rPr lang="en-US" sz="1200" u="none" strike="noStrike">
                          <a:effectLst/>
                        </a:rPr>
                        <a:t> </a:t>
                      </a:r>
                      <a:endParaRPr lang="en-US" sz="1200" b="0" i="0" u="none" strike="noStrike">
                        <a:effectLst/>
                        <a:latin typeface="Arial"/>
                      </a:endParaRPr>
                    </a:p>
                  </a:txBody>
                  <a:tcPr marL="9210" marR="9210" marT="9209" marB="0">
                    <a:solidFill>
                      <a:schemeClr val="bg1">
                        <a:alpha val="86000"/>
                      </a:schemeClr>
                    </a:solidFill>
                  </a:tcPr>
                </a:tc>
                <a:tc>
                  <a:txBody>
                    <a:bodyPr/>
                    <a:lstStyle/>
                    <a:p>
                      <a:pPr algn="ctr" fontAlgn="t"/>
                      <a:r>
                        <a:rPr lang="en-US" sz="1200" u="none" strike="noStrike">
                          <a:effectLst/>
                        </a:rPr>
                        <a:t> </a:t>
                      </a:r>
                      <a:endParaRPr lang="en-US" sz="1200" b="0" i="0" u="none" strike="noStrike">
                        <a:effectLst/>
                        <a:latin typeface="Arial"/>
                      </a:endParaRPr>
                    </a:p>
                  </a:txBody>
                  <a:tcPr marL="9210" marR="9210" marT="9209" marB="0">
                    <a:solidFill>
                      <a:schemeClr val="bg1">
                        <a:alpha val="86000"/>
                      </a:schemeClr>
                    </a:solidFill>
                  </a:tcPr>
                </a:tc>
                <a:tc>
                  <a:txBody>
                    <a:bodyPr/>
                    <a:lstStyle/>
                    <a:p>
                      <a:pPr algn="ctr" fontAlgn="ctr"/>
                      <a:r>
                        <a:rPr lang="en-US" sz="1200" u="none" strike="noStrike" dirty="0">
                          <a:effectLst/>
                        </a:rPr>
                        <a:t>0.0002</a:t>
                      </a:r>
                      <a:endParaRPr lang="en-US" sz="1200" b="0" i="0" u="none" strike="noStrike" dirty="0">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0.0011</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0.0039</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dirty="0">
                          <a:effectLst/>
                        </a:rPr>
                        <a:t>0.0117</a:t>
                      </a:r>
                      <a:endParaRPr lang="en-US" sz="1200" b="0" i="0" u="none" strike="noStrike" dirty="0">
                        <a:effectLst/>
                        <a:latin typeface="Times New Roman"/>
                      </a:endParaRPr>
                    </a:p>
                  </a:txBody>
                  <a:tcPr marL="9210" marR="9210" marT="9209" marB="0" anchor="ctr">
                    <a:solidFill>
                      <a:schemeClr val="bg1">
                        <a:alpha val="86000"/>
                      </a:schemeClr>
                    </a:solidFill>
                  </a:tcPr>
                </a:tc>
                <a:extLst>
                  <a:ext uri="{0D108BD9-81ED-4DB2-BD59-A6C34878D82A}">
                    <a16:rowId xmlns:a16="http://schemas.microsoft.com/office/drawing/2014/main" val="10016"/>
                  </a:ext>
                </a:extLst>
              </a:tr>
              <a:tr h="238520">
                <a:tc>
                  <a:txBody>
                    <a:bodyPr/>
                    <a:lstStyle/>
                    <a:p>
                      <a:pPr algn="ctr" fontAlgn="t"/>
                      <a:r>
                        <a:rPr lang="en-US" sz="1000" u="none" strike="noStrike">
                          <a:effectLst/>
                        </a:rPr>
                        <a:t> </a:t>
                      </a:r>
                      <a:endParaRPr lang="en-US" sz="1000" b="0" i="0" u="none" strike="noStrike">
                        <a:effectLst/>
                        <a:latin typeface="Arial"/>
                      </a:endParaRPr>
                    </a:p>
                  </a:txBody>
                  <a:tcPr marL="9210" marR="9210" marT="9209" marB="0">
                    <a:solidFill>
                      <a:schemeClr val="bg1">
                        <a:alpha val="86000"/>
                      </a:schemeClr>
                    </a:solidFill>
                  </a:tcPr>
                </a:tc>
                <a:tc>
                  <a:txBody>
                    <a:bodyPr/>
                    <a:lstStyle/>
                    <a:p>
                      <a:pPr algn="ctr" fontAlgn="ctr"/>
                      <a:r>
                        <a:rPr lang="en-US" sz="1200" u="none" strike="noStrike">
                          <a:effectLst/>
                        </a:rPr>
                        <a:t>15</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t"/>
                      <a:r>
                        <a:rPr lang="en-US" sz="1200" u="none" strike="noStrike">
                          <a:effectLst/>
                        </a:rPr>
                        <a:t> </a:t>
                      </a:r>
                      <a:endParaRPr lang="en-US" sz="1200" b="0" i="0" u="none" strike="noStrike">
                        <a:effectLst/>
                        <a:latin typeface="Arial"/>
                      </a:endParaRPr>
                    </a:p>
                  </a:txBody>
                  <a:tcPr marL="9210" marR="9210" marT="9209" marB="0">
                    <a:solidFill>
                      <a:schemeClr val="bg1">
                        <a:alpha val="86000"/>
                      </a:schemeClr>
                    </a:solidFill>
                  </a:tcPr>
                </a:tc>
                <a:tc>
                  <a:txBody>
                    <a:bodyPr/>
                    <a:lstStyle/>
                    <a:p>
                      <a:pPr algn="ctr" fontAlgn="t"/>
                      <a:r>
                        <a:rPr lang="en-US" sz="1200" u="none" strike="noStrike">
                          <a:effectLst/>
                        </a:rPr>
                        <a:t> </a:t>
                      </a:r>
                      <a:endParaRPr lang="en-US" sz="1200" b="0" i="0" u="none" strike="noStrike">
                        <a:effectLst/>
                        <a:latin typeface="Arial"/>
                      </a:endParaRPr>
                    </a:p>
                  </a:txBody>
                  <a:tcPr marL="9210" marR="9210" marT="9209" marB="0">
                    <a:solidFill>
                      <a:schemeClr val="bg1">
                        <a:alpha val="86000"/>
                      </a:schemeClr>
                    </a:solidFill>
                  </a:tcPr>
                </a:tc>
                <a:tc>
                  <a:txBody>
                    <a:bodyPr/>
                    <a:lstStyle/>
                    <a:p>
                      <a:pPr algn="ctr" fontAlgn="t"/>
                      <a:r>
                        <a:rPr lang="en-US" sz="1200" u="none" strike="noStrike">
                          <a:effectLst/>
                        </a:rPr>
                        <a:t> </a:t>
                      </a:r>
                      <a:endParaRPr lang="en-US" sz="1200" b="0" i="0" u="none" strike="noStrike">
                        <a:effectLst/>
                        <a:latin typeface="Arial"/>
                      </a:endParaRPr>
                    </a:p>
                  </a:txBody>
                  <a:tcPr marL="9210" marR="9210" marT="9209" marB="0">
                    <a:solidFill>
                      <a:schemeClr val="bg1">
                        <a:alpha val="86000"/>
                      </a:schemeClr>
                    </a:solidFill>
                  </a:tcPr>
                </a:tc>
                <a:tc>
                  <a:txBody>
                    <a:bodyPr/>
                    <a:lstStyle/>
                    <a:p>
                      <a:pPr algn="ctr" fontAlgn="t"/>
                      <a:r>
                        <a:rPr lang="en-US" sz="1200" u="none" strike="noStrike">
                          <a:effectLst/>
                        </a:rPr>
                        <a:t> </a:t>
                      </a:r>
                      <a:endParaRPr lang="en-US" sz="1200" b="0" i="0" u="none" strike="noStrike">
                        <a:effectLst/>
                        <a:latin typeface="Arial"/>
                      </a:endParaRPr>
                    </a:p>
                  </a:txBody>
                  <a:tcPr marL="9210" marR="9210" marT="9209" marB="0">
                    <a:solidFill>
                      <a:schemeClr val="bg1">
                        <a:alpha val="86000"/>
                      </a:schemeClr>
                    </a:solidFill>
                  </a:tcPr>
                </a:tc>
                <a:tc>
                  <a:txBody>
                    <a:bodyPr/>
                    <a:lstStyle/>
                    <a:p>
                      <a:pPr algn="ctr" fontAlgn="t"/>
                      <a:r>
                        <a:rPr lang="en-US" sz="1200" u="none" strike="noStrike">
                          <a:effectLst/>
                        </a:rPr>
                        <a:t> </a:t>
                      </a:r>
                      <a:endParaRPr lang="en-US" sz="1200" b="0" i="0" u="none" strike="noStrike">
                        <a:effectLst/>
                        <a:latin typeface="Arial"/>
                      </a:endParaRPr>
                    </a:p>
                  </a:txBody>
                  <a:tcPr marL="9210" marR="9210" marT="9209" marB="0">
                    <a:solidFill>
                      <a:schemeClr val="bg1">
                        <a:alpha val="86000"/>
                      </a:schemeClr>
                    </a:solidFill>
                  </a:tcPr>
                </a:tc>
                <a:tc>
                  <a:txBody>
                    <a:bodyPr/>
                    <a:lstStyle/>
                    <a:p>
                      <a:pPr algn="ctr" fontAlgn="t"/>
                      <a:r>
                        <a:rPr lang="en-US" sz="1200" u="none" strike="noStrike">
                          <a:effectLst/>
                        </a:rPr>
                        <a:t> </a:t>
                      </a:r>
                      <a:endParaRPr lang="en-US" sz="1200" b="0" i="0" u="none" strike="noStrike">
                        <a:effectLst/>
                        <a:latin typeface="Arial"/>
                      </a:endParaRPr>
                    </a:p>
                  </a:txBody>
                  <a:tcPr marL="9210" marR="9210" marT="9209" marB="0">
                    <a:solidFill>
                      <a:schemeClr val="bg1">
                        <a:alpha val="86000"/>
                      </a:schemeClr>
                    </a:solidFill>
                  </a:tcPr>
                </a:tc>
                <a:tc>
                  <a:txBody>
                    <a:bodyPr/>
                    <a:lstStyle/>
                    <a:p>
                      <a:pPr algn="ctr" fontAlgn="ctr"/>
                      <a:r>
                        <a:rPr lang="en-US" sz="1200" u="none" strike="noStrike" dirty="0">
                          <a:effectLst/>
                        </a:rPr>
                        <a:t>0.0002</a:t>
                      </a:r>
                      <a:endParaRPr lang="en-US" sz="1200" b="0" i="0" u="none" strike="noStrike" dirty="0">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a:effectLst/>
                        </a:rPr>
                        <a:t>0.0009</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dirty="0">
                          <a:effectLst/>
                        </a:rPr>
                        <a:t>0.0031</a:t>
                      </a:r>
                      <a:endParaRPr lang="en-US" sz="1200" b="0" i="0" u="none" strike="noStrike" dirty="0">
                        <a:effectLst/>
                        <a:latin typeface="Times New Roman"/>
                      </a:endParaRPr>
                    </a:p>
                  </a:txBody>
                  <a:tcPr marL="9210" marR="9210" marT="9209" marB="0" anchor="ctr">
                    <a:solidFill>
                      <a:schemeClr val="bg1">
                        <a:alpha val="86000"/>
                      </a:schemeClr>
                    </a:solidFill>
                  </a:tcPr>
                </a:tc>
                <a:extLst>
                  <a:ext uri="{0D108BD9-81ED-4DB2-BD59-A6C34878D82A}">
                    <a16:rowId xmlns:a16="http://schemas.microsoft.com/office/drawing/2014/main" val="10017"/>
                  </a:ext>
                </a:extLst>
              </a:tr>
              <a:tr h="238520">
                <a:tc>
                  <a:txBody>
                    <a:bodyPr/>
                    <a:lstStyle/>
                    <a:p>
                      <a:pPr algn="ctr" fontAlgn="t"/>
                      <a:r>
                        <a:rPr lang="en-US" sz="1000" u="none" strike="noStrike">
                          <a:effectLst/>
                        </a:rPr>
                        <a:t> </a:t>
                      </a:r>
                      <a:endParaRPr lang="en-US" sz="1000" b="0" i="0" u="none" strike="noStrike">
                        <a:effectLst/>
                        <a:latin typeface="Arial"/>
                      </a:endParaRPr>
                    </a:p>
                  </a:txBody>
                  <a:tcPr marL="9210" marR="9210" marT="9209" marB="0">
                    <a:solidFill>
                      <a:schemeClr val="bg1">
                        <a:alpha val="86000"/>
                      </a:schemeClr>
                    </a:solidFill>
                  </a:tcPr>
                </a:tc>
                <a:tc>
                  <a:txBody>
                    <a:bodyPr/>
                    <a:lstStyle/>
                    <a:p>
                      <a:pPr algn="ctr" fontAlgn="ctr"/>
                      <a:r>
                        <a:rPr lang="en-US" sz="1200" u="none" strike="noStrike">
                          <a:effectLst/>
                        </a:rPr>
                        <a:t>16</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t"/>
                      <a:r>
                        <a:rPr lang="en-US" sz="1200" u="none" strike="noStrike">
                          <a:effectLst/>
                        </a:rPr>
                        <a:t> </a:t>
                      </a:r>
                      <a:endParaRPr lang="en-US" sz="1200" b="0" i="0" u="none" strike="noStrike">
                        <a:effectLst/>
                        <a:latin typeface="Arial"/>
                      </a:endParaRPr>
                    </a:p>
                  </a:txBody>
                  <a:tcPr marL="9210" marR="9210" marT="9209" marB="0">
                    <a:solidFill>
                      <a:schemeClr val="bg1">
                        <a:alpha val="86000"/>
                      </a:schemeClr>
                    </a:solidFill>
                  </a:tcPr>
                </a:tc>
                <a:tc>
                  <a:txBody>
                    <a:bodyPr/>
                    <a:lstStyle/>
                    <a:p>
                      <a:pPr algn="ctr" fontAlgn="t"/>
                      <a:r>
                        <a:rPr lang="en-US" sz="1200" u="none" strike="noStrike">
                          <a:effectLst/>
                        </a:rPr>
                        <a:t> </a:t>
                      </a:r>
                      <a:endParaRPr lang="en-US" sz="1200" b="0" i="0" u="none" strike="noStrike">
                        <a:effectLst/>
                        <a:latin typeface="Arial"/>
                      </a:endParaRPr>
                    </a:p>
                  </a:txBody>
                  <a:tcPr marL="9210" marR="9210" marT="9209" marB="0">
                    <a:solidFill>
                      <a:schemeClr val="bg1">
                        <a:alpha val="86000"/>
                      </a:schemeClr>
                    </a:solidFill>
                  </a:tcPr>
                </a:tc>
                <a:tc>
                  <a:txBody>
                    <a:bodyPr/>
                    <a:lstStyle/>
                    <a:p>
                      <a:pPr algn="ctr" fontAlgn="t"/>
                      <a:r>
                        <a:rPr lang="en-US" sz="1200" u="none" strike="noStrike">
                          <a:effectLst/>
                        </a:rPr>
                        <a:t> </a:t>
                      </a:r>
                      <a:endParaRPr lang="en-US" sz="1200" b="0" i="0" u="none" strike="noStrike">
                        <a:effectLst/>
                        <a:latin typeface="Arial"/>
                      </a:endParaRPr>
                    </a:p>
                  </a:txBody>
                  <a:tcPr marL="9210" marR="9210" marT="9209" marB="0">
                    <a:solidFill>
                      <a:schemeClr val="bg1">
                        <a:alpha val="86000"/>
                      </a:schemeClr>
                    </a:solidFill>
                  </a:tcPr>
                </a:tc>
                <a:tc>
                  <a:txBody>
                    <a:bodyPr/>
                    <a:lstStyle/>
                    <a:p>
                      <a:pPr algn="ctr" fontAlgn="t"/>
                      <a:r>
                        <a:rPr lang="en-US" sz="1200" u="none" strike="noStrike">
                          <a:effectLst/>
                        </a:rPr>
                        <a:t> </a:t>
                      </a:r>
                      <a:endParaRPr lang="en-US" sz="1200" b="0" i="0" u="none" strike="noStrike">
                        <a:effectLst/>
                        <a:latin typeface="Arial"/>
                      </a:endParaRPr>
                    </a:p>
                  </a:txBody>
                  <a:tcPr marL="9210" marR="9210" marT="9209" marB="0">
                    <a:solidFill>
                      <a:schemeClr val="bg1">
                        <a:alpha val="86000"/>
                      </a:schemeClr>
                    </a:solidFill>
                  </a:tcPr>
                </a:tc>
                <a:tc>
                  <a:txBody>
                    <a:bodyPr/>
                    <a:lstStyle/>
                    <a:p>
                      <a:pPr algn="ctr" fontAlgn="t"/>
                      <a:r>
                        <a:rPr lang="en-US" sz="1200" u="none" strike="noStrike">
                          <a:effectLst/>
                        </a:rPr>
                        <a:t> </a:t>
                      </a:r>
                      <a:endParaRPr lang="en-US" sz="1200" b="0" i="0" u="none" strike="noStrike">
                        <a:effectLst/>
                        <a:latin typeface="Arial"/>
                      </a:endParaRPr>
                    </a:p>
                  </a:txBody>
                  <a:tcPr marL="9210" marR="9210" marT="9209" marB="0">
                    <a:solidFill>
                      <a:schemeClr val="bg1">
                        <a:alpha val="86000"/>
                      </a:schemeClr>
                    </a:solidFill>
                  </a:tcPr>
                </a:tc>
                <a:tc>
                  <a:txBody>
                    <a:bodyPr/>
                    <a:lstStyle/>
                    <a:p>
                      <a:pPr algn="ctr" fontAlgn="t"/>
                      <a:r>
                        <a:rPr lang="en-US" sz="1200" u="none" strike="noStrike">
                          <a:effectLst/>
                        </a:rPr>
                        <a:t> </a:t>
                      </a:r>
                      <a:endParaRPr lang="en-US" sz="1200" b="0" i="0" u="none" strike="noStrike">
                        <a:effectLst/>
                        <a:latin typeface="Arial"/>
                      </a:endParaRPr>
                    </a:p>
                  </a:txBody>
                  <a:tcPr marL="9210" marR="9210" marT="9209" marB="0">
                    <a:solidFill>
                      <a:schemeClr val="bg1">
                        <a:alpha val="86000"/>
                      </a:schemeClr>
                    </a:solidFill>
                  </a:tcPr>
                </a:tc>
                <a:tc>
                  <a:txBody>
                    <a:bodyPr/>
                    <a:lstStyle/>
                    <a:p>
                      <a:pPr algn="ctr" fontAlgn="t"/>
                      <a:r>
                        <a:rPr lang="en-US" sz="1200" u="none" strike="noStrike">
                          <a:effectLst/>
                        </a:rPr>
                        <a:t> </a:t>
                      </a:r>
                      <a:endParaRPr lang="en-US" sz="1200" b="0" i="0" u="none" strike="noStrike">
                        <a:effectLst/>
                        <a:latin typeface="Arial"/>
                      </a:endParaRPr>
                    </a:p>
                  </a:txBody>
                  <a:tcPr marL="9210" marR="9210" marT="9209" marB="0">
                    <a:solidFill>
                      <a:schemeClr val="bg1">
                        <a:alpha val="86000"/>
                      </a:schemeClr>
                    </a:solidFill>
                  </a:tcPr>
                </a:tc>
                <a:tc>
                  <a:txBody>
                    <a:bodyPr/>
                    <a:lstStyle/>
                    <a:p>
                      <a:pPr algn="ctr" fontAlgn="ctr"/>
                      <a:r>
                        <a:rPr lang="en-US" sz="1200" u="none" strike="noStrike" dirty="0">
                          <a:effectLst/>
                        </a:rPr>
                        <a:t>0.0001</a:t>
                      </a:r>
                      <a:endParaRPr lang="en-US" sz="1200" b="0" i="0" u="none" strike="noStrike" dirty="0">
                        <a:effectLst/>
                        <a:latin typeface="Times New Roman"/>
                      </a:endParaRPr>
                    </a:p>
                  </a:txBody>
                  <a:tcPr marL="9210" marR="9210" marT="9209" marB="0" anchor="ctr">
                    <a:solidFill>
                      <a:schemeClr val="bg1">
                        <a:alpha val="86000"/>
                      </a:schemeClr>
                    </a:solidFill>
                  </a:tcPr>
                </a:tc>
                <a:tc>
                  <a:txBody>
                    <a:bodyPr/>
                    <a:lstStyle/>
                    <a:p>
                      <a:pPr algn="ctr" fontAlgn="ctr"/>
                      <a:r>
                        <a:rPr lang="en-US" sz="1200" u="none" strike="noStrike" dirty="0">
                          <a:effectLst/>
                        </a:rPr>
                        <a:t>0.0006</a:t>
                      </a:r>
                      <a:endParaRPr lang="en-US" sz="1200" b="0" i="0" u="none" strike="noStrike" dirty="0">
                        <a:effectLst/>
                        <a:latin typeface="Times New Roman"/>
                      </a:endParaRPr>
                    </a:p>
                  </a:txBody>
                  <a:tcPr marL="9210" marR="9210" marT="9209" marB="0" anchor="ctr">
                    <a:solidFill>
                      <a:schemeClr val="bg1">
                        <a:alpha val="86000"/>
                      </a:schemeClr>
                    </a:solidFill>
                  </a:tcPr>
                </a:tc>
                <a:extLst>
                  <a:ext uri="{0D108BD9-81ED-4DB2-BD59-A6C34878D82A}">
                    <a16:rowId xmlns:a16="http://schemas.microsoft.com/office/drawing/2014/main" val="10018"/>
                  </a:ext>
                </a:extLst>
              </a:tr>
              <a:tr h="238520">
                <a:tc>
                  <a:txBody>
                    <a:bodyPr/>
                    <a:lstStyle/>
                    <a:p>
                      <a:pPr algn="ctr" fontAlgn="t"/>
                      <a:r>
                        <a:rPr lang="en-US" sz="1000" u="none" strike="noStrike">
                          <a:effectLst/>
                        </a:rPr>
                        <a:t> </a:t>
                      </a:r>
                      <a:endParaRPr lang="en-US" sz="1000" b="0" i="0" u="none" strike="noStrike">
                        <a:effectLst/>
                        <a:latin typeface="Arial"/>
                      </a:endParaRPr>
                    </a:p>
                  </a:txBody>
                  <a:tcPr marL="9210" marR="9210" marT="9209" marB="0">
                    <a:solidFill>
                      <a:schemeClr val="bg1">
                        <a:alpha val="86000"/>
                      </a:schemeClr>
                    </a:solidFill>
                  </a:tcPr>
                </a:tc>
                <a:tc>
                  <a:txBody>
                    <a:bodyPr/>
                    <a:lstStyle/>
                    <a:p>
                      <a:pPr algn="ctr" fontAlgn="ctr"/>
                      <a:r>
                        <a:rPr lang="en-US" sz="1200" u="none" strike="noStrike">
                          <a:effectLst/>
                        </a:rPr>
                        <a:t>17</a:t>
                      </a:r>
                      <a:endParaRPr lang="en-US" sz="1200" b="0" i="0" u="none" strike="noStrike">
                        <a:effectLst/>
                        <a:latin typeface="Times New Roman"/>
                      </a:endParaRPr>
                    </a:p>
                  </a:txBody>
                  <a:tcPr marL="9210" marR="9210" marT="9209" marB="0" anchor="ctr">
                    <a:solidFill>
                      <a:schemeClr val="bg1">
                        <a:alpha val="86000"/>
                      </a:schemeClr>
                    </a:solidFill>
                  </a:tcPr>
                </a:tc>
                <a:tc>
                  <a:txBody>
                    <a:bodyPr/>
                    <a:lstStyle/>
                    <a:p>
                      <a:pPr algn="ctr" fontAlgn="t"/>
                      <a:r>
                        <a:rPr lang="en-US" sz="1200" u="none" strike="noStrike">
                          <a:effectLst/>
                        </a:rPr>
                        <a:t> </a:t>
                      </a:r>
                      <a:endParaRPr lang="en-US" sz="1200" b="0" i="0" u="none" strike="noStrike">
                        <a:effectLst/>
                        <a:latin typeface="Arial"/>
                      </a:endParaRPr>
                    </a:p>
                  </a:txBody>
                  <a:tcPr marL="9210" marR="9210" marT="9209" marB="0">
                    <a:solidFill>
                      <a:schemeClr val="bg1">
                        <a:alpha val="86000"/>
                      </a:schemeClr>
                    </a:solidFill>
                  </a:tcPr>
                </a:tc>
                <a:tc>
                  <a:txBody>
                    <a:bodyPr/>
                    <a:lstStyle/>
                    <a:p>
                      <a:pPr algn="ctr" fontAlgn="t"/>
                      <a:r>
                        <a:rPr lang="en-US" sz="1200" u="none" strike="noStrike">
                          <a:effectLst/>
                        </a:rPr>
                        <a:t> </a:t>
                      </a:r>
                      <a:endParaRPr lang="en-US" sz="1200" b="0" i="0" u="none" strike="noStrike">
                        <a:effectLst/>
                        <a:latin typeface="Arial"/>
                      </a:endParaRPr>
                    </a:p>
                  </a:txBody>
                  <a:tcPr marL="9210" marR="9210" marT="9209" marB="0">
                    <a:solidFill>
                      <a:schemeClr val="bg1">
                        <a:alpha val="86000"/>
                      </a:schemeClr>
                    </a:solidFill>
                  </a:tcPr>
                </a:tc>
                <a:tc>
                  <a:txBody>
                    <a:bodyPr/>
                    <a:lstStyle/>
                    <a:p>
                      <a:pPr algn="ctr" fontAlgn="t"/>
                      <a:r>
                        <a:rPr lang="en-US" sz="1200" u="none" strike="noStrike">
                          <a:effectLst/>
                        </a:rPr>
                        <a:t> </a:t>
                      </a:r>
                      <a:endParaRPr lang="en-US" sz="1200" b="0" i="0" u="none" strike="noStrike">
                        <a:effectLst/>
                        <a:latin typeface="Arial"/>
                      </a:endParaRPr>
                    </a:p>
                  </a:txBody>
                  <a:tcPr marL="9210" marR="9210" marT="9209" marB="0">
                    <a:solidFill>
                      <a:schemeClr val="bg1">
                        <a:alpha val="86000"/>
                      </a:schemeClr>
                    </a:solidFill>
                  </a:tcPr>
                </a:tc>
                <a:tc>
                  <a:txBody>
                    <a:bodyPr/>
                    <a:lstStyle/>
                    <a:p>
                      <a:pPr algn="ctr" fontAlgn="t"/>
                      <a:r>
                        <a:rPr lang="en-US" sz="1200" u="none" strike="noStrike">
                          <a:effectLst/>
                        </a:rPr>
                        <a:t> </a:t>
                      </a:r>
                      <a:endParaRPr lang="en-US" sz="1200" b="0" i="0" u="none" strike="noStrike">
                        <a:effectLst/>
                        <a:latin typeface="Arial"/>
                      </a:endParaRPr>
                    </a:p>
                  </a:txBody>
                  <a:tcPr marL="9210" marR="9210" marT="9209" marB="0">
                    <a:solidFill>
                      <a:schemeClr val="bg1">
                        <a:alpha val="86000"/>
                      </a:schemeClr>
                    </a:solidFill>
                  </a:tcPr>
                </a:tc>
                <a:tc>
                  <a:txBody>
                    <a:bodyPr/>
                    <a:lstStyle/>
                    <a:p>
                      <a:pPr algn="ctr" fontAlgn="t"/>
                      <a:r>
                        <a:rPr lang="en-US" sz="1200" u="none" strike="noStrike">
                          <a:effectLst/>
                        </a:rPr>
                        <a:t> </a:t>
                      </a:r>
                      <a:endParaRPr lang="en-US" sz="1200" b="0" i="0" u="none" strike="noStrike">
                        <a:effectLst/>
                        <a:latin typeface="Arial"/>
                      </a:endParaRPr>
                    </a:p>
                  </a:txBody>
                  <a:tcPr marL="9210" marR="9210" marT="9209" marB="0">
                    <a:solidFill>
                      <a:schemeClr val="bg1">
                        <a:alpha val="86000"/>
                      </a:schemeClr>
                    </a:solidFill>
                  </a:tcPr>
                </a:tc>
                <a:tc>
                  <a:txBody>
                    <a:bodyPr/>
                    <a:lstStyle/>
                    <a:p>
                      <a:pPr algn="ctr" fontAlgn="t"/>
                      <a:r>
                        <a:rPr lang="en-US" sz="1200" u="none" strike="noStrike">
                          <a:effectLst/>
                        </a:rPr>
                        <a:t> </a:t>
                      </a:r>
                      <a:endParaRPr lang="en-US" sz="1200" b="0" i="0" u="none" strike="noStrike">
                        <a:effectLst/>
                        <a:latin typeface="Arial"/>
                      </a:endParaRPr>
                    </a:p>
                  </a:txBody>
                  <a:tcPr marL="9210" marR="9210" marT="9209" marB="0">
                    <a:solidFill>
                      <a:schemeClr val="bg1">
                        <a:alpha val="86000"/>
                      </a:schemeClr>
                    </a:solidFill>
                  </a:tcPr>
                </a:tc>
                <a:tc>
                  <a:txBody>
                    <a:bodyPr/>
                    <a:lstStyle/>
                    <a:p>
                      <a:pPr algn="ctr" fontAlgn="t"/>
                      <a:r>
                        <a:rPr lang="en-US" sz="1200" u="none" strike="noStrike" dirty="0">
                          <a:effectLst/>
                        </a:rPr>
                        <a:t> </a:t>
                      </a:r>
                      <a:endParaRPr lang="en-US" sz="1200" b="0" i="0" u="none" strike="noStrike" dirty="0">
                        <a:effectLst/>
                        <a:latin typeface="Arial"/>
                      </a:endParaRPr>
                    </a:p>
                  </a:txBody>
                  <a:tcPr marL="9210" marR="9210" marT="9209" marB="0">
                    <a:solidFill>
                      <a:schemeClr val="bg1">
                        <a:alpha val="86000"/>
                      </a:schemeClr>
                    </a:solidFill>
                  </a:tcPr>
                </a:tc>
                <a:tc>
                  <a:txBody>
                    <a:bodyPr/>
                    <a:lstStyle/>
                    <a:p>
                      <a:pPr algn="ctr" fontAlgn="t"/>
                      <a:r>
                        <a:rPr lang="en-US" sz="1200" u="none" strike="noStrike">
                          <a:effectLst/>
                        </a:rPr>
                        <a:t> </a:t>
                      </a:r>
                      <a:endParaRPr lang="en-US" sz="1200" b="0" i="0" u="none" strike="noStrike">
                        <a:effectLst/>
                        <a:latin typeface="Arial"/>
                      </a:endParaRPr>
                    </a:p>
                  </a:txBody>
                  <a:tcPr marL="9210" marR="9210" marT="9209" marB="0">
                    <a:solidFill>
                      <a:schemeClr val="bg1">
                        <a:alpha val="86000"/>
                      </a:schemeClr>
                    </a:solidFill>
                  </a:tcPr>
                </a:tc>
                <a:tc>
                  <a:txBody>
                    <a:bodyPr/>
                    <a:lstStyle/>
                    <a:p>
                      <a:pPr algn="ctr" fontAlgn="ctr"/>
                      <a:r>
                        <a:rPr lang="en-US" sz="1200" u="none" strike="noStrike" dirty="0">
                          <a:effectLst/>
                        </a:rPr>
                        <a:t>0.0001</a:t>
                      </a:r>
                      <a:endParaRPr lang="en-US" sz="1200" b="0" i="0" u="none" strike="noStrike" dirty="0">
                        <a:effectLst/>
                        <a:latin typeface="Times New Roman"/>
                      </a:endParaRPr>
                    </a:p>
                  </a:txBody>
                  <a:tcPr marL="9210" marR="9210" marT="9209" marB="0" anchor="ctr">
                    <a:solidFill>
                      <a:schemeClr val="bg1">
                        <a:alpha val="86000"/>
                      </a:schemeClr>
                    </a:solidFill>
                  </a:tcPr>
                </a:tc>
                <a:extLst>
                  <a:ext uri="{0D108BD9-81ED-4DB2-BD59-A6C34878D82A}">
                    <a16:rowId xmlns:a16="http://schemas.microsoft.com/office/drawing/2014/main" val="10019"/>
                  </a:ext>
                </a:extLst>
              </a:tr>
              <a:tr h="308786">
                <a:tc>
                  <a:txBody>
                    <a:bodyPr/>
                    <a:lstStyle/>
                    <a:p>
                      <a:pPr algn="ctr" fontAlgn="t"/>
                      <a:r>
                        <a:rPr lang="en-US" sz="1000" u="none" strike="noStrike">
                          <a:effectLst/>
                        </a:rPr>
                        <a:t> </a:t>
                      </a:r>
                      <a:endParaRPr lang="en-US" sz="1000" b="0" i="0" u="none" strike="noStrike">
                        <a:effectLst/>
                        <a:latin typeface="Arial"/>
                      </a:endParaRPr>
                    </a:p>
                  </a:txBody>
                  <a:tcPr marL="9210" marR="9210" marT="9209" marB="0">
                    <a:solidFill>
                      <a:schemeClr val="bg1">
                        <a:alpha val="86000"/>
                      </a:schemeClr>
                    </a:solidFill>
                  </a:tcPr>
                </a:tc>
                <a:tc>
                  <a:txBody>
                    <a:bodyPr/>
                    <a:lstStyle/>
                    <a:p>
                      <a:pPr algn="ctr" fontAlgn="t"/>
                      <a:r>
                        <a:rPr lang="en-US" sz="1200" u="none" strike="noStrike">
                          <a:effectLst/>
                        </a:rPr>
                        <a:t>18</a:t>
                      </a:r>
                      <a:endParaRPr lang="en-US" sz="1200" b="0" i="0" u="none" strike="noStrike">
                        <a:effectLst/>
                        <a:latin typeface="Times New Roman"/>
                      </a:endParaRPr>
                    </a:p>
                  </a:txBody>
                  <a:tcPr marL="9210" marR="9210" marT="9209" marB="0">
                    <a:solidFill>
                      <a:schemeClr val="bg1">
                        <a:alpha val="86000"/>
                      </a:schemeClr>
                    </a:solidFill>
                  </a:tcPr>
                </a:tc>
                <a:tc>
                  <a:txBody>
                    <a:bodyPr/>
                    <a:lstStyle/>
                    <a:p>
                      <a:pPr algn="l" fontAlgn="t"/>
                      <a:r>
                        <a:rPr lang="en-US" sz="1200" u="none" strike="noStrike">
                          <a:effectLst/>
                        </a:rPr>
                        <a:t> </a:t>
                      </a:r>
                      <a:endParaRPr lang="en-US" sz="1200" b="0" i="0" u="none" strike="noStrike">
                        <a:effectLst/>
                        <a:latin typeface="Arial"/>
                      </a:endParaRPr>
                    </a:p>
                  </a:txBody>
                  <a:tcPr marL="9210" marR="9210" marT="9209" marB="0">
                    <a:solidFill>
                      <a:schemeClr val="bg1">
                        <a:alpha val="86000"/>
                      </a:schemeClr>
                    </a:solidFill>
                  </a:tcPr>
                </a:tc>
                <a:tc>
                  <a:txBody>
                    <a:bodyPr/>
                    <a:lstStyle/>
                    <a:p>
                      <a:pPr algn="l" fontAlgn="t"/>
                      <a:r>
                        <a:rPr lang="en-US" sz="1200" u="none" strike="noStrike">
                          <a:effectLst/>
                        </a:rPr>
                        <a:t> </a:t>
                      </a:r>
                      <a:endParaRPr lang="en-US" sz="1200" b="0" i="0" u="none" strike="noStrike">
                        <a:effectLst/>
                        <a:latin typeface="Arial"/>
                      </a:endParaRPr>
                    </a:p>
                  </a:txBody>
                  <a:tcPr marL="9210" marR="9210" marT="9209" marB="0">
                    <a:solidFill>
                      <a:schemeClr val="bg1">
                        <a:alpha val="86000"/>
                      </a:schemeClr>
                    </a:solidFill>
                  </a:tcPr>
                </a:tc>
                <a:tc>
                  <a:txBody>
                    <a:bodyPr/>
                    <a:lstStyle/>
                    <a:p>
                      <a:pPr algn="l" fontAlgn="t"/>
                      <a:r>
                        <a:rPr lang="en-US" sz="1200" u="none" strike="noStrike">
                          <a:effectLst/>
                        </a:rPr>
                        <a:t> </a:t>
                      </a:r>
                      <a:endParaRPr lang="en-US" sz="1200" b="0" i="0" u="none" strike="noStrike">
                        <a:effectLst/>
                        <a:latin typeface="Arial"/>
                      </a:endParaRPr>
                    </a:p>
                  </a:txBody>
                  <a:tcPr marL="9210" marR="9210" marT="9209" marB="0">
                    <a:solidFill>
                      <a:schemeClr val="bg1">
                        <a:alpha val="86000"/>
                      </a:schemeClr>
                    </a:solidFill>
                  </a:tcPr>
                </a:tc>
                <a:tc>
                  <a:txBody>
                    <a:bodyPr/>
                    <a:lstStyle/>
                    <a:p>
                      <a:pPr algn="l" fontAlgn="t"/>
                      <a:r>
                        <a:rPr lang="en-US" sz="1200" u="none" strike="noStrike">
                          <a:effectLst/>
                        </a:rPr>
                        <a:t> </a:t>
                      </a:r>
                      <a:endParaRPr lang="en-US" sz="1200" b="0" i="0" u="none" strike="noStrike">
                        <a:effectLst/>
                        <a:latin typeface="Arial"/>
                      </a:endParaRPr>
                    </a:p>
                  </a:txBody>
                  <a:tcPr marL="9210" marR="9210" marT="9209" marB="0">
                    <a:solidFill>
                      <a:schemeClr val="bg1">
                        <a:alpha val="86000"/>
                      </a:schemeClr>
                    </a:solidFill>
                  </a:tcPr>
                </a:tc>
                <a:tc>
                  <a:txBody>
                    <a:bodyPr/>
                    <a:lstStyle/>
                    <a:p>
                      <a:pPr algn="l" fontAlgn="t"/>
                      <a:r>
                        <a:rPr lang="en-US" sz="1200" u="none" strike="noStrike">
                          <a:effectLst/>
                        </a:rPr>
                        <a:t> </a:t>
                      </a:r>
                      <a:endParaRPr lang="en-US" sz="1200" b="0" i="0" u="none" strike="noStrike">
                        <a:effectLst/>
                        <a:latin typeface="Arial"/>
                      </a:endParaRPr>
                    </a:p>
                  </a:txBody>
                  <a:tcPr marL="9210" marR="9210" marT="9209" marB="0">
                    <a:solidFill>
                      <a:schemeClr val="bg1">
                        <a:alpha val="86000"/>
                      </a:schemeClr>
                    </a:solidFill>
                  </a:tcPr>
                </a:tc>
                <a:tc>
                  <a:txBody>
                    <a:bodyPr/>
                    <a:lstStyle/>
                    <a:p>
                      <a:pPr algn="l" fontAlgn="t"/>
                      <a:r>
                        <a:rPr lang="en-US" sz="1200" u="none" strike="noStrike">
                          <a:effectLst/>
                        </a:rPr>
                        <a:t> </a:t>
                      </a:r>
                      <a:endParaRPr lang="en-US" sz="1200" b="0" i="0" u="none" strike="noStrike">
                        <a:effectLst/>
                        <a:latin typeface="Arial"/>
                      </a:endParaRPr>
                    </a:p>
                  </a:txBody>
                  <a:tcPr marL="9210" marR="9210" marT="9209" marB="0">
                    <a:solidFill>
                      <a:schemeClr val="bg1">
                        <a:alpha val="86000"/>
                      </a:schemeClr>
                    </a:solidFill>
                  </a:tcPr>
                </a:tc>
                <a:tc>
                  <a:txBody>
                    <a:bodyPr/>
                    <a:lstStyle/>
                    <a:p>
                      <a:pPr algn="l" fontAlgn="t"/>
                      <a:r>
                        <a:rPr lang="en-US" sz="1200" u="none" strike="noStrike">
                          <a:effectLst/>
                        </a:rPr>
                        <a:t> </a:t>
                      </a:r>
                      <a:endParaRPr lang="en-US" sz="1200" b="0" i="0" u="none" strike="noStrike">
                        <a:effectLst/>
                        <a:latin typeface="Arial"/>
                      </a:endParaRPr>
                    </a:p>
                  </a:txBody>
                  <a:tcPr marL="9210" marR="9210" marT="9209" marB="0">
                    <a:solidFill>
                      <a:schemeClr val="bg1">
                        <a:alpha val="86000"/>
                      </a:schemeClr>
                    </a:solidFill>
                  </a:tcPr>
                </a:tc>
                <a:tc>
                  <a:txBody>
                    <a:bodyPr/>
                    <a:lstStyle/>
                    <a:p>
                      <a:pPr algn="l" fontAlgn="t"/>
                      <a:r>
                        <a:rPr lang="en-US" sz="1200" u="none" strike="noStrike">
                          <a:effectLst/>
                        </a:rPr>
                        <a:t> </a:t>
                      </a:r>
                      <a:endParaRPr lang="en-US" sz="1200" b="0" i="0" u="none" strike="noStrike">
                        <a:effectLst/>
                        <a:latin typeface="Arial"/>
                      </a:endParaRPr>
                    </a:p>
                  </a:txBody>
                  <a:tcPr marL="9210" marR="9210" marT="9209" marB="0">
                    <a:solidFill>
                      <a:schemeClr val="bg1">
                        <a:alpha val="86000"/>
                      </a:schemeClr>
                    </a:solidFill>
                  </a:tcPr>
                </a:tc>
                <a:tc>
                  <a:txBody>
                    <a:bodyPr/>
                    <a:lstStyle/>
                    <a:p>
                      <a:pPr algn="l" fontAlgn="t"/>
                      <a:r>
                        <a:rPr lang="en-US" sz="1200" u="none" strike="noStrike" dirty="0">
                          <a:effectLst/>
                        </a:rPr>
                        <a:t> </a:t>
                      </a:r>
                      <a:endParaRPr lang="en-US" sz="1200" b="0" i="0" u="none" strike="noStrike" dirty="0">
                        <a:effectLst/>
                        <a:latin typeface="Arial"/>
                      </a:endParaRPr>
                    </a:p>
                  </a:txBody>
                  <a:tcPr marL="9210" marR="9210" marT="9209" marB="0">
                    <a:solidFill>
                      <a:schemeClr val="bg1">
                        <a:alpha val="86000"/>
                      </a:schemeClr>
                    </a:solidFill>
                  </a:tcPr>
                </a:tc>
                <a:extLst>
                  <a:ext uri="{0D108BD9-81ED-4DB2-BD59-A6C34878D82A}">
                    <a16:rowId xmlns:a16="http://schemas.microsoft.com/office/drawing/2014/main" val="10020"/>
                  </a:ext>
                </a:extLst>
              </a:tr>
            </a:tbl>
          </a:graphicData>
        </a:graphic>
      </p:graphicFrame>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4" name="AutoShape 2"/>
          <p:cNvSpPr>
            <a:spLocks noGrp="1" noChangeArrowheads="1"/>
          </p:cNvSpPr>
          <p:nvPr>
            <p:ph type="title"/>
          </p:nvPr>
        </p:nvSpPr>
        <p:spPr>
          <a:xfrm>
            <a:off x="234950" y="179388"/>
            <a:ext cx="8493125" cy="914400"/>
          </a:xfrm>
        </p:spPr>
        <p:txBody>
          <a:bodyPr/>
          <a:lstStyle/>
          <a:p>
            <a:pPr algn="ctr" eaLnBrk="1" hangingPunct="1"/>
            <a:r>
              <a:rPr lang="en-US" altLang="en-US" sz="2800" b="0" dirty="0"/>
              <a:t>Binomial Probability Distributions – Using Excel</a:t>
            </a:r>
            <a:br>
              <a:rPr lang="en-US" altLang="en-US" sz="2800" b="0" dirty="0"/>
            </a:br>
            <a:r>
              <a:rPr lang="en-US" altLang="en-US" sz="2800" b="0" dirty="0"/>
              <a:t>(BINOM.DIST in Excel)</a:t>
            </a:r>
          </a:p>
        </p:txBody>
      </p:sp>
      <p:sp>
        <p:nvSpPr>
          <p:cNvPr id="100355" name="Rectangle 3"/>
          <p:cNvSpPr>
            <a:spLocks noGrp="1" noChangeArrowheads="1"/>
          </p:cNvSpPr>
          <p:nvPr>
            <p:ph type="body" sz="half" idx="1"/>
          </p:nvPr>
        </p:nvSpPr>
        <p:spPr>
          <a:xfrm>
            <a:off x="207963" y="1524000"/>
            <a:ext cx="8742362" cy="5111750"/>
          </a:xfrm>
        </p:spPr>
        <p:txBody>
          <a:bodyPr/>
          <a:lstStyle/>
          <a:p>
            <a:pPr eaLnBrk="1" hangingPunct="1">
              <a:lnSpc>
                <a:spcPct val="90000"/>
              </a:lnSpc>
              <a:buFont typeface="Wingdings" pitchFamily="2" charset="2"/>
              <a:buNone/>
            </a:pPr>
            <a:r>
              <a:rPr lang="en-US" altLang="en-US" sz="2000" dirty="0"/>
              <a:t>A study by the Illinois Department of Transportation concluded that 76.2 percent of front seat occupants used seat belts. A sample of 12 vehicles is selected.</a:t>
            </a:r>
          </a:p>
          <a:p>
            <a:pPr eaLnBrk="1" hangingPunct="1">
              <a:lnSpc>
                <a:spcPct val="90000"/>
              </a:lnSpc>
              <a:buFont typeface="Wingdings" pitchFamily="2" charset="2"/>
              <a:buNone/>
            </a:pPr>
            <a:endParaRPr lang="en-US" altLang="en-US" sz="2000" dirty="0"/>
          </a:p>
          <a:p>
            <a:pPr eaLnBrk="1" hangingPunct="1">
              <a:lnSpc>
                <a:spcPct val="90000"/>
              </a:lnSpc>
              <a:buFont typeface="Wingdings" pitchFamily="2" charset="2"/>
              <a:buNone/>
            </a:pPr>
            <a:r>
              <a:rPr lang="en-US" altLang="en-US" sz="2000" dirty="0"/>
              <a:t>What is the probability the front seat occupants in exactly 7 are wearing seat belts?</a:t>
            </a:r>
          </a:p>
          <a:p>
            <a:pPr eaLnBrk="1" hangingPunct="1">
              <a:lnSpc>
                <a:spcPct val="90000"/>
              </a:lnSpc>
              <a:buFont typeface="Wingdings" pitchFamily="2" charset="2"/>
              <a:buNone/>
            </a:pPr>
            <a:endParaRPr lang="en-US" altLang="en-US" sz="2000" dirty="0"/>
          </a:p>
          <a:p>
            <a:pPr eaLnBrk="1" hangingPunct="1">
              <a:lnSpc>
                <a:spcPct val="90000"/>
              </a:lnSpc>
              <a:buFont typeface="Wingdings" pitchFamily="2" charset="2"/>
              <a:buNone/>
            </a:pPr>
            <a:r>
              <a:rPr lang="en-US" altLang="en-US" sz="2000" dirty="0"/>
              <a:t>What is the probability that less than 3 will be wearing seat belts?</a:t>
            </a:r>
          </a:p>
          <a:p>
            <a:pPr eaLnBrk="1" hangingPunct="1">
              <a:lnSpc>
                <a:spcPct val="90000"/>
              </a:lnSpc>
              <a:buFont typeface="Wingdings" pitchFamily="2" charset="2"/>
              <a:buNone/>
            </a:pPr>
            <a:endParaRPr lang="en-US" altLang="en-US" sz="2000" dirty="0"/>
          </a:p>
          <a:p>
            <a:pPr eaLnBrk="1" hangingPunct="1">
              <a:lnSpc>
                <a:spcPct val="90000"/>
              </a:lnSpc>
              <a:buFont typeface="Wingdings" pitchFamily="2" charset="2"/>
              <a:buNone/>
            </a:pPr>
            <a:r>
              <a:rPr lang="en-US" altLang="en-US" sz="2000" dirty="0"/>
              <a:t>What is the probability that more than 4 people will be wearing seat belts?</a:t>
            </a:r>
          </a:p>
          <a:p>
            <a:pPr eaLnBrk="1" hangingPunct="1">
              <a:lnSpc>
                <a:spcPct val="90000"/>
              </a:lnSpc>
              <a:buFont typeface="Wingdings" pitchFamily="2" charset="2"/>
              <a:buNone/>
            </a:pPr>
            <a:endParaRPr lang="en-US" altLang="en-US" sz="2000" dirty="0"/>
          </a:p>
          <a:p>
            <a:pPr eaLnBrk="1" hangingPunct="1">
              <a:lnSpc>
                <a:spcPct val="90000"/>
              </a:lnSpc>
              <a:buFont typeface="Wingdings" pitchFamily="2" charset="2"/>
              <a:buNone/>
            </a:pPr>
            <a:r>
              <a:rPr lang="en-US" altLang="en-US" sz="2000" dirty="0"/>
              <a:t>What is the probability that between 3 and 8 people will be wearing seat belts?</a:t>
            </a:r>
          </a:p>
        </p:txBody>
      </p:sp>
    </p:spTree>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282700" y="0"/>
            <a:ext cx="7404100" cy="868363"/>
          </a:xfrm>
        </p:spPr>
        <p:txBody>
          <a:bodyPr/>
          <a:lstStyle/>
          <a:p>
            <a:pPr eaLnBrk="1" hangingPunct="1"/>
            <a:r>
              <a:rPr lang="en-US" altLang="en-US"/>
              <a:t>Exercise: Organic virus-1</a:t>
            </a:r>
          </a:p>
        </p:txBody>
      </p:sp>
      <p:sp>
        <p:nvSpPr>
          <p:cNvPr id="3" name="Content Placeholder 2"/>
          <p:cNvSpPr>
            <a:spLocks noGrp="1"/>
          </p:cNvSpPr>
          <p:nvPr>
            <p:ph idx="1"/>
          </p:nvPr>
        </p:nvSpPr>
        <p:spPr>
          <a:xfrm>
            <a:off x="457200" y="1066800"/>
            <a:ext cx="8229600" cy="2895600"/>
          </a:xfrm>
        </p:spPr>
        <p:txBody>
          <a:bodyPr rtlCol="0">
            <a:normAutofit fontScale="85000" lnSpcReduction="20000"/>
          </a:bodyPr>
          <a:lstStyle/>
          <a:p>
            <a:pPr marL="0" indent="0" eaLnBrk="1" fontAlgn="auto" hangingPunct="1">
              <a:spcAft>
                <a:spcPts val="0"/>
              </a:spcAft>
              <a:buFont typeface="Arial" pitchFamily="34" charset="0"/>
              <a:buNone/>
              <a:defRPr/>
            </a:pPr>
            <a:r>
              <a:rPr lang="en-US" sz="2400" dirty="0"/>
              <a:t>Each mosquito has a 10% chance of containing the West Nile virus. Assume that the samples are independent with </a:t>
            </a:r>
          </a:p>
          <a:p>
            <a:pPr eaLnBrk="1" fontAlgn="auto" hangingPunct="1">
              <a:spcAft>
                <a:spcPts val="0"/>
              </a:spcAft>
              <a:buFont typeface="Arial" pitchFamily="34" charset="0"/>
              <a:buNone/>
              <a:defRPr/>
            </a:pPr>
            <a:r>
              <a:rPr lang="en-US" sz="2400" dirty="0"/>
              <a:t>regard to the presence of the virus. Find the probability that, in the </a:t>
            </a:r>
          </a:p>
          <a:p>
            <a:pPr eaLnBrk="1" fontAlgn="auto" hangingPunct="1">
              <a:spcAft>
                <a:spcPts val="0"/>
              </a:spcAft>
              <a:buFont typeface="Arial" pitchFamily="34" charset="0"/>
              <a:buNone/>
              <a:defRPr/>
            </a:pPr>
            <a:r>
              <a:rPr lang="en-US" sz="2400" dirty="0"/>
              <a:t>next 18 samples, exactly 2 contain the virus.</a:t>
            </a:r>
          </a:p>
          <a:p>
            <a:pPr eaLnBrk="1" fontAlgn="auto" hangingPunct="1">
              <a:spcAft>
                <a:spcPts val="0"/>
              </a:spcAft>
              <a:buFont typeface="Arial" pitchFamily="34" charset="0"/>
              <a:buNone/>
              <a:defRPr/>
            </a:pPr>
            <a:endParaRPr lang="en-US" sz="2400" dirty="0"/>
          </a:p>
          <a:p>
            <a:pPr eaLnBrk="1" fontAlgn="auto" hangingPunct="1">
              <a:spcAft>
                <a:spcPts val="0"/>
              </a:spcAft>
              <a:buFont typeface="Arial" pitchFamily="34" charset="0"/>
              <a:buNone/>
              <a:defRPr/>
            </a:pPr>
            <a:r>
              <a:rPr lang="en-US" sz="2400" dirty="0"/>
              <a:t>Answer: </a:t>
            </a:r>
          </a:p>
          <a:p>
            <a:pPr eaLnBrk="1" fontAlgn="auto" hangingPunct="1">
              <a:spcAft>
                <a:spcPts val="0"/>
              </a:spcAft>
              <a:buFont typeface="Arial" pitchFamily="34" charset="0"/>
              <a:buNone/>
              <a:defRPr/>
            </a:pPr>
            <a:r>
              <a:rPr lang="en-US" sz="2400" dirty="0">
                <a:solidFill>
                  <a:srgbClr val="1F497D"/>
                </a:solidFill>
              </a:rPr>
              <a:t>Let </a:t>
            </a:r>
            <a:r>
              <a:rPr lang="en-US" sz="2400" i="1" dirty="0">
                <a:solidFill>
                  <a:srgbClr val="1F497D"/>
                </a:solidFill>
              </a:rPr>
              <a:t>X</a:t>
            </a:r>
            <a:r>
              <a:rPr lang="en-US" sz="2400" dirty="0">
                <a:solidFill>
                  <a:srgbClr val="1F497D"/>
                </a:solidFill>
              </a:rPr>
              <a:t> denote the number of samples that contain the pollutant in the </a:t>
            </a:r>
          </a:p>
          <a:p>
            <a:pPr eaLnBrk="1" fontAlgn="auto" hangingPunct="1">
              <a:spcAft>
                <a:spcPts val="0"/>
              </a:spcAft>
              <a:buFont typeface="Arial" pitchFamily="34" charset="0"/>
              <a:buNone/>
              <a:defRPr/>
            </a:pPr>
            <a:r>
              <a:rPr lang="en-US" sz="2400" dirty="0">
                <a:solidFill>
                  <a:srgbClr val="1F497D"/>
                </a:solidFill>
              </a:rPr>
              <a:t>next 18 samples analyzed.  Then </a:t>
            </a:r>
            <a:r>
              <a:rPr lang="en-US" sz="2400" i="1" dirty="0">
                <a:solidFill>
                  <a:srgbClr val="1F497D"/>
                </a:solidFill>
              </a:rPr>
              <a:t>X</a:t>
            </a:r>
            <a:r>
              <a:rPr lang="en-US" sz="2400" dirty="0">
                <a:solidFill>
                  <a:srgbClr val="1F497D"/>
                </a:solidFill>
              </a:rPr>
              <a:t> is a binomial random variable with </a:t>
            </a:r>
          </a:p>
          <a:p>
            <a:pPr eaLnBrk="1" fontAlgn="auto" hangingPunct="1">
              <a:spcAft>
                <a:spcPts val="0"/>
              </a:spcAft>
              <a:buFont typeface="Arial" pitchFamily="34" charset="0"/>
              <a:buNone/>
              <a:defRPr/>
            </a:pPr>
            <a:r>
              <a:rPr lang="en-US" sz="2400" i="1" dirty="0">
                <a:solidFill>
                  <a:srgbClr val="1F497D"/>
                </a:solidFill>
              </a:rPr>
              <a:t>p</a:t>
            </a:r>
            <a:r>
              <a:rPr lang="en-US" sz="2400" dirty="0">
                <a:solidFill>
                  <a:srgbClr val="1F497D"/>
                </a:solidFill>
              </a:rPr>
              <a:t> = 0.1 and </a:t>
            </a:r>
            <a:r>
              <a:rPr lang="en-US" sz="2400" i="1" dirty="0">
                <a:solidFill>
                  <a:srgbClr val="1F497D"/>
                </a:solidFill>
              </a:rPr>
              <a:t>n</a:t>
            </a:r>
            <a:r>
              <a:rPr lang="en-US" sz="2400" dirty="0">
                <a:solidFill>
                  <a:srgbClr val="1F497D"/>
                </a:solidFill>
              </a:rPr>
              <a:t> = 18</a:t>
            </a:r>
          </a:p>
        </p:txBody>
      </p:sp>
      <p:pic>
        <p:nvPicPr>
          <p:cNvPr id="15364" name="Picture 8" descr="Picture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98650" y="4889500"/>
            <a:ext cx="53467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3886200"/>
            <a:ext cx="69151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pPr>
              <a:defRPr/>
            </a:pPr>
            <a:fld id="{7E1C5D65-9CAA-4BFE-B439-711C8BEAF081}" type="slidenum">
              <a:rPr lang="en-US" altLang="en-US" smtClean="0"/>
              <a:pPr>
                <a:defRPr/>
              </a:pPr>
              <a:t>39</a:t>
            </a:fld>
            <a:endParaRPr lang="en-US" altLang="en-US"/>
          </a:p>
        </p:txBody>
      </p:sp>
    </p:spTree>
    <p:extLst>
      <p:ext uri="{BB962C8B-B14F-4D97-AF65-F5344CB8AC3E}">
        <p14:creationId xmlns:p14="http://schemas.microsoft.com/office/powerpoint/2010/main" val="1492000914"/>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726" y="0"/>
            <a:ext cx="7679473" cy="868363"/>
          </a:xfrm>
        </p:spPr>
        <p:txBody>
          <a:bodyPr rtlCol="0">
            <a:normAutofit fontScale="90000"/>
          </a:bodyPr>
          <a:lstStyle/>
          <a:p>
            <a:pPr eaLnBrk="1" fontAlgn="auto" hangingPunct="1">
              <a:spcAft>
                <a:spcPts val="0"/>
              </a:spcAft>
              <a:defRPr/>
            </a:pPr>
            <a:r>
              <a:rPr lang="en-US" sz="3000" dirty="0">
                <a:cs typeface="Times New Roman" pitchFamily="18" charset="0"/>
              </a:rPr>
              <a:t>Cumulative Distribution Function and Properties</a:t>
            </a:r>
          </a:p>
        </p:txBody>
      </p:sp>
      <p:sp>
        <p:nvSpPr>
          <p:cNvPr id="52227" name="Content Placeholder 2"/>
          <p:cNvSpPr>
            <a:spLocks noGrp="1"/>
          </p:cNvSpPr>
          <p:nvPr>
            <p:ph idx="1"/>
          </p:nvPr>
        </p:nvSpPr>
        <p:spPr>
          <a:xfrm>
            <a:off x="381000" y="914400"/>
            <a:ext cx="8382000" cy="1066800"/>
          </a:xfrm>
        </p:spPr>
        <p:txBody>
          <a:bodyPr/>
          <a:lstStyle/>
          <a:p>
            <a:pPr>
              <a:buNone/>
              <a:defRPr/>
            </a:pPr>
            <a:endParaRPr lang="en-US" sz="2000" dirty="0"/>
          </a:p>
          <a:p>
            <a:pPr>
              <a:buNone/>
              <a:defRPr/>
            </a:pPr>
            <a:r>
              <a:rPr lang="en-US" sz="2000" dirty="0"/>
              <a:t>The cumulative distribution function, is the probability that a random </a:t>
            </a:r>
          </a:p>
          <a:p>
            <a:pPr>
              <a:buNone/>
              <a:defRPr/>
            </a:pPr>
            <a:r>
              <a:rPr lang="en-US" sz="2000" dirty="0"/>
              <a:t>variable </a:t>
            </a:r>
            <a:r>
              <a:rPr lang="en-US" sz="2000" i="1" dirty="0"/>
              <a:t>X</a:t>
            </a:r>
            <a:r>
              <a:rPr lang="en-US" sz="2000" dirty="0"/>
              <a:t> with a given probability distribution will be found at a value </a:t>
            </a:r>
          </a:p>
          <a:p>
            <a:pPr>
              <a:buNone/>
              <a:defRPr/>
            </a:pPr>
            <a:r>
              <a:rPr lang="en-US" sz="2000" dirty="0"/>
              <a:t>less than or equal to </a:t>
            </a:r>
            <a:r>
              <a:rPr lang="en-US" sz="2000" i="1" dirty="0"/>
              <a:t>x</a:t>
            </a:r>
            <a:r>
              <a:rPr lang="en-US" sz="2000" dirty="0"/>
              <a:t>.</a:t>
            </a:r>
          </a:p>
          <a:p>
            <a:pPr>
              <a:buNone/>
              <a:defRPr/>
            </a:pPr>
            <a:endParaRPr lang="en-US" sz="2000" dirty="0">
              <a:cs typeface="Arial" pitchFamily="34" charset="0"/>
            </a:endParaRPr>
          </a:p>
          <a:p>
            <a:pPr>
              <a:buNone/>
              <a:defRPr/>
            </a:pPr>
            <a:r>
              <a:rPr lang="en-US" sz="2000" dirty="0">
                <a:cs typeface="Arial" pitchFamily="34" charset="0"/>
              </a:rPr>
              <a:t>Symbolically, </a:t>
            </a:r>
            <a:endParaRPr lang="en-US" sz="2000" dirty="0">
              <a:cs typeface="Times New Roman" pitchFamily="18" charset="0"/>
            </a:endParaRPr>
          </a:p>
          <a:p>
            <a:pPr eaLnBrk="1" hangingPunct="1">
              <a:buFont typeface="Arial" pitchFamily="34" charset="0"/>
              <a:buNone/>
            </a:pPr>
            <a:endParaRPr lang="en-US" sz="2000" dirty="0">
              <a:cs typeface="Times New Roman" pitchFamily="18" charset="0"/>
            </a:endParaRPr>
          </a:p>
          <a:p>
            <a:pPr eaLnBrk="1" hangingPunct="1">
              <a:buFont typeface="Arial" pitchFamily="34" charset="0"/>
              <a:buNone/>
            </a:pPr>
            <a:endParaRPr lang="en-US" sz="2000" dirty="0">
              <a:cs typeface="Times New Roman" pitchFamily="18" charset="0"/>
            </a:endParaRPr>
          </a:p>
          <a:p>
            <a:pPr eaLnBrk="1" hangingPunct="1">
              <a:buFont typeface="Arial" pitchFamily="34" charset="0"/>
              <a:buNone/>
            </a:pPr>
            <a:r>
              <a:rPr lang="en-US" sz="2000" dirty="0">
                <a:cs typeface="Times New Roman" pitchFamily="18" charset="0"/>
              </a:rPr>
              <a:t>For a discrete random variable </a:t>
            </a:r>
            <a:r>
              <a:rPr lang="en-US" sz="2000" i="1" dirty="0">
                <a:cs typeface="Times New Roman" pitchFamily="18" charset="0"/>
              </a:rPr>
              <a:t>X</a:t>
            </a:r>
            <a:r>
              <a:rPr lang="en-US" sz="2000" dirty="0">
                <a:cs typeface="Times New Roman" pitchFamily="18" charset="0"/>
              </a:rPr>
              <a:t>, </a:t>
            </a:r>
            <a:r>
              <a:rPr lang="en-US" sz="2000" i="1" dirty="0">
                <a:cs typeface="Times New Roman" pitchFamily="18" charset="0"/>
              </a:rPr>
              <a:t>F</a:t>
            </a:r>
            <a:r>
              <a:rPr lang="en-US" sz="2000" dirty="0">
                <a:cs typeface="Times New Roman" pitchFamily="18" charset="0"/>
              </a:rPr>
              <a:t>(</a:t>
            </a:r>
            <a:r>
              <a:rPr lang="en-US" sz="2000" i="1" dirty="0">
                <a:cs typeface="Times New Roman" pitchFamily="18" charset="0"/>
              </a:rPr>
              <a:t>x</a:t>
            </a:r>
            <a:r>
              <a:rPr lang="en-US" sz="2000" dirty="0">
                <a:cs typeface="Times New Roman" pitchFamily="18" charset="0"/>
              </a:rPr>
              <a:t>) satisfies the following properties:</a:t>
            </a:r>
          </a:p>
          <a:p>
            <a:pPr eaLnBrk="1" hangingPunct="1">
              <a:buFont typeface="Arial" pitchFamily="34" charset="0"/>
              <a:buNone/>
            </a:pPr>
            <a:endParaRPr lang="en-US" sz="2000" dirty="0">
              <a:cs typeface="Times New Roman" pitchFamily="18" charset="0"/>
            </a:endParaRPr>
          </a:p>
        </p:txBody>
      </p:sp>
      <p:pic>
        <p:nvPicPr>
          <p:cNvPr id="52230" name="Picture 7" descr="2.jpg"/>
          <p:cNvPicPr>
            <a:picLocks noChangeAspect="1"/>
          </p:cNvPicPr>
          <p:nvPr/>
        </p:nvPicPr>
        <p:blipFill>
          <a:blip r:embed="rId4"/>
          <a:srcRect/>
          <a:stretch>
            <a:fillRect/>
          </a:stretch>
        </p:blipFill>
        <p:spPr bwMode="auto">
          <a:xfrm>
            <a:off x="1676400" y="4495800"/>
            <a:ext cx="3468688" cy="1524000"/>
          </a:xfrm>
          <a:prstGeom prst="rect">
            <a:avLst/>
          </a:prstGeom>
          <a:noFill/>
          <a:ln w="9525">
            <a:noFill/>
            <a:miter lim="800000"/>
            <a:headEnd/>
            <a:tailEnd/>
          </a:ln>
        </p:spPr>
      </p:pic>
      <p:graphicFrame>
        <p:nvGraphicFramePr>
          <p:cNvPr id="8" name="Object 7"/>
          <p:cNvGraphicFramePr>
            <a:graphicFrameLocks noChangeAspect="1"/>
          </p:cNvGraphicFramePr>
          <p:nvPr/>
        </p:nvGraphicFramePr>
        <p:xfrm>
          <a:off x="2130754" y="3244850"/>
          <a:ext cx="2669846" cy="565150"/>
        </p:xfrm>
        <a:graphic>
          <a:graphicData uri="http://schemas.openxmlformats.org/presentationml/2006/ole">
            <mc:AlternateContent xmlns:mc="http://schemas.openxmlformats.org/markup-compatibility/2006">
              <mc:Choice xmlns:v="urn:schemas-microsoft-com:vml" Requires="v">
                <p:oleObj spid="_x0000_s98310" name="Equation" r:id="rId5" imgW="1739880" imgH="368280" progId="">
                  <p:embed/>
                </p:oleObj>
              </mc:Choice>
              <mc:Fallback>
                <p:oleObj name="Equation" r:id="rId5" imgW="1739880" imgH="368280" progId="">
                  <p:embed/>
                  <p:pic>
                    <p:nvPicPr>
                      <p:cNvPr id="8"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0754" y="3244850"/>
                        <a:ext cx="2669846"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06376840"/>
      </p:ext>
    </p:extLst>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1378" name="AutoShape 2"/>
          <p:cNvSpPr>
            <a:spLocks noGrp="1" noChangeArrowheads="1"/>
          </p:cNvSpPr>
          <p:nvPr>
            <p:ph type="title"/>
          </p:nvPr>
        </p:nvSpPr>
        <p:spPr/>
        <p:txBody>
          <a:bodyPr/>
          <a:lstStyle/>
          <a:p>
            <a:pPr eaLnBrk="1" hangingPunct="1"/>
            <a:r>
              <a:rPr lang="en-US" altLang="en-US" b="0"/>
              <a:t>Poisson Probability Distribution</a:t>
            </a:r>
          </a:p>
        </p:txBody>
      </p:sp>
      <p:sp>
        <p:nvSpPr>
          <p:cNvPr id="276483" name="Rectangle 3"/>
          <p:cNvSpPr>
            <a:spLocks noGrp="1" noChangeArrowheads="1"/>
          </p:cNvSpPr>
          <p:nvPr>
            <p:ph type="body" idx="1"/>
          </p:nvPr>
        </p:nvSpPr>
        <p:spPr>
          <a:xfrm>
            <a:off x="838200" y="1905000"/>
            <a:ext cx="8126413" cy="4181475"/>
          </a:xfrm>
        </p:spPr>
        <p:txBody>
          <a:bodyPr/>
          <a:lstStyle/>
          <a:p>
            <a:pPr marL="533400" indent="-533400" eaLnBrk="1" hangingPunct="1">
              <a:buFont typeface="Wingdings" pitchFamily="2" charset="2"/>
              <a:buNone/>
            </a:pPr>
            <a:r>
              <a:rPr lang="en-US" altLang="en-US"/>
              <a:t>The </a:t>
            </a:r>
            <a:r>
              <a:rPr lang="en-US" altLang="en-US" b="1"/>
              <a:t>Poisson probability distribution </a:t>
            </a:r>
            <a:r>
              <a:rPr lang="en-US" altLang="en-US"/>
              <a:t>describes the number of times some event occurs during a specified interval. The interval may be time, distance, area, or volume.</a:t>
            </a:r>
          </a:p>
          <a:p>
            <a:pPr marL="533400" indent="-533400" eaLnBrk="1" hangingPunct="1">
              <a:buFont typeface="Wingdings" pitchFamily="2" charset="2"/>
              <a:buNone/>
            </a:pPr>
            <a:r>
              <a:rPr lang="en-US" altLang="en-US"/>
              <a:t>Assumptions of the Poisson Distribution</a:t>
            </a:r>
          </a:p>
          <a:p>
            <a:pPr marL="914400" lvl="1" indent="-457200" eaLnBrk="1" hangingPunct="1">
              <a:buFontTx/>
              <a:buAutoNum type="arabicParenBoth"/>
            </a:pPr>
            <a:r>
              <a:rPr lang="en-US" altLang="en-US"/>
              <a:t>The probability is proportional to the length of the interval. </a:t>
            </a:r>
          </a:p>
          <a:p>
            <a:pPr marL="914400" lvl="1" indent="-457200" eaLnBrk="1" hangingPunct="1">
              <a:buFontTx/>
              <a:buAutoNum type="arabicParenBoth"/>
            </a:pPr>
            <a:r>
              <a:rPr lang="en-US" altLang="en-US"/>
              <a:t>The intervals are independent.</a:t>
            </a:r>
          </a:p>
          <a:p>
            <a:pPr marL="533400" indent="-533400" eaLnBrk="1" hangingPunct="1"/>
            <a:endParaRPr lang="en-US"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483">
                                            <p:txEl>
                                              <p:pRg st="0" end="0"/>
                                            </p:txEl>
                                          </p:spTgt>
                                        </p:tgtEl>
                                        <p:attrNameLst>
                                          <p:attrName>style.visibility</p:attrName>
                                        </p:attrNameLst>
                                      </p:cBhvr>
                                      <p:to>
                                        <p:strVal val="visible"/>
                                      </p:to>
                                    </p:set>
                                    <p:animEffect transition="in" filter="wipe(left)">
                                      <p:cBhvr>
                                        <p:cTn id="7" dur="500"/>
                                        <p:tgtEl>
                                          <p:spTgt spid="2764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6483">
                                            <p:txEl>
                                              <p:pRg st="1" end="1"/>
                                            </p:txEl>
                                          </p:spTgt>
                                        </p:tgtEl>
                                        <p:attrNameLst>
                                          <p:attrName>style.visibility</p:attrName>
                                        </p:attrNameLst>
                                      </p:cBhvr>
                                      <p:to>
                                        <p:strVal val="visible"/>
                                      </p:to>
                                    </p:set>
                                    <p:animEffect transition="in" filter="wipe(left)">
                                      <p:cBhvr>
                                        <p:cTn id="12" dur="500"/>
                                        <p:tgtEl>
                                          <p:spTgt spid="27648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76483">
                                            <p:txEl>
                                              <p:pRg st="2" end="2"/>
                                            </p:txEl>
                                          </p:spTgt>
                                        </p:tgtEl>
                                        <p:attrNameLst>
                                          <p:attrName>style.visibility</p:attrName>
                                        </p:attrNameLst>
                                      </p:cBhvr>
                                      <p:to>
                                        <p:strVal val="visible"/>
                                      </p:to>
                                    </p:set>
                                    <p:animEffect transition="in" filter="wipe(left)">
                                      <p:cBhvr>
                                        <p:cTn id="15" dur="500"/>
                                        <p:tgtEl>
                                          <p:spTgt spid="27648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76483">
                                            <p:txEl>
                                              <p:pRg st="3" end="3"/>
                                            </p:txEl>
                                          </p:spTgt>
                                        </p:tgtEl>
                                        <p:attrNameLst>
                                          <p:attrName>style.visibility</p:attrName>
                                        </p:attrNameLst>
                                      </p:cBhvr>
                                      <p:to>
                                        <p:strVal val="visible"/>
                                      </p:to>
                                    </p:set>
                                    <p:animEffect transition="in" filter="wipe(left)">
                                      <p:cBhvr>
                                        <p:cTn id="18" dur="500"/>
                                        <p:tgtEl>
                                          <p:spTgt spid="2764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02" name="Title 1"/>
          <p:cNvSpPr>
            <a:spLocks noGrp="1"/>
          </p:cNvSpPr>
          <p:nvPr>
            <p:ph type="title"/>
          </p:nvPr>
        </p:nvSpPr>
        <p:spPr/>
        <p:txBody>
          <a:bodyPr/>
          <a:lstStyle/>
          <a:p>
            <a:pPr eaLnBrk="1" hangingPunct="1"/>
            <a:r>
              <a:rPr lang="en-US" altLang="en-US" b="0"/>
              <a:t>Poisson Probability Distribution</a:t>
            </a:r>
            <a:endParaRPr lang="en-US" altLang="en-US"/>
          </a:p>
        </p:txBody>
      </p:sp>
      <p:sp>
        <p:nvSpPr>
          <p:cNvPr id="102403" name="Text Placeholder 2"/>
          <p:cNvSpPr>
            <a:spLocks noGrp="1"/>
          </p:cNvSpPr>
          <p:nvPr>
            <p:ph type="body" sz="half" idx="1"/>
          </p:nvPr>
        </p:nvSpPr>
        <p:spPr>
          <a:xfrm>
            <a:off x="685800" y="1558925"/>
            <a:ext cx="7842250" cy="4592638"/>
          </a:xfrm>
        </p:spPr>
        <p:txBody>
          <a:bodyPr/>
          <a:lstStyle/>
          <a:p>
            <a:pPr eaLnBrk="1" hangingPunct="1">
              <a:buFont typeface="Wingdings" pitchFamily="2" charset="2"/>
              <a:buNone/>
            </a:pPr>
            <a:r>
              <a:rPr lang="en-US" altLang="en-US" sz="2400"/>
              <a:t>The Poisson probability distribution is characterized by the number of times an event happens during some interval or continuum. </a:t>
            </a:r>
          </a:p>
          <a:p>
            <a:pPr eaLnBrk="1" hangingPunct="1">
              <a:buFont typeface="Wingdings" pitchFamily="2" charset="2"/>
              <a:buNone/>
            </a:pPr>
            <a:r>
              <a:rPr lang="en-US" altLang="en-US" sz="2400"/>
              <a:t>Examples include:</a:t>
            </a:r>
          </a:p>
          <a:p>
            <a:pPr eaLnBrk="1" hangingPunct="1">
              <a:buFont typeface="Wingdings" pitchFamily="2" charset="2"/>
              <a:buNone/>
            </a:pPr>
            <a:r>
              <a:rPr lang="en-US" altLang="en-US" sz="2400"/>
              <a:t>• The number of misspelled words per page in a newspaper.</a:t>
            </a:r>
          </a:p>
          <a:p>
            <a:pPr eaLnBrk="1" hangingPunct="1">
              <a:buFont typeface="Wingdings" pitchFamily="2" charset="2"/>
              <a:buNone/>
            </a:pPr>
            <a:r>
              <a:rPr lang="en-US" altLang="en-US" sz="2400"/>
              <a:t>• The number of calls per hour received by Dyson Vacuum Cleaner Company.</a:t>
            </a:r>
          </a:p>
          <a:p>
            <a:pPr eaLnBrk="1" hangingPunct="1">
              <a:buFont typeface="Wingdings" pitchFamily="2" charset="2"/>
              <a:buNone/>
            </a:pPr>
            <a:r>
              <a:rPr lang="en-US" altLang="en-US" sz="2400"/>
              <a:t>• The number of  potholes in 1 mile.</a:t>
            </a:r>
          </a:p>
          <a:p>
            <a:pPr eaLnBrk="1" hangingPunct="1">
              <a:buFont typeface="Wingdings" pitchFamily="2" charset="2"/>
              <a:buNone/>
            </a:pPr>
            <a:r>
              <a:rPr lang="en-US" altLang="en-US" sz="2400"/>
              <a:t>• The number of  customers coming to a bank in an hour.</a:t>
            </a:r>
          </a:p>
          <a:p>
            <a:pPr eaLnBrk="1" hangingPunct="1">
              <a:buFont typeface="Wingdings" pitchFamily="2" charset="2"/>
              <a:buNone/>
            </a:pPr>
            <a:endParaRPr lang="en-US" altLang="en-US"/>
          </a:p>
        </p:txBody>
      </p:sp>
    </p:spTree>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40488" y="209107"/>
            <a:ext cx="7924800" cy="400493"/>
          </a:xfrm>
        </p:spPr>
        <p:txBody>
          <a:bodyPr/>
          <a:lstStyle/>
          <a:p>
            <a:pPr eaLnBrk="1" hangingPunct="1"/>
            <a:r>
              <a:rPr lang="en-US" altLang="en-US" sz="2400" dirty="0"/>
              <a:t>Poisson Distribution</a:t>
            </a:r>
          </a:p>
        </p:txBody>
      </p:sp>
      <p:sp>
        <p:nvSpPr>
          <p:cNvPr id="29699" name="Rectangle 3"/>
          <p:cNvSpPr>
            <a:spLocks noGrp="1" noChangeArrowheads="1"/>
          </p:cNvSpPr>
          <p:nvPr>
            <p:ph idx="1"/>
          </p:nvPr>
        </p:nvSpPr>
        <p:spPr>
          <a:xfrm>
            <a:off x="-5317" y="956931"/>
            <a:ext cx="9016409" cy="5195776"/>
          </a:xfrm>
        </p:spPr>
        <p:txBody>
          <a:bodyPr/>
          <a:lstStyle/>
          <a:p>
            <a:pPr lvl="1" eaLnBrk="1" hangingPunct="1">
              <a:lnSpc>
                <a:spcPct val="90000"/>
              </a:lnSpc>
            </a:pPr>
            <a:r>
              <a:rPr lang="en-US" altLang="en-US" sz="1800" dirty="0"/>
              <a:t>Suppose that we have a situation in which a certain kind of occurrence happens at random over a period of time. For example, the occurrences that we are interested in might be incoming telephone calls to a police station in a large city. We want to model this situation so that we can consider the probabilities of events such as more than 10 phone calls occurring in a 5-minute time interval.</a:t>
            </a:r>
          </a:p>
          <a:p>
            <a:pPr marL="457200" lvl="1" indent="0" eaLnBrk="1" hangingPunct="1">
              <a:lnSpc>
                <a:spcPct val="90000"/>
              </a:lnSpc>
              <a:buNone/>
            </a:pPr>
            <a:r>
              <a:rPr lang="en-US" altLang="en-US" sz="1800" dirty="0"/>
              <a:t> </a:t>
            </a:r>
          </a:p>
          <a:p>
            <a:pPr lvl="1" eaLnBrk="1" hangingPunct="1">
              <a:lnSpc>
                <a:spcPct val="90000"/>
              </a:lnSpc>
            </a:pPr>
            <a:r>
              <a:rPr lang="en-US" altLang="en-US" sz="1800" dirty="0"/>
              <a:t>Presumably, in our example, there would be more incoming calls between 6:00 and 7:00 P.M. than between 4:00 and 5:00 A.M., and this fact would certainly affect the above probability. </a:t>
            </a:r>
          </a:p>
          <a:p>
            <a:pPr marL="457200" lvl="1" indent="0" eaLnBrk="1" hangingPunct="1">
              <a:lnSpc>
                <a:spcPct val="90000"/>
              </a:lnSpc>
              <a:buNone/>
            </a:pPr>
            <a:endParaRPr lang="en-US" altLang="en-US" sz="1800" dirty="0"/>
          </a:p>
          <a:p>
            <a:pPr lvl="1" eaLnBrk="1" hangingPunct="1">
              <a:lnSpc>
                <a:spcPct val="90000"/>
              </a:lnSpc>
            </a:pPr>
            <a:r>
              <a:rPr lang="en-US" altLang="en-US" sz="1800" dirty="0"/>
              <a:t>Thus, to have a hope of computing such probabilities, we must assume that the average rate, i.e., the average number of occurrences per minute, is a constant. This rate we will denote by </a:t>
            </a:r>
            <a:r>
              <a:rPr lang="en-US" altLang="en-US" sz="1800" dirty="0">
                <a:latin typeface="Symbol" panose="05050102010706020507" pitchFamily="18" charset="2"/>
              </a:rPr>
              <a:t>l</a:t>
            </a:r>
            <a:r>
              <a:rPr lang="en-US" altLang="en-US" sz="1800" dirty="0"/>
              <a:t>. </a:t>
            </a:r>
          </a:p>
          <a:p>
            <a:pPr marL="457200" lvl="1" indent="0" eaLnBrk="1" hangingPunct="1">
              <a:lnSpc>
                <a:spcPct val="90000"/>
              </a:lnSpc>
              <a:buNone/>
            </a:pPr>
            <a:endParaRPr lang="en-US" altLang="en-US" sz="1800" dirty="0"/>
          </a:p>
          <a:p>
            <a:pPr lvl="1" eaLnBrk="1" hangingPunct="1">
              <a:lnSpc>
                <a:spcPct val="90000"/>
              </a:lnSpc>
            </a:pPr>
            <a:r>
              <a:rPr lang="en-US" altLang="en-US" sz="1800" dirty="0"/>
              <a:t>This means that if we were to apply our model to the two time periods given above, we would simply use different rates for the two time periods, thereby obtaining two different probabilities for the given event. </a:t>
            </a:r>
          </a:p>
        </p:txBody>
      </p:sp>
      <p:sp>
        <p:nvSpPr>
          <p:cNvPr id="2" name="Slide Number Placeholder 1"/>
          <p:cNvSpPr>
            <a:spLocks noGrp="1"/>
          </p:cNvSpPr>
          <p:nvPr>
            <p:ph type="sldNum" sz="quarter" idx="10"/>
          </p:nvPr>
        </p:nvSpPr>
        <p:spPr/>
        <p:txBody>
          <a:bodyPr/>
          <a:lstStyle/>
          <a:p>
            <a:pPr>
              <a:defRPr/>
            </a:pPr>
            <a:fld id="{7E1C5D65-9CAA-4BFE-B439-711C8BEAF081}" type="slidenum">
              <a:rPr lang="en-US" altLang="en-US" smtClean="0"/>
              <a:pPr>
                <a:defRPr/>
              </a:pPr>
              <a:t>42</a:t>
            </a:fld>
            <a:endParaRPr lang="en-US" altLang="en-US"/>
          </a:p>
        </p:txBody>
      </p:sp>
    </p:spTree>
    <p:extLst>
      <p:ext uri="{BB962C8B-B14F-4D97-AF65-F5344CB8AC3E}">
        <p14:creationId xmlns:p14="http://schemas.microsoft.com/office/powerpoint/2010/main" val="3188465269"/>
      </p:ext>
    </p:extLst>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33400" y="457200"/>
            <a:ext cx="7924800" cy="365051"/>
          </a:xfrm>
        </p:spPr>
        <p:txBody>
          <a:bodyPr/>
          <a:lstStyle/>
          <a:p>
            <a:pPr eaLnBrk="1" hangingPunct="1"/>
            <a:r>
              <a:rPr lang="en-US" altLang="en-US" sz="2400" dirty="0"/>
              <a:t>Poisson Distribution</a:t>
            </a:r>
          </a:p>
        </p:txBody>
      </p:sp>
      <p:sp>
        <p:nvSpPr>
          <p:cNvPr id="31747" name="Rectangle 3"/>
          <p:cNvSpPr>
            <a:spLocks noGrp="1" noChangeArrowheads="1"/>
          </p:cNvSpPr>
          <p:nvPr>
            <p:ph idx="1"/>
          </p:nvPr>
        </p:nvSpPr>
        <p:spPr>
          <a:xfrm>
            <a:off x="606425" y="1118191"/>
            <a:ext cx="7693025" cy="4181475"/>
          </a:xfrm>
        </p:spPr>
        <p:txBody>
          <a:bodyPr/>
          <a:lstStyle/>
          <a:p>
            <a:pPr marL="381000" indent="-381000" eaLnBrk="1" hangingPunct="1">
              <a:buFontTx/>
              <a:buAutoNum type="arabicPeriod"/>
            </a:pPr>
            <a:r>
              <a:rPr lang="en-US" altLang="en-US" sz="2000" dirty="0">
                <a:solidFill>
                  <a:schemeClr val="tx1"/>
                </a:solidFill>
              </a:rPr>
              <a:t>The number of outcomes occurring in one time interval or specified region is independent of the number that occurs in any other disjoint time interval or region of space. In this way we say that the Poisson process </a:t>
            </a:r>
            <a:r>
              <a:rPr lang="en-US" altLang="en-US" sz="2000" b="1" dirty="0">
                <a:solidFill>
                  <a:schemeClr val="tx1"/>
                </a:solidFill>
              </a:rPr>
              <a:t>has no memory</a:t>
            </a:r>
          </a:p>
          <a:p>
            <a:pPr marL="381000" indent="-381000" eaLnBrk="1" hangingPunct="1">
              <a:buFontTx/>
              <a:buAutoNum type="arabicPeriod"/>
            </a:pPr>
            <a:endParaRPr lang="en-US" altLang="en-US" sz="2000" dirty="0">
              <a:solidFill>
                <a:schemeClr val="tx1"/>
              </a:solidFill>
            </a:endParaRPr>
          </a:p>
          <a:p>
            <a:pPr marL="381000" indent="-381000" eaLnBrk="1" hangingPunct="1">
              <a:buFontTx/>
              <a:buAutoNum type="arabicPeriod"/>
            </a:pPr>
            <a:r>
              <a:rPr lang="en-US" altLang="en-US" sz="2000" dirty="0">
                <a:solidFill>
                  <a:schemeClr val="tx1"/>
                </a:solidFill>
              </a:rPr>
              <a:t>The probability that a single outcome will occur during a very short time interval or in a small region is proportional to the length of the time interval or the size of the region and does not depend on the number of outcomes occurring outside this time interval or region</a:t>
            </a:r>
          </a:p>
          <a:p>
            <a:pPr marL="381000" indent="-381000" eaLnBrk="1" hangingPunct="1">
              <a:buFontTx/>
              <a:buAutoNum type="arabicPeriod"/>
            </a:pPr>
            <a:endParaRPr lang="en-US" altLang="en-US" sz="2000" dirty="0">
              <a:solidFill>
                <a:schemeClr val="tx1"/>
              </a:solidFill>
            </a:endParaRPr>
          </a:p>
          <a:p>
            <a:pPr marL="381000" indent="-381000" eaLnBrk="1" hangingPunct="1">
              <a:buFontTx/>
              <a:buAutoNum type="arabicPeriod"/>
            </a:pPr>
            <a:r>
              <a:rPr lang="en-US" altLang="en-US" sz="2000" dirty="0">
                <a:solidFill>
                  <a:schemeClr val="tx1"/>
                </a:solidFill>
              </a:rPr>
              <a:t>The probability that more than one outcome will occur in such a short time interval or fall in such a small region is negligible</a:t>
            </a:r>
          </a:p>
          <a:p>
            <a:pPr marL="381000" indent="-381000" eaLnBrk="1" hangingPunct="1"/>
            <a:endParaRPr lang="en-US" altLang="en-US" sz="2000" dirty="0"/>
          </a:p>
        </p:txBody>
      </p:sp>
      <p:sp>
        <p:nvSpPr>
          <p:cNvPr id="2" name="Slide Number Placeholder 1"/>
          <p:cNvSpPr>
            <a:spLocks noGrp="1"/>
          </p:cNvSpPr>
          <p:nvPr>
            <p:ph type="sldNum" sz="quarter" idx="10"/>
          </p:nvPr>
        </p:nvSpPr>
        <p:spPr/>
        <p:txBody>
          <a:bodyPr/>
          <a:lstStyle/>
          <a:p>
            <a:pPr>
              <a:defRPr/>
            </a:pPr>
            <a:fld id="{7E1C5D65-9CAA-4BFE-B439-711C8BEAF081}" type="slidenum">
              <a:rPr lang="en-US" altLang="en-US" smtClean="0"/>
              <a:pPr>
                <a:defRPr/>
              </a:pPr>
              <a:t>43</a:t>
            </a:fld>
            <a:endParaRPr lang="en-US" altLang="en-US"/>
          </a:p>
        </p:txBody>
      </p:sp>
    </p:spTree>
    <p:extLst>
      <p:ext uri="{BB962C8B-B14F-4D97-AF65-F5344CB8AC3E}">
        <p14:creationId xmlns:p14="http://schemas.microsoft.com/office/powerpoint/2010/main" val="3388260453"/>
      </p:ext>
    </p:extLst>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5381547-3A45-4EC2-8D32-98BBBB426BE4}"/>
              </a:ext>
            </a:extLst>
          </p:cNvPr>
          <p:cNvSpPr/>
          <p:nvPr/>
        </p:nvSpPr>
        <p:spPr>
          <a:xfrm>
            <a:off x="139851" y="508840"/>
            <a:ext cx="8702936" cy="1938992"/>
          </a:xfrm>
          <a:prstGeom prst="rect">
            <a:avLst/>
          </a:prstGeom>
        </p:spPr>
        <p:txBody>
          <a:bodyPr wrap="square">
            <a:spAutoFit/>
          </a:bodyPr>
          <a:lstStyle/>
          <a:p>
            <a:r>
              <a:rPr lang="en-US" dirty="0">
                <a:latin typeface="CMR12~18"/>
              </a:rPr>
              <a:t>So if the star emits </a:t>
            </a:r>
            <a:r>
              <a:rPr lang="en-US" dirty="0">
                <a:latin typeface="CMMI12"/>
              </a:rPr>
              <a:t>N </a:t>
            </a:r>
            <a:r>
              <a:rPr lang="en-US" dirty="0">
                <a:latin typeface="CMR12~18"/>
              </a:rPr>
              <a:t>photons in total and we collect a fraction, </a:t>
            </a:r>
            <a:r>
              <a:rPr lang="en-US" dirty="0">
                <a:latin typeface="CMMI12"/>
              </a:rPr>
              <a:t>p</a:t>
            </a:r>
            <a:r>
              <a:rPr lang="en-US" dirty="0">
                <a:latin typeface="CMR12~18"/>
              </a:rPr>
              <a:t>, of those, then </a:t>
            </a:r>
            <a:r>
              <a:rPr lang="el-GR" dirty="0">
                <a:latin typeface="CMR12~18"/>
              </a:rPr>
              <a:t>λ</a:t>
            </a:r>
            <a:r>
              <a:rPr lang="en-US" dirty="0">
                <a:latin typeface="CMMI12"/>
              </a:rPr>
              <a:t> </a:t>
            </a:r>
            <a:r>
              <a:rPr lang="en-US" dirty="0">
                <a:latin typeface="CMR12~18"/>
              </a:rPr>
              <a:t>= </a:t>
            </a:r>
            <a:r>
              <a:rPr lang="en-US" dirty="0">
                <a:latin typeface="CMMI12"/>
              </a:rPr>
              <a:t>Np</a:t>
            </a:r>
          </a:p>
          <a:p>
            <a:r>
              <a:rPr lang="en-US" dirty="0">
                <a:latin typeface="CMR12~18"/>
              </a:rPr>
              <a:t>So if we make many identical observations of the star and plot out the frequency distribution of the numbers of photons collected each time, we expect to see a Poisson distribution.</a:t>
            </a:r>
            <a:endParaRPr lang="en-US" dirty="0"/>
          </a:p>
        </p:txBody>
      </p:sp>
    </p:spTree>
    <p:extLst>
      <p:ext uri="{BB962C8B-B14F-4D97-AF65-F5344CB8AC3E}">
        <p14:creationId xmlns:p14="http://schemas.microsoft.com/office/powerpoint/2010/main" val="2999990926"/>
      </p:ext>
    </p:extLst>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0"/>
            <a:ext cx="7924800" cy="439479"/>
          </a:xfrm>
        </p:spPr>
        <p:txBody>
          <a:bodyPr/>
          <a:lstStyle/>
          <a:p>
            <a:pPr eaLnBrk="1" hangingPunct="1"/>
            <a:r>
              <a:rPr lang="en-US" altLang="en-US" sz="2400" dirty="0"/>
              <a:t>Hypergeometric Distribution</a:t>
            </a:r>
          </a:p>
        </p:txBody>
      </p:sp>
      <p:sp>
        <p:nvSpPr>
          <p:cNvPr id="24579" name="Rectangle 3"/>
          <p:cNvSpPr>
            <a:spLocks noGrp="1" noChangeArrowheads="1"/>
          </p:cNvSpPr>
          <p:nvPr>
            <p:ph idx="1"/>
          </p:nvPr>
        </p:nvSpPr>
        <p:spPr>
          <a:xfrm>
            <a:off x="587966" y="939209"/>
            <a:ext cx="7693025" cy="4181475"/>
          </a:xfrm>
        </p:spPr>
        <p:txBody>
          <a:bodyPr/>
          <a:lstStyle/>
          <a:p>
            <a:pPr eaLnBrk="1" hangingPunct="1">
              <a:lnSpc>
                <a:spcPct val="90000"/>
              </a:lnSpc>
            </a:pPr>
            <a:r>
              <a:rPr lang="en-US" altLang="en-US" sz="2000" dirty="0">
                <a:solidFill>
                  <a:schemeClr val="tx1"/>
                </a:solidFill>
              </a:rPr>
              <a:t>Motivation</a:t>
            </a:r>
          </a:p>
          <a:p>
            <a:pPr lvl="1" eaLnBrk="1" hangingPunct="1">
              <a:lnSpc>
                <a:spcPct val="90000"/>
              </a:lnSpc>
            </a:pPr>
            <a:r>
              <a:rPr lang="en-US" altLang="en-US" sz="2000" dirty="0"/>
              <a:t>Suppose that we have a set of </a:t>
            </a:r>
            <a:r>
              <a:rPr lang="en-US" altLang="en-US" sz="2000" i="1" dirty="0"/>
              <a:t>N</a:t>
            </a:r>
            <a:r>
              <a:rPr lang="en-US" altLang="en-US" sz="2000" dirty="0"/>
              <a:t> items, of which </a:t>
            </a:r>
            <a:r>
              <a:rPr lang="en-US" altLang="en-US" sz="2000" i="1" dirty="0"/>
              <a:t>k</a:t>
            </a:r>
            <a:r>
              <a:rPr lang="en-US" altLang="en-US" sz="2000" dirty="0"/>
              <a:t> are acceptable and </a:t>
            </a:r>
            <a:r>
              <a:rPr lang="en-US" altLang="en-US" sz="2000" i="1" dirty="0"/>
              <a:t>N − k</a:t>
            </a:r>
            <a:r>
              <a:rPr lang="en-US" altLang="en-US" sz="2000" dirty="0"/>
              <a:t> are not acceptable. We choose n of these items (as our sample size), </a:t>
            </a:r>
            <a:r>
              <a:rPr lang="en-US" altLang="en-US" sz="2000" b="1" u="sng" dirty="0"/>
              <a:t>without replacement</a:t>
            </a:r>
            <a:r>
              <a:rPr lang="en-US" altLang="en-US" sz="2000" dirty="0"/>
              <a:t>, and define </a:t>
            </a:r>
            <a:r>
              <a:rPr lang="en-US" altLang="en-US" sz="2000" i="1" dirty="0"/>
              <a:t>X</a:t>
            </a:r>
            <a:r>
              <a:rPr lang="en-US" altLang="en-US" sz="2000" dirty="0"/>
              <a:t> to be the number of acceptable items in our sample. The distribution of </a:t>
            </a:r>
            <a:r>
              <a:rPr lang="en-US" altLang="en-US" sz="2000" i="1" dirty="0"/>
              <a:t>X</a:t>
            </a:r>
            <a:r>
              <a:rPr lang="en-US" altLang="en-US" sz="2000" dirty="0"/>
              <a:t> is called the hypergeometric distribution.</a:t>
            </a:r>
          </a:p>
          <a:p>
            <a:pPr eaLnBrk="1" hangingPunct="1">
              <a:lnSpc>
                <a:spcPct val="90000"/>
              </a:lnSpc>
            </a:pPr>
            <a:endParaRPr lang="en-US" altLang="en-US" sz="2000" dirty="0">
              <a:solidFill>
                <a:schemeClr val="tx1"/>
              </a:solidFill>
            </a:endParaRPr>
          </a:p>
          <a:p>
            <a:pPr eaLnBrk="1" hangingPunct="1">
              <a:lnSpc>
                <a:spcPct val="90000"/>
              </a:lnSpc>
            </a:pPr>
            <a:r>
              <a:rPr lang="en-US" altLang="en-US" sz="2000" dirty="0">
                <a:solidFill>
                  <a:schemeClr val="tx1"/>
                </a:solidFill>
              </a:rPr>
              <a:t>Conditions:</a:t>
            </a:r>
          </a:p>
          <a:p>
            <a:pPr lvl="1" eaLnBrk="1" hangingPunct="1">
              <a:lnSpc>
                <a:spcPct val="90000"/>
              </a:lnSpc>
            </a:pPr>
            <a:r>
              <a:rPr lang="en-US" altLang="en-US" sz="2000" dirty="0"/>
              <a:t> Population size = N</a:t>
            </a:r>
          </a:p>
          <a:p>
            <a:pPr lvl="2" eaLnBrk="1" hangingPunct="1">
              <a:lnSpc>
                <a:spcPct val="90000"/>
              </a:lnSpc>
              <a:buFontTx/>
              <a:buNone/>
            </a:pPr>
            <a:r>
              <a:rPr lang="en-US" altLang="en-US" dirty="0"/>
              <a:t>	K members are “successes” (acceptable)</a:t>
            </a:r>
          </a:p>
          <a:p>
            <a:pPr lvl="2" eaLnBrk="1" hangingPunct="1">
              <a:lnSpc>
                <a:spcPct val="90000"/>
              </a:lnSpc>
              <a:buFontTx/>
              <a:buNone/>
            </a:pPr>
            <a:r>
              <a:rPr lang="en-US" altLang="en-US" dirty="0"/>
              <a:t>	N - K members are “failures” (unacceptable)</a:t>
            </a:r>
          </a:p>
          <a:p>
            <a:pPr lvl="2" eaLnBrk="1" hangingPunct="1">
              <a:lnSpc>
                <a:spcPct val="90000"/>
              </a:lnSpc>
              <a:buFontTx/>
              <a:buNone/>
            </a:pPr>
            <a:r>
              <a:rPr lang="en-US" altLang="en-US" dirty="0"/>
              <a:t>	Sample size = n</a:t>
            </a:r>
          </a:p>
          <a:p>
            <a:pPr lvl="2" eaLnBrk="1" hangingPunct="1">
              <a:lnSpc>
                <a:spcPct val="90000"/>
              </a:lnSpc>
              <a:buFontTx/>
              <a:buNone/>
            </a:pPr>
            <a:r>
              <a:rPr lang="en-US" altLang="en-US" dirty="0"/>
              <a:t>	Obtained without replacement</a:t>
            </a:r>
          </a:p>
          <a:p>
            <a:pPr lvl="2" eaLnBrk="1" hangingPunct="1">
              <a:lnSpc>
                <a:spcPct val="90000"/>
              </a:lnSpc>
              <a:buFontTx/>
              <a:buNone/>
            </a:pPr>
            <a:r>
              <a:rPr lang="en-US" altLang="en-US" dirty="0"/>
              <a:t>	X = the number of successes (acceptable items) in a sample</a:t>
            </a:r>
          </a:p>
          <a:p>
            <a:pPr eaLnBrk="1" hangingPunct="1">
              <a:lnSpc>
                <a:spcPct val="90000"/>
              </a:lnSpc>
            </a:pPr>
            <a:endParaRPr lang="en-US" altLang="en-US" sz="2000" dirty="0"/>
          </a:p>
        </p:txBody>
      </p:sp>
      <p:sp>
        <p:nvSpPr>
          <p:cNvPr id="2" name="Slide Number Placeholder 1"/>
          <p:cNvSpPr>
            <a:spLocks noGrp="1"/>
          </p:cNvSpPr>
          <p:nvPr>
            <p:ph type="sldNum" sz="quarter" idx="10"/>
          </p:nvPr>
        </p:nvSpPr>
        <p:spPr/>
        <p:txBody>
          <a:bodyPr/>
          <a:lstStyle/>
          <a:p>
            <a:pPr>
              <a:defRPr/>
            </a:pPr>
            <a:fld id="{7E1C5D65-9CAA-4BFE-B439-711C8BEAF081}" type="slidenum">
              <a:rPr lang="en-US" altLang="en-US" smtClean="0"/>
              <a:pPr>
                <a:defRPr/>
              </a:pPr>
              <a:t>45</a:t>
            </a:fld>
            <a:endParaRPr lang="en-US" altLang="en-US"/>
          </a:p>
        </p:txBody>
      </p:sp>
    </p:spTree>
    <p:extLst>
      <p:ext uri="{BB962C8B-B14F-4D97-AF65-F5344CB8AC3E}">
        <p14:creationId xmlns:p14="http://schemas.microsoft.com/office/powerpoint/2010/main" val="2175751898"/>
      </p:ext>
    </p:extLst>
  </p:cSld>
  <p:clrMapOvr>
    <a:masterClrMapping/>
  </p:clrMapOvr>
  <p:transition>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33400" y="457200"/>
            <a:ext cx="7924800" cy="520995"/>
          </a:xfrm>
        </p:spPr>
        <p:txBody>
          <a:bodyPr/>
          <a:lstStyle/>
          <a:p>
            <a:pPr eaLnBrk="1" hangingPunct="1"/>
            <a:r>
              <a:rPr lang="en-US" altLang="en-US" sz="2400" dirty="0"/>
              <a:t>In-Class Exercise</a:t>
            </a:r>
          </a:p>
        </p:txBody>
      </p:sp>
      <p:sp>
        <p:nvSpPr>
          <p:cNvPr id="27651" name="Rectangle 3"/>
          <p:cNvSpPr>
            <a:spLocks noGrp="1" noChangeArrowheads="1"/>
          </p:cNvSpPr>
          <p:nvPr>
            <p:ph idx="1"/>
          </p:nvPr>
        </p:nvSpPr>
        <p:spPr>
          <a:xfrm>
            <a:off x="831112" y="978195"/>
            <a:ext cx="7693025" cy="4181475"/>
          </a:xfrm>
        </p:spPr>
        <p:txBody>
          <a:bodyPr/>
          <a:lstStyle/>
          <a:p>
            <a:pPr eaLnBrk="1" hangingPunct="1"/>
            <a:r>
              <a:rPr lang="en-US" altLang="en-US" sz="2000" dirty="0">
                <a:solidFill>
                  <a:schemeClr val="tx1"/>
                </a:solidFill>
              </a:rPr>
              <a:t>Lots of 40 components each are called acceptable if they contain no more than 3 defectives. </a:t>
            </a:r>
          </a:p>
          <a:p>
            <a:pPr eaLnBrk="1" hangingPunct="1"/>
            <a:r>
              <a:rPr lang="en-US" altLang="en-US" sz="2000" dirty="0">
                <a:solidFill>
                  <a:schemeClr val="tx1"/>
                </a:solidFill>
              </a:rPr>
              <a:t>The procedure for sampling the lot is to select 5 components at random and to reject the lot if a defective is found. </a:t>
            </a:r>
          </a:p>
          <a:p>
            <a:pPr eaLnBrk="1" hangingPunct="1"/>
            <a:endParaRPr lang="en-US" altLang="en-US" sz="2000" dirty="0">
              <a:solidFill>
                <a:schemeClr val="tx1"/>
              </a:solidFill>
            </a:endParaRPr>
          </a:p>
          <a:p>
            <a:pPr eaLnBrk="1" hangingPunct="1"/>
            <a:r>
              <a:rPr lang="en-US" altLang="en-US" sz="2000" dirty="0">
                <a:solidFill>
                  <a:schemeClr val="tx1"/>
                </a:solidFill>
              </a:rPr>
              <a:t>What is the probability that exactly 1 defective is found in the sample if there are 3 defectives in the entire lot?</a:t>
            </a:r>
          </a:p>
          <a:p>
            <a:pPr lvl="1" eaLnBrk="1" hangingPunct="1"/>
            <a:r>
              <a:rPr lang="en-US" altLang="en-US" sz="2000" dirty="0"/>
              <a:t>Answer: In Class Exercise.</a:t>
            </a:r>
          </a:p>
          <a:p>
            <a:pPr eaLnBrk="1" hangingPunct="1"/>
            <a:endParaRPr lang="en-US" altLang="en-US" sz="2000" dirty="0">
              <a:solidFill>
                <a:schemeClr val="tx1"/>
              </a:solidFill>
            </a:endParaRPr>
          </a:p>
          <a:p>
            <a:pPr eaLnBrk="1" hangingPunct="1"/>
            <a:r>
              <a:rPr lang="en-US" altLang="en-US" sz="2000" dirty="0">
                <a:solidFill>
                  <a:schemeClr val="tx1"/>
                </a:solidFill>
              </a:rPr>
              <a:t>What is the Expected number of defects (average number of defects) for each sample lot of 5 components?</a:t>
            </a:r>
          </a:p>
          <a:p>
            <a:pPr lvl="1" eaLnBrk="1" hangingPunct="1"/>
            <a:r>
              <a:rPr lang="en-US" altLang="en-US" sz="2000" dirty="0"/>
              <a:t>Answer: In Class Exercise.</a:t>
            </a:r>
          </a:p>
          <a:p>
            <a:pPr eaLnBrk="1" hangingPunct="1"/>
            <a:endParaRPr lang="en-US" altLang="en-US" sz="2000" dirty="0"/>
          </a:p>
        </p:txBody>
      </p:sp>
      <p:sp>
        <p:nvSpPr>
          <p:cNvPr id="2" name="Slide Number Placeholder 1"/>
          <p:cNvSpPr>
            <a:spLocks noGrp="1"/>
          </p:cNvSpPr>
          <p:nvPr>
            <p:ph type="sldNum" sz="quarter" idx="10"/>
          </p:nvPr>
        </p:nvSpPr>
        <p:spPr/>
        <p:txBody>
          <a:bodyPr/>
          <a:lstStyle/>
          <a:p>
            <a:pPr>
              <a:defRPr/>
            </a:pPr>
            <a:fld id="{7E1C5D65-9CAA-4BFE-B439-711C8BEAF081}" type="slidenum">
              <a:rPr lang="en-US" altLang="en-US" smtClean="0"/>
              <a:pPr>
                <a:defRPr/>
              </a:pPr>
              <a:t>46</a:t>
            </a:fld>
            <a:endParaRPr lang="en-US" altLang="en-US"/>
          </a:p>
        </p:txBody>
      </p:sp>
    </p:spTree>
    <p:extLst>
      <p:ext uri="{BB962C8B-B14F-4D97-AF65-F5344CB8AC3E}">
        <p14:creationId xmlns:p14="http://schemas.microsoft.com/office/powerpoint/2010/main" val="1752079176"/>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a:xfrm>
            <a:off x="1248936" y="0"/>
            <a:ext cx="7437863" cy="868363"/>
          </a:xfrm>
        </p:spPr>
        <p:txBody>
          <a:bodyPr/>
          <a:lstStyle/>
          <a:p>
            <a:pPr eaLnBrk="1" hangingPunct="1"/>
            <a:r>
              <a:rPr lang="en-US" sz="3700" dirty="0">
                <a:cs typeface="Times New Roman" pitchFamily="18" charset="0"/>
              </a:rPr>
              <a:t>Distribution Functions</a:t>
            </a:r>
          </a:p>
        </p:txBody>
      </p:sp>
      <p:sp>
        <p:nvSpPr>
          <p:cNvPr id="4100" name="Content Placeholder 2"/>
          <p:cNvSpPr>
            <a:spLocks noGrp="1"/>
          </p:cNvSpPr>
          <p:nvPr>
            <p:ph idx="1"/>
          </p:nvPr>
        </p:nvSpPr>
        <p:spPr>
          <a:xfrm>
            <a:off x="304800" y="914400"/>
            <a:ext cx="8458200" cy="3429000"/>
          </a:xfrm>
        </p:spPr>
        <p:txBody>
          <a:bodyPr/>
          <a:lstStyle/>
          <a:p>
            <a:pPr eaLnBrk="1" hangingPunct="1">
              <a:buNone/>
            </a:pPr>
            <a:r>
              <a:rPr lang="en-US" sz="2000" dirty="0">
                <a:cs typeface="Arial" pitchFamily="34" charset="0"/>
              </a:rPr>
              <a:t>Consider the probability distribution for a digital channel </a:t>
            </a:r>
          </a:p>
          <a:p>
            <a:pPr marL="0" indent="0" eaLnBrk="1" hangingPunct="1">
              <a:buNone/>
            </a:pPr>
            <a:r>
              <a:rPr lang="en-US" sz="2000" dirty="0">
                <a:cs typeface="Arial" pitchFamily="34" charset="0"/>
              </a:rPr>
              <a:t>Example</a:t>
            </a:r>
            <a:r>
              <a:rPr lang="en-US" dirty="0">
                <a:cs typeface="Arial" pitchFamily="34" charset="0"/>
              </a:rPr>
              <a:t> where X is a random variable measuring number of bits transmitted with an error</a:t>
            </a:r>
            <a:endParaRPr lang="en-US" sz="2000" dirty="0">
              <a:cs typeface="Times New Roman" pitchFamily="18" charset="0"/>
            </a:endParaRPr>
          </a:p>
          <a:p>
            <a:pPr eaLnBrk="1" hangingPunct="1"/>
            <a:endParaRPr lang="en-US" sz="2000" dirty="0">
              <a:cs typeface="Arial" pitchFamily="34" charset="0"/>
            </a:endParaRPr>
          </a:p>
          <a:p>
            <a:pPr eaLnBrk="1" hangingPunct="1"/>
            <a:endParaRPr lang="en-US" sz="2000" dirty="0">
              <a:cs typeface="Arial" pitchFamily="34" charset="0"/>
            </a:endParaRPr>
          </a:p>
          <a:p>
            <a:pPr eaLnBrk="1" hangingPunct="1"/>
            <a:endParaRPr lang="en-US" sz="2000" dirty="0">
              <a:cs typeface="Arial" pitchFamily="34" charset="0"/>
            </a:endParaRPr>
          </a:p>
          <a:p>
            <a:pPr eaLnBrk="1" hangingPunct="1"/>
            <a:endParaRPr lang="en-US" sz="2000" dirty="0">
              <a:cs typeface="Arial" pitchFamily="34" charset="0"/>
            </a:endParaRPr>
          </a:p>
          <a:p>
            <a:pPr eaLnBrk="1" hangingPunct="1"/>
            <a:endParaRPr lang="en-US" sz="2000" dirty="0">
              <a:cs typeface="Arial" pitchFamily="34" charset="0"/>
            </a:endParaRPr>
          </a:p>
          <a:p>
            <a:pPr eaLnBrk="1" hangingPunct="1"/>
            <a:endParaRPr lang="en-US" sz="2000" dirty="0">
              <a:cs typeface="Arial" pitchFamily="34" charset="0"/>
            </a:endParaRPr>
          </a:p>
          <a:p>
            <a:pPr eaLnBrk="1" hangingPunct="1">
              <a:buNone/>
            </a:pPr>
            <a:r>
              <a:rPr lang="en-US" sz="2000" dirty="0">
                <a:cs typeface="Arial" pitchFamily="34" charset="0"/>
              </a:rPr>
              <a:t>Find the probability of three or fewer bits in error.</a:t>
            </a:r>
          </a:p>
          <a:p>
            <a:pPr eaLnBrk="1" hangingPunct="1"/>
            <a:r>
              <a:rPr lang="en-US" sz="2000" dirty="0">
                <a:cs typeface="Times New Roman" pitchFamily="18" charset="0"/>
              </a:rPr>
              <a:t>The event (</a:t>
            </a:r>
            <a:r>
              <a:rPr lang="en-US" sz="2000" i="1" dirty="0">
                <a:cs typeface="Times New Roman" pitchFamily="18" charset="0"/>
              </a:rPr>
              <a:t>X</a:t>
            </a:r>
            <a:r>
              <a:rPr lang="en-US" sz="2000" dirty="0">
                <a:cs typeface="Times New Roman" pitchFamily="18" charset="0"/>
              </a:rPr>
              <a:t> ≤ 3) is the total of the events: (</a:t>
            </a:r>
            <a:r>
              <a:rPr lang="en-US" sz="2000" i="1" dirty="0">
                <a:cs typeface="Times New Roman" pitchFamily="18" charset="0"/>
              </a:rPr>
              <a:t>X </a:t>
            </a:r>
            <a:r>
              <a:rPr lang="en-US" sz="2000" dirty="0">
                <a:cs typeface="Times New Roman" pitchFamily="18" charset="0"/>
              </a:rPr>
              <a:t>= 0), (</a:t>
            </a:r>
            <a:r>
              <a:rPr lang="en-US" sz="2000" i="1" dirty="0">
                <a:cs typeface="Times New Roman" pitchFamily="18" charset="0"/>
              </a:rPr>
              <a:t>X </a:t>
            </a:r>
            <a:r>
              <a:rPr lang="en-US" sz="2000" dirty="0">
                <a:cs typeface="Times New Roman" pitchFamily="18" charset="0"/>
              </a:rPr>
              <a:t>= 1), (</a:t>
            </a:r>
            <a:r>
              <a:rPr lang="en-US" sz="2000" i="1" dirty="0">
                <a:cs typeface="Times New Roman" pitchFamily="18" charset="0"/>
              </a:rPr>
              <a:t>X </a:t>
            </a:r>
            <a:r>
              <a:rPr lang="en-US" sz="2000" dirty="0">
                <a:cs typeface="Times New Roman" pitchFamily="18" charset="0"/>
              </a:rPr>
              <a:t>= 2), and (</a:t>
            </a:r>
            <a:r>
              <a:rPr lang="en-US" sz="2000" i="1" dirty="0">
                <a:cs typeface="Times New Roman" pitchFamily="18" charset="0"/>
              </a:rPr>
              <a:t>X </a:t>
            </a:r>
            <a:r>
              <a:rPr lang="en-US" sz="2000" dirty="0">
                <a:cs typeface="Times New Roman" pitchFamily="18" charset="0"/>
              </a:rPr>
              <a:t>= 3).</a:t>
            </a:r>
          </a:p>
          <a:p>
            <a:pPr eaLnBrk="1" hangingPunct="1"/>
            <a:r>
              <a:rPr lang="en-US" sz="2000" dirty="0">
                <a:cs typeface="Times New Roman" pitchFamily="18" charset="0"/>
              </a:rPr>
              <a:t>From the table:</a:t>
            </a:r>
          </a:p>
        </p:txBody>
      </p:sp>
      <p:sp>
        <p:nvSpPr>
          <p:cNvPr id="4103" name="TextBox 8"/>
          <p:cNvSpPr txBox="1">
            <a:spLocks noChangeArrowheads="1"/>
          </p:cNvSpPr>
          <p:nvPr/>
        </p:nvSpPr>
        <p:spPr bwMode="auto">
          <a:xfrm>
            <a:off x="224571" y="5943600"/>
            <a:ext cx="8919429" cy="477054"/>
          </a:xfrm>
          <a:prstGeom prst="rect">
            <a:avLst/>
          </a:prstGeom>
          <a:noFill/>
          <a:ln w="9525">
            <a:noFill/>
            <a:miter lim="800000"/>
            <a:headEnd/>
            <a:tailEnd/>
          </a:ln>
        </p:spPr>
        <p:txBody>
          <a:bodyPr wrap="none">
            <a:spAutoFit/>
          </a:bodyPr>
          <a:lstStyle/>
          <a:p>
            <a:r>
              <a:rPr lang="en-US" sz="2500" i="1" dirty="0">
                <a:latin typeface="Helvetica" pitchFamily="34" charset="0"/>
                <a:cs typeface="Times New Roman" pitchFamily="18" charset="0"/>
              </a:rPr>
              <a:t>P</a:t>
            </a:r>
            <a:r>
              <a:rPr lang="en-US" sz="2500" dirty="0">
                <a:latin typeface="Helvetica" pitchFamily="34" charset="0"/>
                <a:cs typeface="Times New Roman" pitchFamily="18" charset="0"/>
              </a:rPr>
              <a:t>(</a:t>
            </a:r>
            <a:r>
              <a:rPr lang="en-US" sz="2500" i="1" dirty="0">
                <a:latin typeface="Helvetica" pitchFamily="34" charset="0"/>
                <a:cs typeface="Times New Roman" pitchFamily="18" charset="0"/>
              </a:rPr>
              <a:t>X</a:t>
            </a:r>
            <a:r>
              <a:rPr lang="en-US" sz="2500" dirty="0">
                <a:latin typeface="Helvetica" pitchFamily="34" charset="0"/>
                <a:cs typeface="Times New Roman" pitchFamily="18" charset="0"/>
              </a:rPr>
              <a:t> ≤ 3) = P(</a:t>
            </a:r>
            <a:r>
              <a:rPr lang="en-US" sz="2500" i="1" dirty="0">
                <a:latin typeface="Helvetica" pitchFamily="34" charset="0"/>
                <a:cs typeface="Times New Roman" pitchFamily="18" charset="0"/>
              </a:rPr>
              <a:t>X </a:t>
            </a:r>
            <a:r>
              <a:rPr lang="en-US" sz="2500" dirty="0">
                <a:latin typeface="Helvetica" pitchFamily="34" charset="0"/>
                <a:cs typeface="Times New Roman" pitchFamily="18" charset="0"/>
              </a:rPr>
              <a:t>= 0) + P(</a:t>
            </a:r>
            <a:r>
              <a:rPr lang="en-US" sz="2500" i="1" dirty="0">
                <a:latin typeface="Helvetica" pitchFamily="34" charset="0"/>
                <a:cs typeface="Times New Roman" pitchFamily="18" charset="0"/>
              </a:rPr>
              <a:t>X </a:t>
            </a:r>
            <a:r>
              <a:rPr lang="en-US" sz="2500" dirty="0">
                <a:latin typeface="Helvetica" pitchFamily="34" charset="0"/>
                <a:cs typeface="Times New Roman" pitchFamily="18" charset="0"/>
              </a:rPr>
              <a:t>= 1) + </a:t>
            </a:r>
            <a:r>
              <a:rPr lang="en-US" sz="2500" i="1" dirty="0">
                <a:latin typeface="Helvetica" pitchFamily="34" charset="0"/>
                <a:cs typeface="Times New Roman" pitchFamily="18" charset="0"/>
              </a:rPr>
              <a:t>P</a:t>
            </a:r>
            <a:r>
              <a:rPr lang="en-US" sz="2500" dirty="0">
                <a:latin typeface="Helvetica" pitchFamily="34" charset="0"/>
                <a:cs typeface="Times New Roman" pitchFamily="18" charset="0"/>
              </a:rPr>
              <a:t>(</a:t>
            </a:r>
            <a:r>
              <a:rPr lang="en-US" sz="2500" i="1" dirty="0">
                <a:latin typeface="Helvetica" pitchFamily="34" charset="0"/>
                <a:cs typeface="Times New Roman" pitchFamily="18" charset="0"/>
              </a:rPr>
              <a:t>X </a:t>
            </a:r>
            <a:r>
              <a:rPr lang="en-US" sz="2500" dirty="0">
                <a:latin typeface="Helvetica" pitchFamily="34" charset="0"/>
                <a:cs typeface="Times New Roman" pitchFamily="18" charset="0"/>
              </a:rPr>
              <a:t>= 2) + P(</a:t>
            </a:r>
            <a:r>
              <a:rPr lang="en-US" sz="2500" i="1" dirty="0">
                <a:latin typeface="Helvetica" pitchFamily="34" charset="0"/>
                <a:cs typeface="Times New Roman" pitchFamily="18" charset="0"/>
              </a:rPr>
              <a:t>X </a:t>
            </a:r>
            <a:r>
              <a:rPr lang="en-US" sz="2500" dirty="0">
                <a:latin typeface="Helvetica" pitchFamily="34" charset="0"/>
                <a:cs typeface="Times New Roman" pitchFamily="18" charset="0"/>
              </a:rPr>
              <a:t>= 3) = 0.9999</a:t>
            </a:r>
          </a:p>
        </p:txBody>
      </p:sp>
      <p:graphicFrame>
        <p:nvGraphicFramePr>
          <p:cNvPr id="4098" name="Object 4"/>
          <p:cNvGraphicFramePr>
            <a:graphicFrameLocks noChangeAspect="1"/>
          </p:cNvGraphicFramePr>
          <p:nvPr>
            <p:extLst>
              <p:ext uri="{D42A27DB-BD31-4B8C-83A1-F6EECF244321}">
                <p14:modId xmlns:p14="http://schemas.microsoft.com/office/powerpoint/2010/main" val="433025850"/>
              </p:ext>
            </p:extLst>
          </p:nvPr>
        </p:nvGraphicFramePr>
        <p:xfrm>
          <a:off x="1326908" y="2388393"/>
          <a:ext cx="1801812" cy="1836738"/>
        </p:xfrm>
        <a:graphic>
          <a:graphicData uri="http://schemas.openxmlformats.org/presentationml/2006/ole">
            <mc:AlternateContent xmlns:mc="http://schemas.openxmlformats.org/markup-compatibility/2006">
              <mc:Choice xmlns:v="urn:schemas-microsoft-com:vml" Requires="v">
                <p:oleObj spid="_x0000_s99334" name="Worksheet" r:id="rId4" imgW="1314574" imgH="1790815" progId="Excel.Sheet.12">
                  <p:embed/>
                </p:oleObj>
              </mc:Choice>
              <mc:Fallback>
                <p:oleObj name="Worksheet" r:id="rId4" imgW="1314574" imgH="1790815" progId="Excel.Sheet.12">
                  <p:embed/>
                  <p:pic>
                    <p:nvPicPr>
                      <p:cNvPr id="409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6908" y="2388393"/>
                        <a:ext cx="1801812" cy="183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00141745"/>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AutoShape 5"/>
          <p:cNvSpPr>
            <a:spLocks noGrp="1" noChangeArrowheads="1"/>
          </p:cNvSpPr>
          <p:nvPr>
            <p:ph type="title"/>
          </p:nvPr>
        </p:nvSpPr>
        <p:spPr/>
        <p:txBody>
          <a:bodyPr/>
          <a:lstStyle/>
          <a:p>
            <a:pPr eaLnBrk="1" hangingPunct="1"/>
            <a:r>
              <a:rPr lang="en-US" altLang="en-US" sz="3200"/>
              <a:t>Characteristics of a Probability Distribution</a:t>
            </a:r>
          </a:p>
        </p:txBody>
      </p:sp>
      <p:grpSp>
        <p:nvGrpSpPr>
          <p:cNvPr id="70659" name="Group 7"/>
          <p:cNvGrpSpPr>
            <a:grpSpLocks/>
          </p:cNvGrpSpPr>
          <p:nvPr/>
        </p:nvGrpSpPr>
        <p:grpSpPr bwMode="auto">
          <a:xfrm>
            <a:off x="760413" y="2244725"/>
            <a:ext cx="8216900" cy="3419475"/>
            <a:chOff x="605642" y="1852550"/>
            <a:chExt cx="8217724" cy="3420094"/>
          </a:xfrm>
        </p:grpSpPr>
        <p:sp>
          <p:nvSpPr>
            <p:cNvPr id="6" name="Rounded Rectangle 5"/>
            <p:cNvSpPr/>
            <p:nvPr/>
          </p:nvSpPr>
          <p:spPr bwMode="auto">
            <a:xfrm>
              <a:off x="605642" y="1852550"/>
              <a:ext cx="8217724" cy="3420094"/>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lstStyle/>
            <a:p>
              <a:pPr eaLnBrk="0" hangingPunct="0">
                <a:defRPr/>
              </a:pPr>
              <a:endParaRPr lang="en-US">
                <a:solidFill>
                  <a:schemeClr val="tx1"/>
                </a:solidFill>
                <a:latin typeface="Times New Roman" pitchFamily="18" charset="0"/>
              </a:endParaRPr>
            </a:p>
          </p:txBody>
        </p:sp>
        <p:sp>
          <p:nvSpPr>
            <p:cNvPr id="7" name="Rectangle 6"/>
            <p:cNvSpPr/>
            <p:nvPr/>
          </p:nvSpPr>
          <p:spPr>
            <a:xfrm>
              <a:off x="854904" y="2084367"/>
              <a:ext cx="7862088" cy="3178750"/>
            </a:xfrm>
            <a:prstGeom prst="rect">
              <a:avLst/>
            </a:prstGeom>
          </p:spPr>
          <p:txBody>
            <a:bodyPr>
              <a:spAutoFit/>
            </a:bodyPr>
            <a:lstStyle/>
            <a:p>
              <a:pPr eaLnBrk="0" hangingPunct="0">
                <a:defRPr/>
              </a:pPr>
              <a:r>
                <a:rPr lang="en-US" b="1" dirty="0">
                  <a:latin typeface="+mn-lt"/>
                  <a:cs typeface="+mn-cs"/>
                </a:rPr>
                <a:t>CHARACTERISTICS OF A PROBABILITY DISTRIBUTION</a:t>
              </a:r>
            </a:p>
            <a:p>
              <a:pPr eaLnBrk="0" hangingPunct="0">
                <a:defRPr/>
              </a:pPr>
              <a:endParaRPr lang="en-US" sz="1000" b="1" dirty="0">
                <a:latin typeface="+mn-lt"/>
                <a:cs typeface="+mn-cs"/>
              </a:endParaRPr>
            </a:p>
            <a:p>
              <a:pPr marL="457200" indent="-457200" eaLnBrk="0" hangingPunct="0">
                <a:buFontTx/>
                <a:buAutoNum type="arabicPeriod"/>
                <a:defRPr/>
              </a:pPr>
              <a:r>
                <a:rPr lang="en-US" dirty="0">
                  <a:latin typeface="+mn-lt"/>
                  <a:cs typeface="+mn-cs"/>
                </a:rPr>
                <a:t>The probability of a particular outcome is between </a:t>
              </a:r>
            </a:p>
            <a:p>
              <a:pPr marL="457200" indent="-457200" eaLnBrk="0" hangingPunct="0">
                <a:defRPr/>
              </a:pPr>
              <a:r>
                <a:rPr lang="en-US" dirty="0">
                  <a:latin typeface="+mn-lt"/>
                  <a:cs typeface="+mn-cs"/>
                </a:rPr>
                <a:t>		0 and 1 inclusive.</a:t>
              </a:r>
            </a:p>
            <a:p>
              <a:pPr marL="457200" indent="-457200" eaLnBrk="0" hangingPunct="0">
                <a:defRPr/>
              </a:pPr>
              <a:endParaRPr lang="en-US" sz="1050" dirty="0">
                <a:latin typeface="+mn-lt"/>
                <a:cs typeface="+mn-cs"/>
              </a:endParaRPr>
            </a:p>
            <a:p>
              <a:pPr eaLnBrk="0" hangingPunct="0">
                <a:defRPr/>
              </a:pPr>
              <a:r>
                <a:rPr lang="en-US" dirty="0">
                  <a:latin typeface="+mn-lt"/>
                  <a:cs typeface="+mn-cs"/>
                </a:rPr>
                <a:t>2. The outcomes are mutually exclusive events.</a:t>
              </a:r>
            </a:p>
            <a:p>
              <a:pPr eaLnBrk="0" hangingPunct="0">
                <a:defRPr/>
              </a:pPr>
              <a:endParaRPr lang="en-US" sz="1200" dirty="0">
                <a:latin typeface="+mn-lt"/>
                <a:cs typeface="+mn-cs"/>
              </a:endParaRPr>
            </a:p>
            <a:p>
              <a:pPr eaLnBrk="0" hangingPunct="0">
                <a:defRPr/>
              </a:pPr>
              <a:r>
                <a:rPr lang="en-US" dirty="0">
                  <a:latin typeface="+mn-lt"/>
                  <a:cs typeface="+mn-cs"/>
                </a:rPr>
                <a:t>3. The list is exhaustive. So the sum of the probabilities 	of the various events is equal to 1.</a:t>
              </a:r>
            </a:p>
          </p:txBody>
        </p:sp>
      </p:gr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en-US"/>
              <a:t>Example – Probability distribution</a:t>
            </a:r>
          </a:p>
        </p:txBody>
      </p:sp>
      <p:sp>
        <p:nvSpPr>
          <p:cNvPr id="71683" name="Rectangle 3"/>
          <p:cNvSpPr>
            <a:spLocks noGrp="1" noChangeArrowheads="1"/>
          </p:cNvSpPr>
          <p:nvPr>
            <p:ph type="body" idx="1"/>
          </p:nvPr>
        </p:nvSpPr>
        <p:spPr/>
        <p:txBody>
          <a:bodyPr/>
          <a:lstStyle/>
          <a:p>
            <a:pPr marL="0" indent="0" eaLnBrk="1" hangingPunct="1">
              <a:buFontTx/>
              <a:buNone/>
            </a:pPr>
            <a:r>
              <a:rPr lang="en-US" altLang="en-US"/>
              <a:t>A mutual fund salesperson has arranged to call on three people tomorrow. Based on past experience the salesperson knows that there is a 20% chance of closing a sale on each call. Determine the probability distribution of the number of sales the salesperson will make.</a:t>
            </a:r>
          </a:p>
          <a:p>
            <a:pPr marL="0" indent="0" eaLnBrk="1" hangingPunct="1">
              <a:buFontTx/>
              <a:buNone/>
            </a:pPr>
            <a:endParaRPr lang="en-US" altLang="en-US"/>
          </a:p>
          <a:p>
            <a:pPr marL="0" indent="0" eaLnBrk="1" hangingPunct="1">
              <a:buFontTx/>
              <a:buNone/>
            </a:pPr>
            <a:r>
              <a:rPr lang="en-US" altLang="en-US"/>
              <a:t>Let S denote success, i.e. closing a sale P(S)=.20</a:t>
            </a:r>
          </a:p>
          <a:p>
            <a:pPr marL="0" indent="0" eaLnBrk="1" hangingPunct="1">
              <a:buFontTx/>
              <a:buNone/>
            </a:pPr>
            <a:r>
              <a:rPr lang="en-US" altLang="en-US"/>
              <a:t>	Thus S</a:t>
            </a:r>
            <a:r>
              <a:rPr lang="en-US" altLang="en-US" baseline="30000"/>
              <a:t>C</a:t>
            </a:r>
            <a:r>
              <a:rPr lang="en-US" altLang="en-US"/>
              <a:t> is not closing a sale, and P(S</a:t>
            </a:r>
            <a:r>
              <a:rPr lang="en-US" altLang="en-US" baseline="30000"/>
              <a:t>C</a:t>
            </a:r>
            <a:r>
              <a:rPr lang="en-US" altLang="en-US"/>
              <a:t>)=.80</a:t>
            </a:r>
          </a:p>
          <a:p>
            <a:pPr marL="0" indent="0" eaLnBrk="1" hangingPunct="1">
              <a:buFontTx/>
              <a:buNone/>
            </a:pPr>
            <a:endParaRPr lang="en-US"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en-US"/>
              <a:t>Example .  .  .</a:t>
            </a:r>
          </a:p>
        </p:txBody>
      </p:sp>
      <p:sp>
        <p:nvSpPr>
          <p:cNvPr id="72707" name="Rectangle 3"/>
          <p:cNvSpPr>
            <a:spLocks noGrp="1" noChangeArrowheads="1"/>
          </p:cNvSpPr>
          <p:nvPr>
            <p:ph type="body" idx="1"/>
          </p:nvPr>
        </p:nvSpPr>
        <p:spPr/>
        <p:txBody>
          <a:bodyPr/>
          <a:lstStyle/>
          <a:p>
            <a:pPr marL="0" indent="0" eaLnBrk="1" hangingPunct="1">
              <a:buFontTx/>
              <a:buNone/>
            </a:pPr>
            <a:r>
              <a:rPr lang="en-US" altLang="en-US"/>
              <a:t>Developing a Probability Distribution…</a:t>
            </a:r>
          </a:p>
        </p:txBody>
      </p:sp>
      <p:grpSp>
        <p:nvGrpSpPr>
          <p:cNvPr id="72708" name="Group 4"/>
          <p:cNvGrpSpPr>
            <a:grpSpLocks/>
          </p:cNvGrpSpPr>
          <p:nvPr/>
        </p:nvGrpSpPr>
        <p:grpSpPr bwMode="auto">
          <a:xfrm>
            <a:off x="2911475" y="2592388"/>
            <a:ext cx="1447800" cy="3529012"/>
            <a:chOff x="3024" y="931"/>
            <a:chExt cx="1272" cy="3120"/>
          </a:xfrm>
        </p:grpSpPr>
        <p:sp>
          <p:nvSpPr>
            <p:cNvPr id="18489" name="Freeform 5"/>
            <p:cNvSpPr>
              <a:spLocks/>
            </p:cNvSpPr>
            <p:nvPr/>
          </p:nvSpPr>
          <p:spPr bwMode="auto">
            <a:xfrm>
              <a:off x="3056" y="1003"/>
              <a:ext cx="1199" cy="584"/>
            </a:xfrm>
            <a:custGeom>
              <a:avLst/>
              <a:gdLst>
                <a:gd name="T0" fmla="*/ 1200 w 1200"/>
                <a:gd name="T1" fmla="*/ 0 h 864"/>
                <a:gd name="T2" fmla="*/ 0 w 1200"/>
                <a:gd name="T3" fmla="*/ 62 h 864"/>
                <a:gd name="T4" fmla="*/ 1200 w 1200"/>
                <a:gd name="T5" fmla="*/ 123 h 864"/>
                <a:gd name="T6" fmla="*/ 0 60000 65536"/>
                <a:gd name="T7" fmla="*/ 0 60000 65536"/>
                <a:gd name="T8" fmla="*/ 0 60000 65536"/>
                <a:gd name="T9" fmla="*/ 0 w 1200"/>
                <a:gd name="T10" fmla="*/ 0 h 864"/>
                <a:gd name="T11" fmla="*/ 1200 w 1200"/>
                <a:gd name="T12" fmla="*/ 864 h 864"/>
              </a:gdLst>
              <a:ahLst/>
              <a:cxnLst>
                <a:cxn ang="T6">
                  <a:pos x="T0" y="T1"/>
                </a:cxn>
                <a:cxn ang="T7">
                  <a:pos x="T2" y="T3"/>
                </a:cxn>
                <a:cxn ang="T8">
                  <a:pos x="T4" y="T5"/>
                </a:cxn>
              </a:cxnLst>
              <a:rect l="T9" t="T10" r="T11" b="T12"/>
              <a:pathLst>
                <a:path w="1200" h="864">
                  <a:moveTo>
                    <a:pt x="1200" y="0"/>
                  </a:moveTo>
                  <a:lnTo>
                    <a:pt x="0" y="432"/>
                  </a:lnTo>
                  <a:lnTo>
                    <a:pt x="1200" y="864"/>
                  </a:lnTo>
                </a:path>
              </a:pathLst>
            </a:cu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defRPr/>
              </a:pPr>
              <a:endParaRPr lang="en-US" sz="1800">
                <a:solidFill>
                  <a:srgbClr val="000000"/>
                </a:solidFill>
                <a:latin typeface="Arial" pitchFamily="34" charset="0"/>
                <a:cs typeface="+mn-cs"/>
              </a:endParaRPr>
            </a:p>
          </p:txBody>
        </p:sp>
        <p:sp>
          <p:nvSpPr>
            <p:cNvPr id="18490" name="Freeform 6"/>
            <p:cNvSpPr>
              <a:spLocks/>
            </p:cNvSpPr>
            <p:nvPr/>
          </p:nvSpPr>
          <p:spPr bwMode="auto">
            <a:xfrm>
              <a:off x="3024" y="1746"/>
              <a:ext cx="1199" cy="538"/>
            </a:xfrm>
            <a:custGeom>
              <a:avLst/>
              <a:gdLst>
                <a:gd name="T0" fmla="*/ 1200 w 1200"/>
                <a:gd name="T1" fmla="*/ 0 h 864"/>
                <a:gd name="T2" fmla="*/ 0 w 1200"/>
                <a:gd name="T3" fmla="*/ 40 h 864"/>
                <a:gd name="T4" fmla="*/ 1200 w 1200"/>
                <a:gd name="T5" fmla="*/ 80 h 864"/>
                <a:gd name="T6" fmla="*/ 0 60000 65536"/>
                <a:gd name="T7" fmla="*/ 0 60000 65536"/>
                <a:gd name="T8" fmla="*/ 0 60000 65536"/>
                <a:gd name="T9" fmla="*/ 0 w 1200"/>
                <a:gd name="T10" fmla="*/ 0 h 864"/>
                <a:gd name="T11" fmla="*/ 1200 w 1200"/>
                <a:gd name="T12" fmla="*/ 864 h 864"/>
              </a:gdLst>
              <a:ahLst/>
              <a:cxnLst>
                <a:cxn ang="T6">
                  <a:pos x="T0" y="T1"/>
                </a:cxn>
                <a:cxn ang="T7">
                  <a:pos x="T2" y="T3"/>
                </a:cxn>
                <a:cxn ang="T8">
                  <a:pos x="T4" y="T5"/>
                </a:cxn>
              </a:cxnLst>
              <a:rect l="T9" t="T10" r="T11" b="T12"/>
              <a:pathLst>
                <a:path w="1200" h="864">
                  <a:moveTo>
                    <a:pt x="1200" y="0"/>
                  </a:moveTo>
                  <a:lnTo>
                    <a:pt x="0" y="432"/>
                  </a:lnTo>
                  <a:lnTo>
                    <a:pt x="1200" y="864"/>
                  </a:lnTo>
                </a:path>
              </a:pathLst>
            </a:cu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defRPr/>
              </a:pPr>
              <a:endParaRPr lang="en-US" sz="1800">
                <a:solidFill>
                  <a:srgbClr val="000000"/>
                </a:solidFill>
                <a:latin typeface="Arial" pitchFamily="34" charset="0"/>
                <a:cs typeface="+mn-cs"/>
              </a:endParaRPr>
            </a:p>
          </p:txBody>
        </p:sp>
        <p:sp>
          <p:nvSpPr>
            <p:cNvPr id="18491" name="Freeform 7"/>
            <p:cNvSpPr>
              <a:spLocks/>
            </p:cNvSpPr>
            <p:nvPr/>
          </p:nvSpPr>
          <p:spPr bwMode="auto">
            <a:xfrm>
              <a:off x="3024" y="2659"/>
              <a:ext cx="1199" cy="480"/>
            </a:xfrm>
            <a:custGeom>
              <a:avLst/>
              <a:gdLst>
                <a:gd name="T0" fmla="*/ 1200 w 1200"/>
                <a:gd name="T1" fmla="*/ 0 h 864"/>
                <a:gd name="T2" fmla="*/ 0 w 1200"/>
                <a:gd name="T3" fmla="*/ 23 h 864"/>
                <a:gd name="T4" fmla="*/ 1200 w 1200"/>
                <a:gd name="T5" fmla="*/ 46 h 864"/>
                <a:gd name="T6" fmla="*/ 0 60000 65536"/>
                <a:gd name="T7" fmla="*/ 0 60000 65536"/>
                <a:gd name="T8" fmla="*/ 0 60000 65536"/>
                <a:gd name="T9" fmla="*/ 0 w 1200"/>
                <a:gd name="T10" fmla="*/ 0 h 864"/>
                <a:gd name="T11" fmla="*/ 1200 w 1200"/>
                <a:gd name="T12" fmla="*/ 864 h 864"/>
              </a:gdLst>
              <a:ahLst/>
              <a:cxnLst>
                <a:cxn ang="T6">
                  <a:pos x="T0" y="T1"/>
                </a:cxn>
                <a:cxn ang="T7">
                  <a:pos x="T2" y="T3"/>
                </a:cxn>
                <a:cxn ang="T8">
                  <a:pos x="T4" y="T5"/>
                </a:cxn>
              </a:cxnLst>
              <a:rect l="T9" t="T10" r="T11" b="T12"/>
              <a:pathLst>
                <a:path w="1200" h="864">
                  <a:moveTo>
                    <a:pt x="1200" y="0"/>
                  </a:moveTo>
                  <a:lnTo>
                    <a:pt x="0" y="432"/>
                  </a:lnTo>
                  <a:lnTo>
                    <a:pt x="1200" y="864"/>
                  </a:lnTo>
                </a:path>
              </a:pathLst>
            </a:cu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defRPr/>
              </a:pPr>
              <a:endParaRPr lang="en-US" sz="1800">
                <a:solidFill>
                  <a:srgbClr val="000000"/>
                </a:solidFill>
                <a:latin typeface="Arial" pitchFamily="34" charset="0"/>
                <a:cs typeface="+mn-cs"/>
              </a:endParaRPr>
            </a:p>
          </p:txBody>
        </p:sp>
        <p:sp>
          <p:nvSpPr>
            <p:cNvPr id="18492" name="Freeform 8"/>
            <p:cNvSpPr>
              <a:spLocks/>
            </p:cNvSpPr>
            <p:nvPr/>
          </p:nvSpPr>
          <p:spPr bwMode="auto">
            <a:xfrm>
              <a:off x="3024" y="3379"/>
              <a:ext cx="1199" cy="585"/>
            </a:xfrm>
            <a:custGeom>
              <a:avLst/>
              <a:gdLst>
                <a:gd name="T0" fmla="*/ 1200 w 1200"/>
                <a:gd name="T1" fmla="*/ 0 h 864"/>
                <a:gd name="T2" fmla="*/ 0 w 1200"/>
                <a:gd name="T3" fmla="*/ 62 h 864"/>
                <a:gd name="T4" fmla="*/ 1200 w 1200"/>
                <a:gd name="T5" fmla="*/ 123 h 864"/>
                <a:gd name="T6" fmla="*/ 0 60000 65536"/>
                <a:gd name="T7" fmla="*/ 0 60000 65536"/>
                <a:gd name="T8" fmla="*/ 0 60000 65536"/>
                <a:gd name="T9" fmla="*/ 0 w 1200"/>
                <a:gd name="T10" fmla="*/ 0 h 864"/>
                <a:gd name="T11" fmla="*/ 1200 w 1200"/>
                <a:gd name="T12" fmla="*/ 864 h 864"/>
              </a:gdLst>
              <a:ahLst/>
              <a:cxnLst>
                <a:cxn ang="T6">
                  <a:pos x="T0" y="T1"/>
                </a:cxn>
                <a:cxn ang="T7">
                  <a:pos x="T2" y="T3"/>
                </a:cxn>
                <a:cxn ang="T8">
                  <a:pos x="T4" y="T5"/>
                </a:cxn>
              </a:cxnLst>
              <a:rect l="T9" t="T10" r="T11" b="T12"/>
              <a:pathLst>
                <a:path w="1200" h="864">
                  <a:moveTo>
                    <a:pt x="1200" y="0"/>
                  </a:moveTo>
                  <a:lnTo>
                    <a:pt x="0" y="432"/>
                  </a:lnTo>
                  <a:lnTo>
                    <a:pt x="1200" y="864"/>
                  </a:lnTo>
                </a:path>
              </a:pathLst>
            </a:cu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defRPr/>
              </a:pPr>
              <a:endParaRPr lang="en-US" sz="1800">
                <a:solidFill>
                  <a:srgbClr val="000000"/>
                </a:solidFill>
                <a:latin typeface="Arial" pitchFamily="34" charset="0"/>
                <a:cs typeface="+mn-cs"/>
              </a:endParaRPr>
            </a:p>
          </p:txBody>
        </p:sp>
        <p:sp>
          <p:nvSpPr>
            <p:cNvPr id="18493" name="Oval 9"/>
            <p:cNvSpPr>
              <a:spLocks noChangeArrowheads="1"/>
            </p:cNvSpPr>
            <p:nvPr/>
          </p:nvSpPr>
          <p:spPr bwMode="auto">
            <a:xfrm>
              <a:off x="4152" y="931"/>
              <a:ext cx="144" cy="145"/>
            </a:xfrm>
            <a:prstGeom prst="ellipse">
              <a:avLst/>
            </a:prstGeom>
            <a:solidFill>
              <a:srgbClr val="FFFFFF"/>
            </a:solidFill>
            <a:ln w="28575">
              <a:solidFill>
                <a:srgbClr val="CC0099"/>
              </a:solidFill>
              <a:round/>
              <a:headEnd/>
              <a:tailEnd/>
            </a:ln>
          </p:spPr>
          <p:txBody>
            <a:bodyPr wrap="none" anchor="ctr"/>
            <a:lstStyle/>
            <a:p>
              <a:pPr>
                <a:defRPr/>
              </a:pPr>
              <a:endParaRPr lang="en-US" sz="1800">
                <a:solidFill>
                  <a:srgbClr val="000000"/>
                </a:solidFill>
                <a:latin typeface="Arial" pitchFamily="34" charset="0"/>
                <a:cs typeface="+mn-cs"/>
              </a:endParaRPr>
            </a:p>
          </p:txBody>
        </p:sp>
        <p:sp>
          <p:nvSpPr>
            <p:cNvPr id="18494" name="Oval 10"/>
            <p:cNvSpPr>
              <a:spLocks noChangeArrowheads="1"/>
            </p:cNvSpPr>
            <p:nvPr/>
          </p:nvSpPr>
          <p:spPr bwMode="auto">
            <a:xfrm>
              <a:off x="4152" y="1506"/>
              <a:ext cx="144" cy="145"/>
            </a:xfrm>
            <a:prstGeom prst="ellipse">
              <a:avLst/>
            </a:prstGeom>
            <a:solidFill>
              <a:srgbClr val="FFFFFF"/>
            </a:solidFill>
            <a:ln w="28575">
              <a:solidFill>
                <a:srgbClr val="CC0099"/>
              </a:solidFill>
              <a:round/>
              <a:headEnd/>
              <a:tailEnd/>
            </a:ln>
          </p:spPr>
          <p:txBody>
            <a:bodyPr wrap="none" anchor="ctr"/>
            <a:lstStyle/>
            <a:p>
              <a:pPr>
                <a:defRPr/>
              </a:pPr>
              <a:endParaRPr lang="en-US" sz="1800">
                <a:solidFill>
                  <a:srgbClr val="000000"/>
                </a:solidFill>
                <a:latin typeface="Arial" pitchFamily="34" charset="0"/>
                <a:cs typeface="+mn-cs"/>
              </a:endParaRPr>
            </a:p>
          </p:txBody>
        </p:sp>
        <p:sp>
          <p:nvSpPr>
            <p:cNvPr id="18495" name="Oval 11"/>
            <p:cNvSpPr>
              <a:spLocks noChangeArrowheads="1"/>
            </p:cNvSpPr>
            <p:nvPr/>
          </p:nvSpPr>
          <p:spPr bwMode="auto">
            <a:xfrm>
              <a:off x="4152" y="1699"/>
              <a:ext cx="144" cy="146"/>
            </a:xfrm>
            <a:prstGeom prst="ellipse">
              <a:avLst/>
            </a:prstGeom>
            <a:solidFill>
              <a:srgbClr val="FFFFFF"/>
            </a:solidFill>
            <a:ln w="28575">
              <a:solidFill>
                <a:srgbClr val="CC0099"/>
              </a:solidFill>
              <a:round/>
              <a:headEnd/>
              <a:tailEnd/>
            </a:ln>
          </p:spPr>
          <p:txBody>
            <a:bodyPr wrap="none" anchor="ctr"/>
            <a:lstStyle/>
            <a:p>
              <a:pPr>
                <a:defRPr/>
              </a:pPr>
              <a:endParaRPr lang="en-US" sz="1800">
                <a:solidFill>
                  <a:srgbClr val="000000"/>
                </a:solidFill>
                <a:latin typeface="Arial" pitchFamily="34" charset="0"/>
                <a:cs typeface="+mn-cs"/>
              </a:endParaRPr>
            </a:p>
          </p:txBody>
        </p:sp>
        <p:sp>
          <p:nvSpPr>
            <p:cNvPr id="18496" name="Oval 12"/>
            <p:cNvSpPr>
              <a:spLocks noChangeArrowheads="1"/>
            </p:cNvSpPr>
            <p:nvPr/>
          </p:nvSpPr>
          <p:spPr bwMode="auto">
            <a:xfrm>
              <a:off x="4152" y="2226"/>
              <a:ext cx="144" cy="145"/>
            </a:xfrm>
            <a:prstGeom prst="ellipse">
              <a:avLst/>
            </a:prstGeom>
            <a:solidFill>
              <a:srgbClr val="FFFFFF"/>
            </a:solidFill>
            <a:ln w="28575">
              <a:solidFill>
                <a:srgbClr val="CC0099"/>
              </a:solidFill>
              <a:round/>
              <a:headEnd/>
              <a:tailEnd/>
            </a:ln>
          </p:spPr>
          <p:txBody>
            <a:bodyPr wrap="none" anchor="ctr"/>
            <a:lstStyle/>
            <a:p>
              <a:pPr>
                <a:defRPr/>
              </a:pPr>
              <a:endParaRPr lang="en-US" sz="1800">
                <a:solidFill>
                  <a:srgbClr val="000000"/>
                </a:solidFill>
                <a:latin typeface="Arial" pitchFamily="34" charset="0"/>
                <a:cs typeface="+mn-cs"/>
              </a:endParaRPr>
            </a:p>
          </p:txBody>
        </p:sp>
        <p:sp>
          <p:nvSpPr>
            <p:cNvPr id="18497" name="Oval 13"/>
            <p:cNvSpPr>
              <a:spLocks noChangeArrowheads="1"/>
            </p:cNvSpPr>
            <p:nvPr/>
          </p:nvSpPr>
          <p:spPr bwMode="auto">
            <a:xfrm>
              <a:off x="4152" y="2563"/>
              <a:ext cx="144" cy="143"/>
            </a:xfrm>
            <a:prstGeom prst="ellipse">
              <a:avLst/>
            </a:prstGeom>
            <a:solidFill>
              <a:srgbClr val="FFFFFF"/>
            </a:solidFill>
            <a:ln w="28575">
              <a:solidFill>
                <a:srgbClr val="CC0099"/>
              </a:solidFill>
              <a:round/>
              <a:headEnd/>
              <a:tailEnd/>
            </a:ln>
          </p:spPr>
          <p:txBody>
            <a:bodyPr wrap="none" anchor="ctr"/>
            <a:lstStyle/>
            <a:p>
              <a:pPr>
                <a:defRPr/>
              </a:pPr>
              <a:endParaRPr lang="en-US" sz="1800">
                <a:solidFill>
                  <a:srgbClr val="000000"/>
                </a:solidFill>
                <a:latin typeface="Arial" pitchFamily="34" charset="0"/>
                <a:cs typeface="+mn-cs"/>
              </a:endParaRPr>
            </a:p>
          </p:txBody>
        </p:sp>
        <p:sp>
          <p:nvSpPr>
            <p:cNvPr id="18498" name="Oval 14"/>
            <p:cNvSpPr>
              <a:spLocks noChangeArrowheads="1"/>
            </p:cNvSpPr>
            <p:nvPr/>
          </p:nvSpPr>
          <p:spPr bwMode="auto">
            <a:xfrm>
              <a:off x="4152" y="3091"/>
              <a:ext cx="144" cy="145"/>
            </a:xfrm>
            <a:prstGeom prst="ellipse">
              <a:avLst/>
            </a:prstGeom>
            <a:solidFill>
              <a:srgbClr val="FFFFFF"/>
            </a:solidFill>
            <a:ln w="28575">
              <a:solidFill>
                <a:srgbClr val="CC0099"/>
              </a:solidFill>
              <a:round/>
              <a:headEnd/>
              <a:tailEnd/>
            </a:ln>
          </p:spPr>
          <p:txBody>
            <a:bodyPr wrap="none" anchor="ctr"/>
            <a:lstStyle/>
            <a:p>
              <a:pPr>
                <a:defRPr/>
              </a:pPr>
              <a:endParaRPr lang="en-US" sz="1800">
                <a:solidFill>
                  <a:srgbClr val="000000"/>
                </a:solidFill>
                <a:latin typeface="Arial" pitchFamily="34" charset="0"/>
                <a:cs typeface="+mn-cs"/>
              </a:endParaRPr>
            </a:p>
          </p:txBody>
        </p:sp>
        <p:sp>
          <p:nvSpPr>
            <p:cNvPr id="18499" name="Oval 15"/>
            <p:cNvSpPr>
              <a:spLocks noChangeArrowheads="1"/>
            </p:cNvSpPr>
            <p:nvPr/>
          </p:nvSpPr>
          <p:spPr bwMode="auto">
            <a:xfrm>
              <a:off x="4152" y="3283"/>
              <a:ext cx="144" cy="143"/>
            </a:xfrm>
            <a:prstGeom prst="ellipse">
              <a:avLst/>
            </a:prstGeom>
            <a:solidFill>
              <a:srgbClr val="FFFFFF"/>
            </a:solidFill>
            <a:ln w="28575">
              <a:solidFill>
                <a:srgbClr val="CC0099"/>
              </a:solidFill>
              <a:round/>
              <a:headEnd/>
              <a:tailEnd/>
            </a:ln>
          </p:spPr>
          <p:txBody>
            <a:bodyPr wrap="none" anchor="ctr"/>
            <a:lstStyle/>
            <a:p>
              <a:pPr>
                <a:defRPr/>
              </a:pPr>
              <a:endParaRPr lang="en-US" sz="1800">
                <a:solidFill>
                  <a:srgbClr val="000000"/>
                </a:solidFill>
                <a:latin typeface="Arial" pitchFamily="34" charset="0"/>
                <a:cs typeface="+mn-cs"/>
              </a:endParaRPr>
            </a:p>
          </p:txBody>
        </p:sp>
        <p:sp>
          <p:nvSpPr>
            <p:cNvPr id="18500" name="Oval 16"/>
            <p:cNvSpPr>
              <a:spLocks noChangeArrowheads="1"/>
            </p:cNvSpPr>
            <p:nvPr/>
          </p:nvSpPr>
          <p:spPr bwMode="auto">
            <a:xfrm>
              <a:off x="4152" y="3906"/>
              <a:ext cx="144" cy="145"/>
            </a:xfrm>
            <a:prstGeom prst="ellipse">
              <a:avLst/>
            </a:prstGeom>
            <a:solidFill>
              <a:srgbClr val="FFFFFF"/>
            </a:solidFill>
            <a:ln w="28575">
              <a:solidFill>
                <a:srgbClr val="CC0099"/>
              </a:solidFill>
              <a:round/>
              <a:headEnd/>
              <a:tailEnd/>
            </a:ln>
          </p:spPr>
          <p:txBody>
            <a:bodyPr wrap="none" anchor="ctr"/>
            <a:lstStyle/>
            <a:p>
              <a:pPr>
                <a:defRPr/>
              </a:pPr>
              <a:endParaRPr lang="en-US" sz="1800">
                <a:solidFill>
                  <a:srgbClr val="000000"/>
                </a:solidFill>
                <a:latin typeface="Arial" pitchFamily="34" charset="0"/>
                <a:cs typeface="+mn-cs"/>
              </a:endParaRPr>
            </a:p>
          </p:txBody>
        </p:sp>
      </p:grpSp>
      <p:grpSp>
        <p:nvGrpSpPr>
          <p:cNvPr id="72709" name="Group 17"/>
          <p:cNvGrpSpPr>
            <a:grpSpLocks/>
          </p:cNvGrpSpPr>
          <p:nvPr/>
        </p:nvGrpSpPr>
        <p:grpSpPr bwMode="auto">
          <a:xfrm>
            <a:off x="1616075" y="2968625"/>
            <a:ext cx="1338263" cy="2746375"/>
            <a:chOff x="1856" y="1220"/>
            <a:chExt cx="1268" cy="2512"/>
          </a:xfrm>
        </p:grpSpPr>
        <p:sp>
          <p:nvSpPr>
            <p:cNvPr id="18483" name="Freeform 18"/>
            <p:cNvSpPr>
              <a:spLocks/>
            </p:cNvSpPr>
            <p:nvPr/>
          </p:nvSpPr>
          <p:spPr bwMode="auto">
            <a:xfrm>
              <a:off x="1882" y="1288"/>
              <a:ext cx="1200" cy="720"/>
            </a:xfrm>
            <a:custGeom>
              <a:avLst/>
              <a:gdLst>
                <a:gd name="T0" fmla="*/ 1200 w 1200"/>
                <a:gd name="T1" fmla="*/ 0 h 864"/>
                <a:gd name="T2" fmla="*/ 0 w 1200"/>
                <a:gd name="T3" fmla="*/ 173 h 864"/>
                <a:gd name="T4" fmla="*/ 1200 w 1200"/>
                <a:gd name="T5" fmla="*/ 348 h 864"/>
                <a:gd name="T6" fmla="*/ 0 60000 65536"/>
                <a:gd name="T7" fmla="*/ 0 60000 65536"/>
                <a:gd name="T8" fmla="*/ 0 60000 65536"/>
                <a:gd name="T9" fmla="*/ 0 w 1200"/>
                <a:gd name="T10" fmla="*/ 0 h 864"/>
                <a:gd name="T11" fmla="*/ 1200 w 1200"/>
                <a:gd name="T12" fmla="*/ 864 h 864"/>
              </a:gdLst>
              <a:ahLst/>
              <a:cxnLst>
                <a:cxn ang="T6">
                  <a:pos x="T0" y="T1"/>
                </a:cxn>
                <a:cxn ang="T7">
                  <a:pos x="T2" y="T3"/>
                </a:cxn>
                <a:cxn ang="T8">
                  <a:pos x="T4" y="T5"/>
                </a:cxn>
              </a:cxnLst>
              <a:rect l="T9" t="T10" r="T11" b="T12"/>
              <a:pathLst>
                <a:path w="1200" h="864">
                  <a:moveTo>
                    <a:pt x="1200" y="0"/>
                  </a:moveTo>
                  <a:lnTo>
                    <a:pt x="0" y="432"/>
                  </a:lnTo>
                  <a:lnTo>
                    <a:pt x="1200" y="864"/>
                  </a:lnTo>
                </a:path>
              </a:pathLst>
            </a:cu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defRPr/>
              </a:pPr>
              <a:endParaRPr lang="en-US" sz="1800">
                <a:solidFill>
                  <a:srgbClr val="000000"/>
                </a:solidFill>
                <a:latin typeface="Arial" pitchFamily="34" charset="0"/>
                <a:cs typeface="+mn-cs"/>
              </a:endParaRPr>
            </a:p>
          </p:txBody>
        </p:sp>
        <p:sp>
          <p:nvSpPr>
            <p:cNvPr id="18484" name="Freeform 19"/>
            <p:cNvSpPr>
              <a:spLocks/>
            </p:cNvSpPr>
            <p:nvPr/>
          </p:nvSpPr>
          <p:spPr bwMode="auto">
            <a:xfrm>
              <a:off x="1856" y="2899"/>
              <a:ext cx="1200" cy="784"/>
            </a:xfrm>
            <a:custGeom>
              <a:avLst/>
              <a:gdLst>
                <a:gd name="T0" fmla="*/ 1200 w 1200"/>
                <a:gd name="T1" fmla="*/ 0 h 864"/>
                <a:gd name="T2" fmla="*/ 0 w 1200"/>
                <a:gd name="T3" fmla="*/ 262 h 864"/>
                <a:gd name="T4" fmla="*/ 1200 w 1200"/>
                <a:gd name="T5" fmla="*/ 525 h 864"/>
                <a:gd name="T6" fmla="*/ 0 60000 65536"/>
                <a:gd name="T7" fmla="*/ 0 60000 65536"/>
                <a:gd name="T8" fmla="*/ 0 60000 65536"/>
                <a:gd name="T9" fmla="*/ 0 w 1200"/>
                <a:gd name="T10" fmla="*/ 0 h 864"/>
                <a:gd name="T11" fmla="*/ 1200 w 1200"/>
                <a:gd name="T12" fmla="*/ 864 h 864"/>
              </a:gdLst>
              <a:ahLst/>
              <a:cxnLst>
                <a:cxn ang="T6">
                  <a:pos x="T0" y="T1"/>
                </a:cxn>
                <a:cxn ang="T7">
                  <a:pos x="T2" y="T3"/>
                </a:cxn>
                <a:cxn ang="T8">
                  <a:pos x="T4" y="T5"/>
                </a:cxn>
              </a:cxnLst>
              <a:rect l="T9" t="T10" r="T11" b="T12"/>
              <a:pathLst>
                <a:path w="1200" h="864">
                  <a:moveTo>
                    <a:pt x="1200" y="0"/>
                  </a:moveTo>
                  <a:lnTo>
                    <a:pt x="0" y="432"/>
                  </a:lnTo>
                  <a:lnTo>
                    <a:pt x="1200" y="864"/>
                  </a:lnTo>
                </a:path>
              </a:pathLst>
            </a:cu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defRPr/>
              </a:pPr>
              <a:endParaRPr lang="en-US" sz="1800">
                <a:solidFill>
                  <a:srgbClr val="000000"/>
                </a:solidFill>
                <a:latin typeface="Arial" pitchFamily="34" charset="0"/>
                <a:cs typeface="+mn-cs"/>
              </a:endParaRPr>
            </a:p>
          </p:txBody>
        </p:sp>
        <p:sp>
          <p:nvSpPr>
            <p:cNvPr id="18485" name="Oval 20"/>
            <p:cNvSpPr>
              <a:spLocks noChangeArrowheads="1"/>
            </p:cNvSpPr>
            <p:nvPr/>
          </p:nvSpPr>
          <p:spPr bwMode="auto">
            <a:xfrm>
              <a:off x="2974" y="1220"/>
              <a:ext cx="143" cy="144"/>
            </a:xfrm>
            <a:prstGeom prst="ellipse">
              <a:avLst/>
            </a:prstGeom>
            <a:solidFill>
              <a:srgbClr val="FFFFFF"/>
            </a:solidFill>
            <a:ln w="28575">
              <a:solidFill>
                <a:srgbClr val="CC0099"/>
              </a:solidFill>
              <a:round/>
              <a:headEnd/>
              <a:tailEnd/>
            </a:ln>
          </p:spPr>
          <p:txBody>
            <a:bodyPr wrap="none" anchor="ctr"/>
            <a:lstStyle/>
            <a:p>
              <a:pPr>
                <a:defRPr/>
              </a:pPr>
              <a:endParaRPr lang="en-US" sz="1800">
                <a:solidFill>
                  <a:srgbClr val="000000"/>
                </a:solidFill>
                <a:latin typeface="Arial" pitchFamily="34" charset="0"/>
                <a:cs typeface="+mn-cs"/>
              </a:endParaRPr>
            </a:p>
          </p:txBody>
        </p:sp>
        <p:sp>
          <p:nvSpPr>
            <p:cNvPr id="18486" name="Oval 21"/>
            <p:cNvSpPr>
              <a:spLocks noChangeArrowheads="1"/>
            </p:cNvSpPr>
            <p:nvPr/>
          </p:nvSpPr>
          <p:spPr bwMode="auto">
            <a:xfrm>
              <a:off x="2980" y="1939"/>
              <a:ext cx="144" cy="144"/>
            </a:xfrm>
            <a:prstGeom prst="ellipse">
              <a:avLst/>
            </a:prstGeom>
            <a:solidFill>
              <a:srgbClr val="FFFFFF"/>
            </a:solidFill>
            <a:ln w="28575">
              <a:solidFill>
                <a:srgbClr val="CC0099"/>
              </a:solidFill>
              <a:round/>
              <a:headEnd/>
              <a:tailEnd/>
            </a:ln>
          </p:spPr>
          <p:txBody>
            <a:bodyPr wrap="none" anchor="ctr"/>
            <a:lstStyle/>
            <a:p>
              <a:pPr>
                <a:defRPr/>
              </a:pPr>
              <a:endParaRPr lang="en-US" sz="1800">
                <a:solidFill>
                  <a:srgbClr val="000000"/>
                </a:solidFill>
                <a:latin typeface="Arial" pitchFamily="34" charset="0"/>
                <a:cs typeface="+mn-cs"/>
              </a:endParaRPr>
            </a:p>
          </p:txBody>
        </p:sp>
        <p:sp>
          <p:nvSpPr>
            <p:cNvPr id="18487" name="Oval 22"/>
            <p:cNvSpPr>
              <a:spLocks noChangeArrowheads="1"/>
            </p:cNvSpPr>
            <p:nvPr/>
          </p:nvSpPr>
          <p:spPr bwMode="auto">
            <a:xfrm>
              <a:off x="2977" y="2851"/>
              <a:ext cx="143" cy="144"/>
            </a:xfrm>
            <a:prstGeom prst="ellipse">
              <a:avLst/>
            </a:prstGeom>
            <a:solidFill>
              <a:srgbClr val="FFFFFF"/>
            </a:solidFill>
            <a:ln w="28575">
              <a:solidFill>
                <a:srgbClr val="CC0099"/>
              </a:solidFill>
              <a:round/>
              <a:headEnd/>
              <a:tailEnd/>
            </a:ln>
          </p:spPr>
          <p:txBody>
            <a:bodyPr wrap="none" anchor="ctr"/>
            <a:lstStyle/>
            <a:p>
              <a:pPr>
                <a:defRPr/>
              </a:pPr>
              <a:endParaRPr lang="en-US" sz="1800">
                <a:solidFill>
                  <a:srgbClr val="000000"/>
                </a:solidFill>
                <a:latin typeface="Arial" pitchFamily="34" charset="0"/>
                <a:cs typeface="+mn-cs"/>
              </a:endParaRPr>
            </a:p>
          </p:txBody>
        </p:sp>
        <p:sp>
          <p:nvSpPr>
            <p:cNvPr id="18488" name="Oval 23"/>
            <p:cNvSpPr>
              <a:spLocks noChangeArrowheads="1"/>
            </p:cNvSpPr>
            <p:nvPr/>
          </p:nvSpPr>
          <p:spPr bwMode="auto">
            <a:xfrm>
              <a:off x="2956" y="3588"/>
              <a:ext cx="143" cy="144"/>
            </a:xfrm>
            <a:prstGeom prst="ellipse">
              <a:avLst/>
            </a:prstGeom>
            <a:solidFill>
              <a:srgbClr val="FFFFFF"/>
            </a:solidFill>
            <a:ln w="28575">
              <a:solidFill>
                <a:srgbClr val="CC0099"/>
              </a:solidFill>
              <a:round/>
              <a:headEnd/>
              <a:tailEnd/>
            </a:ln>
          </p:spPr>
          <p:txBody>
            <a:bodyPr wrap="none" anchor="ctr"/>
            <a:lstStyle/>
            <a:p>
              <a:pPr>
                <a:defRPr/>
              </a:pPr>
              <a:endParaRPr lang="en-US" sz="1800">
                <a:solidFill>
                  <a:srgbClr val="000000"/>
                </a:solidFill>
                <a:latin typeface="Arial" pitchFamily="34" charset="0"/>
                <a:cs typeface="+mn-cs"/>
              </a:endParaRPr>
            </a:p>
          </p:txBody>
        </p:sp>
      </p:grpSp>
      <p:grpSp>
        <p:nvGrpSpPr>
          <p:cNvPr id="72710" name="Group 24"/>
          <p:cNvGrpSpPr>
            <a:grpSpLocks/>
          </p:cNvGrpSpPr>
          <p:nvPr/>
        </p:nvGrpSpPr>
        <p:grpSpPr bwMode="auto">
          <a:xfrm>
            <a:off x="244475" y="3349625"/>
            <a:ext cx="1425575" cy="1949450"/>
            <a:chOff x="624" y="1583"/>
            <a:chExt cx="1325" cy="1748"/>
          </a:xfrm>
        </p:grpSpPr>
        <p:sp>
          <p:nvSpPr>
            <p:cNvPr id="18479" name="Freeform 25"/>
            <p:cNvSpPr>
              <a:spLocks/>
            </p:cNvSpPr>
            <p:nvPr/>
          </p:nvSpPr>
          <p:spPr bwMode="auto">
            <a:xfrm>
              <a:off x="673" y="1651"/>
              <a:ext cx="1200" cy="1631"/>
            </a:xfrm>
            <a:custGeom>
              <a:avLst/>
              <a:gdLst>
                <a:gd name="T0" fmla="*/ 1200 w 1200"/>
                <a:gd name="T1" fmla="*/ 0 h 864"/>
                <a:gd name="T2" fmla="*/ 0 w 1200"/>
                <a:gd name="T3" fmla="*/ 10387 h 864"/>
                <a:gd name="T4" fmla="*/ 1200 w 1200"/>
                <a:gd name="T5" fmla="*/ 20776 h 864"/>
                <a:gd name="T6" fmla="*/ 0 60000 65536"/>
                <a:gd name="T7" fmla="*/ 0 60000 65536"/>
                <a:gd name="T8" fmla="*/ 0 60000 65536"/>
                <a:gd name="T9" fmla="*/ 0 w 1200"/>
                <a:gd name="T10" fmla="*/ 0 h 864"/>
                <a:gd name="T11" fmla="*/ 1200 w 1200"/>
                <a:gd name="T12" fmla="*/ 864 h 864"/>
              </a:gdLst>
              <a:ahLst/>
              <a:cxnLst>
                <a:cxn ang="T6">
                  <a:pos x="T0" y="T1"/>
                </a:cxn>
                <a:cxn ang="T7">
                  <a:pos x="T2" y="T3"/>
                </a:cxn>
                <a:cxn ang="T8">
                  <a:pos x="T4" y="T5"/>
                </a:cxn>
              </a:cxnLst>
              <a:rect l="T9" t="T10" r="T11" b="T12"/>
              <a:pathLst>
                <a:path w="1200" h="864">
                  <a:moveTo>
                    <a:pt x="1200" y="0"/>
                  </a:moveTo>
                  <a:lnTo>
                    <a:pt x="0" y="432"/>
                  </a:lnTo>
                  <a:lnTo>
                    <a:pt x="1200" y="864"/>
                  </a:lnTo>
                </a:path>
              </a:pathLst>
            </a:cu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defRPr/>
              </a:pPr>
              <a:endParaRPr lang="en-US" sz="1800">
                <a:solidFill>
                  <a:srgbClr val="000000"/>
                </a:solidFill>
                <a:latin typeface="Arial" pitchFamily="34" charset="0"/>
                <a:cs typeface="+mn-cs"/>
              </a:endParaRPr>
            </a:p>
          </p:txBody>
        </p:sp>
        <p:sp>
          <p:nvSpPr>
            <p:cNvPr id="18480" name="Oval 26"/>
            <p:cNvSpPr>
              <a:spLocks noChangeArrowheads="1"/>
            </p:cNvSpPr>
            <p:nvPr/>
          </p:nvSpPr>
          <p:spPr bwMode="auto">
            <a:xfrm>
              <a:off x="624" y="2419"/>
              <a:ext cx="145" cy="144"/>
            </a:xfrm>
            <a:prstGeom prst="ellipse">
              <a:avLst/>
            </a:prstGeom>
            <a:solidFill>
              <a:srgbClr val="FFFFFF"/>
            </a:solidFill>
            <a:ln w="28575">
              <a:solidFill>
                <a:srgbClr val="CC0099"/>
              </a:solidFill>
              <a:round/>
              <a:headEnd/>
              <a:tailEnd/>
            </a:ln>
          </p:spPr>
          <p:txBody>
            <a:bodyPr wrap="none" anchor="ctr"/>
            <a:lstStyle/>
            <a:p>
              <a:pPr>
                <a:defRPr/>
              </a:pPr>
              <a:endParaRPr lang="en-US" sz="1800">
                <a:solidFill>
                  <a:srgbClr val="000000"/>
                </a:solidFill>
                <a:latin typeface="Arial" pitchFamily="34" charset="0"/>
                <a:cs typeface="+mn-cs"/>
              </a:endParaRPr>
            </a:p>
          </p:txBody>
        </p:sp>
        <p:sp>
          <p:nvSpPr>
            <p:cNvPr id="18481" name="Oval 27"/>
            <p:cNvSpPr>
              <a:spLocks noChangeArrowheads="1"/>
            </p:cNvSpPr>
            <p:nvPr/>
          </p:nvSpPr>
          <p:spPr bwMode="auto">
            <a:xfrm>
              <a:off x="1779" y="3187"/>
              <a:ext cx="145" cy="144"/>
            </a:xfrm>
            <a:prstGeom prst="ellipse">
              <a:avLst/>
            </a:prstGeom>
            <a:solidFill>
              <a:srgbClr val="FFFFFF"/>
            </a:solidFill>
            <a:ln w="28575">
              <a:solidFill>
                <a:srgbClr val="CC0099"/>
              </a:solidFill>
              <a:round/>
              <a:headEnd/>
              <a:tailEnd/>
            </a:ln>
          </p:spPr>
          <p:txBody>
            <a:bodyPr wrap="none" anchor="ctr"/>
            <a:lstStyle/>
            <a:p>
              <a:pPr>
                <a:defRPr/>
              </a:pPr>
              <a:endParaRPr lang="en-US" sz="1800">
                <a:solidFill>
                  <a:srgbClr val="000000"/>
                </a:solidFill>
                <a:latin typeface="Arial" pitchFamily="34" charset="0"/>
                <a:cs typeface="+mn-cs"/>
              </a:endParaRPr>
            </a:p>
          </p:txBody>
        </p:sp>
        <p:sp>
          <p:nvSpPr>
            <p:cNvPr id="18482" name="Oval 28"/>
            <p:cNvSpPr>
              <a:spLocks noChangeArrowheads="1"/>
            </p:cNvSpPr>
            <p:nvPr/>
          </p:nvSpPr>
          <p:spPr bwMode="auto">
            <a:xfrm>
              <a:off x="1804" y="1583"/>
              <a:ext cx="145" cy="144"/>
            </a:xfrm>
            <a:prstGeom prst="ellipse">
              <a:avLst/>
            </a:prstGeom>
            <a:solidFill>
              <a:srgbClr val="FFFFFF"/>
            </a:solidFill>
            <a:ln w="28575">
              <a:solidFill>
                <a:srgbClr val="CC0099"/>
              </a:solidFill>
              <a:round/>
              <a:headEnd/>
              <a:tailEnd/>
            </a:ln>
          </p:spPr>
          <p:txBody>
            <a:bodyPr wrap="none" anchor="ctr"/>
            <a:lstStyle/>
            <a:p>
              <a:pPr>
                <a:defRPr/>
              </a:pPr>
              <a:endParaRPr lang="en-US" sz="1800">
                <a:solidFill>
                  <a:srgbClr val="000000"/>
                </a:solidFill>
                <a:latin typeface="Arial" pitchFamily="34" charset="0"/>
                <a:cs typeface="+mn-cs"/>
              </a:endParaRPr>
            </a:p>
          </p:txBody>
        </p:sp>
      </p:grpSp>
      <p:grpSp>
        <p:nvGrpSpPr>
          <p:cNvPr id="72711" name="Group 29"/>
          <p:cNvGrpSpPr>
            <a:grpSpLocks/>
          </p:cNvGrpSpPr>
          <p:nvPr/>
        </p:nvGrpSpPr>
        <p:grpSpPr bwMode="auto">
          <a:xfrm>
            <a:off x="396875" y="3509963"/>
            <a:ext cx="925513" cy="1536700"/>
            <a:chOff x="528" y="2549"/>
            <a:chExt cx="583" cy="968"/>
          </a:xfrm>
        </p:grpSpPr>
        <p:sp>
          <p:nvSpPr>
            <p:cNvPr id="18477" name="Text Box 30"/>
            <p:cNvSpPr txBox="1">
              <a:spLocks noChangeArrowheads="1"/>
            </p:cNvSpPr>
            <p:nvPr/>
          </p:nvSpPr>
          <p:spPr bwMode="auto">
            <a:xfrm>
              <a:off x="591" y="2549"/>
              <a:ext cx="5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1800">
                  <a:solidFill>
                    <a:srgbClr val="000000"/>
                  </a:solidFill>
                  <a:latin typeface="Arial Narrow" pitchFamily="34" charset="0"/>
                  <a:cs typeface="+mn-cs"/>
                </a:rPr>
                <a:t>P(S)=.2</a:t>
              </a:r>
            </a:p>
          </p:txBody>
        </p:sp>
        <p:sp>
          <p:nvSpPr>
            <p:cNvPr id="18478" name="Text Box 31"/>
            <p:cNvSpPr txBox="1">
              <a:spLocks noChangeArrowheads="1"/>
            </p:cNvSpPr>
            <p:nvPr/>
          </p:nvSpPr>
          <p:spPr bwMode="auto">
            <a:xfrm>
              <a:off x="528" y="3286"/>
              <a:ext cx="5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1800">
                  <a:solidFill>
                    <a:srgbClr val="000000"/>
                  </a:solidFill>
                  <a:latin typeface="Arial Narrow" pitchFamily="34" charset="0"/>
                  <a:cs typeface="+mn-cs"/>
                </a:rPr>
                <a:t>P(S</a:t>
              </a:r>
              <a:r>
                <a:rPr lang="en-US" sz="1800" baseline="30000">
                  <a:solidFill>
                    <a:srgbClr val="000000"/>
                  </a:solidFill>
                  <a:latin typeface="Arial Narrow" pitchFamily="34" charset="0"/>
                  <a:cs typeface="+mn-cs"/>
                </a:rPr>
                <a:t>C</a:t>
              </a:r>
              <a:r>
                <a:rPr lang="en-US" sz="1800">
                  <a:solidFill>
                    <a:srgbClr val="000000"/>
                  </a:solidFill>
                  <a:latin typeface="Arial Narrow" pitchFamily="34" charset="0"/>
                  <a:cs typeface="+mn-cs"/>
                </a:rPr>
                <a:t>)=.8</a:t>
              </a:r>
            </a:p>
          </p:txBody>
        </p:sp>
      </p:grpSp>
      <p:grpSp>
        <p:nvGrpSpPr>
          <p:cNvPr id="72712" name="Group 32"/>
          <p:cNvGrpSpPr>
            <a:grpSpLocks/>
          </p:cNvGrpSpPr>
          <p:nvPr/>
        </p:nvGrpSpPr>
        <p:grpSpPr bwMode="auto">
          <a:xfrm>
            <a:off x="3292475" y="2511425"/>
            <a:ext cx="915988" cy="3656013"/>
            <a:chOff x="2352" y="1920"/>
            <a:chExt cx="577" cy="2303"/>
          </a:xfrm>
        </p:grpSpPr>
        <p:sp>
          <p:nvSpPr>
            <p:cNvPr id="18469" name="Text Box 33"/>
            <p:cNvSpPr txBox="1">
              <a:spLocks noChangeArrowheads="1"/>
            </p:cNvSpPr>
            <p:nvPr/>
          </p:nvSpPr>
          <p:spPr bwMode="auto">
            <a:xfrm>
              <a:off x="2352" y="3072"/>
              <a:ext cx="5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1800">
                  <a:solidFill>
                    <a:srgbClr val="000000"/>
                  </a:solidFill>
                  <a:latin typeface="Arial Narrow" pitchFamily="34" charset="0"/>
                  <a:cs typeface="+mn-cs"/>
                </a:rPr>
                <a:t>P(S)=.2</a:t>
              </a:r>
            </a:p>
          </p:txBody>
        </p:sp>
        <p:sp>
          <p:nvSpPr>
            <p:cNvPr id="18470" name="Text Box 34"/>
            <p:cNvSpPr txBox="1">
              <a:spLocks noChangeArrowheads="1"/>
            </p:cNvSpPr>
            <p:nvPr/>
          </p:nvSpPr>
          <p:spPr bwMode="auto">
            <a:xfrm>
              <a:off x="2352" y="2454"/>
              <a:ext cx="5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1800">
                  <a:solidFill>
                    <a:srgbClr val="000000"/>
                  </a:solidFill>
                  <a:latin typeface="Arial Narrow" pitchFamily="34" charset="0"/>
                  <a:cs typeface="+mn-cs"/>
                </a:rPr>
                <a:t>P(S)=.2</a:t>
              </a:r>
            </a:p>
          </p:txBody>
        </p:sp>
        <p:sp>
          <p:nvSpPr>
            <p:cNvPr id="18471" name="Text Box 35"/>
            <p:cNvSpPr txBox="1">
              <a:spLocks noChangeArrowheads="1"/>
            </p:cNvSpPr>
            <p:nvPr/>
          </p:nvSpPr>
          <p:spPr bwMode="auto">
            <a:xfrm>
              <a:off x="2352" y="1920"/>
              <a:ext cx="5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1800">
                  <a:solidFill>
                    <a:srgbClr val="000000"/>
                  </a:solidFill>
                  <a:latin typeface="Arial Narrow" pitchFamily="34" charset="0"/>
                  <a:cs typeface="+mn-cs"/>
                </a:rPr>
                <a:t>P(S)=.2</a:t>
              </a:r>
            </a:p>
          </p:txBody>
        </p:sp>
        <p:sp>
          <p:nvSpPr>
            <p:cNvPr id="18472" name="Text Box 36"/>
            <p:cNvSpPr txBox="1">
              <a:spLocks noChangeArrowheads="1"/>
            </p:cNvSpPr>
            <p:nvPr/>
          </p:nvSpPr>
          <p:spPr bwMode="auto">
            <a:xfrm>
              <a:off x="2352" y="3628"/>
              <a:ext cx="5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1800">
                  <a:solidFill>
                    <a:srgbClr val="000000"/>
                  </a:solidFill>
                  <a:latin typeface="Arial Narrow" pitchFamily="34" charset="0"/>
                  <a:cs typeface="+mn-cs"/>
                </a:rPr>
                <a:t>P(S)=.2</a:t>
              </a:r>
            </a:p>
          </p:txBody>
        </p:sp>
        <p:sp>
          <p:nvSpPr>
            <p:cNvPr id="18473" name="Text Box 37"/>
            <p:cNvSpPr txBox="1">
              <a:spLocks noChangeArrowheads="1"/>
            </p:cNvSpPr>
            <p:nvPr/>
          </p:nvSpPr>
          <p:spPr bwMode="auto">
            <a:xfrm>
              <a:off x="2352" y="2292"/>
              <a:ext cx="5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1800">
                  <a:solidFill>
                    <a:srgbClr val="000000"/>
                  </a:solidFill>
                  <a:latin typeface="Arial Narrow" pitchFamily="34" charset="0"/>
                  <a:cs typeface="+mn-cs"/>
                </a:rPr>
                <a:t>P(S</a:t>
              </a:r>
              <a:r>
                <a:rPr lang="en-US" sz="1800" baseline="30000">
                  <a:solidFill>
                    <a:srgbClr val="000000"/>
                  </a:solidFill>
                  <a:latin typeface="Arial Narrow" pitchFamily="34" charset="0"/>
                  <a:cs typeface="+mn-cs"/>
                </a:rPr>
                <a:t>C</a:t>
              </a:r>
              <a:r>
                <a:rPr lang="en-US" sz="1800">
                  <a:solidFill>
                    <a:srgbClr val="000000"/>
                  </a:solidFill>
                  <a:latin typeface="Arial Narrow" pitchFamily="34" charset="0"/>
                  <a:cs typeface="+mn-cs"/>
                </a:rPr>
                <a:t>)=.8</a:t>
              </a:r>
            </a:p>
          </p:txBody>
        </p:sp>
        <p:sp>
          <p:nvSpPr>
            <p:cNvPr id="18474" name="Text Box 38"/>
            <p:cNvSpPr txBox="1">
              <a:spLocks noChangeArrowheads="1"/>
            </p:cNvSpPr>
            <p:nvPr/>
          </p:nvSpPr>
          <p:spPr bwMode="auto">
            <a:xfrm>
              <a:off x="2352" y="2806"/>
              <a:ext cx="5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1800">
                  <a:solidFill>
                    <a:srgbClr val="000000"/>
                  </a:solidFill>
                  <a:latin typeface="Arial Narrow" pitchFamily="34" charset="0"/>
                  <a:cs typeface="+mn-cs"/>
                </a:rPr>
                <a:t>P(S</a:t>
              </a:r>
              <a:r>
                <a:rPr lang="en-US" sz="1800" baseline="30000">
                  <a:solidFill>
                    <a:srgbClr val="000000"/>
                  </a:solidFill>
                  <a:latin typeface="Arial Narrow" pitchFamily="34" charset="0"/>
                  <a:cs typeface="+mn-cs"/>
                </a:rPr>
                <a:t>C</a:t>
              </a:r>
              <a:r>
                <a:rPr lang="en-US" sz="1800">
                  <a:solidFill>
                    <a:srgbClr val="000000"/>
                  </a:solidFill>
                  <a:latin typeface="Arial Narrow" pitchFamily="34" charset="0"/>
                  <a:cs typeface="+mn-cs"/>
                </a:rPr>
                <a:t>)=.8</a:t>
              </a:r>
            </a:p>
          </p:txBody>
        </p:sp>
        <p:sp>
          <p:nvSpPr>
            <p:cNvPr id="18475" name="Text Box 39"/>
            <p:cNvSpPr txBox="1">
              <a:spLocks noChangeArrowheads="1"/>
            </p:cNvSpPr>
            <p:nvPr/>
          </p:nvSpPr>
          <p:spPr bwMode="auto">
            <a:xfrm>
              <a:off x="2352" y="3992"/>
              <a:ext cx="5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1800">
                  <a:solidFill>
                    <a:srgbClr val="000000"/>
                  </a:solidFill>
                  <a:latin typeface="Arial Narrow" pitchFamily="34" charset="0"/>
                  <a:cs typeface="+mn-cs"/>
                </a:rPr>
                <a:t>P(S</a:t>
              </a:r>
              <a:r>
                <a:rPr lang="en-US" sz="1800" baseline="30000">
                  <a:solidFill>
                    <a:srgbClr val="000000"/>
                  </a:solidFill>
                  <a:latin typeface="Arial Narrow" pitchFamily="34" charset="0"/>
                  <a:cs typeface="+mn-cs"/>
                </a:rPr>
                <a:t>C</a:t>
              </a:r>
              <a:r>
                <a:rPr lang="en-US" sz="1800">
                  <a:solidFill>
                    <a:srgbClr val="000000"/>
                  </a:solidFill>
                  <a:latin typeface="Arial Narrow" pitchFamily="34" charset="0"/>
                  <a:cs typeface="+mn-cs"/>
                </a:rPr>
                <a:t>)=.8</a:t>
              </a:r>
            </a:p>
          </p:txBody>
        </p:sp>
        <p:sp>
          <p:nvSpPr>
            <p:cNvPr id="18476" name="Text Box 40"/>
            <p:cNvSpPr txBox="1">
              <a:spLocks noChangeArrowheads="1"/>
            </p:cNvSpPr>
            <p:nvPr/>
          </p:nvSpPr>
          <p:spPr bwMode="auto">
            <a:xfrm>
              <a:off x="2352" y="3416"/>
              <a:ext cx="5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1800">
                  <a:solidFill>
                    <a:srgbClr val="000000"/>
                  </a:solidFill>
                  <a:latin typeface="Arial Narrow" pitchFamily="34" charset="0"/>
                  <a:cs typeface="+mn-cs"/>
                </a:rPr>
                <a:t>P(S</a:t>
              </a:r>
              <a:r>
                <a:rPr lang="en-US" sz="1800" baseline="30000">
                  <a:solidFill>
                    <a:srgbClr val="000000"/>
                  </a:solidFill>
                  <a:latin typeface="Arial Narrow" pitchFamily="34" charset="0"/>
                  <a:cs typeface="+mn-cs"/>
                </a:rPr>
                <a:t>C</a:t>
              </a:r>
              <a:r>
                <a:rPr lang="en-US" sz="1800">
                  <a:solidFill>
                    <a:srgbClr val="000000"/>
                  </a:solidFill>
                  <a:latin typeface="Arial Narrow" pitchFamily="34" charset="0"/>
                  <a:cs typeface="+mn-cs"/>
                </a:rPr>
                <a:t>)=.8</a:t>
              </a:r>
            </a:p>
          </p:txBody>
        </p:sp>
      </p:grpSp>
      <p:sp>
        <p:nvSpPr>
          <p:cNvPr id="18441" name="Text Box 41"/>
          <p:cNvSpPr txBox="1">
            <a:spLocks noChangeArrowheads="1"/>
          </p:cNvSpPr>
          <p:nvPr/>
        </p:nvSpPr>
        <p:spPr bwMode="auto">
          <a:xfrm>
            <a:off x="4419600" y="2441575"/>
            <a:ext cx="1168400" cy="380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2000">
                <a:solidFill>
                  <a:srgbClr val="000000"/>
                </a:solidFill>
                <a:latin typeface="Verdana" pitchFamily="34" charset="0"/>
                <a:cs typeface="+mn-cs"/>
              </a:rPr>
              <a:t>S S S</a:t>
            </a:r>
          </a:p>
          <a:p>
            <a:pPr eaLnBrk="1" hangingPunct="1">
              <a:defRPr/>
            </a:pPr>
            <a:endParaRPr lang="en-US" sz="2000">
              <a:solidFill>
                <a:srgbClr val="000000"/>
              </a:solidFill>
              <a:latin typeface="Verdana" pitchFamily="34" charset="0"/>
              <a:cs typeface="+mn-cs"/>
            </a:endParaRPr>
          </a:p>
          <a:p>
            <a:pPr eaLnBrk="1" hangingPunct="1">
              <a:defRPr/>
            </a:pPr>
            <a:r>
              <a:rPr lang="en-US" sz="2000">
                <a:solidFill>
                  <a:srgbClr val="FF0000"/>
                </a:solidFill>
                <a:latin typeface="Verdana" pitchFamily="34" charset="0"/>
                <a:cs typeface="+mn-cs"/>
              </a:rPr>
              <a:t>S S S</a:t>
            </a:r>
            <a:r>
              <a:rPr lang="en-US" sz="2000" baseline="30000">
                <a:solidFill>
                  <a:srgbClr val="FF0000"/>
                </a:solidFill>
                <a:latin typeface="Verdana" pitchFamily="34" charset="0"/>
                <a:cs typeface="+mn-cs"/>
              </a:rPr>
              <a:t>C</a:t>
            </a:r>
          </a:p>
          <a:p>
            <a:pPr eaLnBrk="1" hangingPunct="1">
              <a:defRPr/>
            </a:pPr>
            <a:r>
              <a:rPr lang="en-US" sz="2000">
                <a:solidFill>
                  <a:srgbClr val="FF0000"/>
                </a:solidFill>
                <a:latin typeface="Verdana" pitchFamily="34" charset="0"/>
                <a:cs typeface="+mn-cs"/>
              </a:rPr>
              <a:t>S S</a:t>
            </a:r>
            <a:r>
              <a:rPr lang="en-US" sz="2000" baseline="30000">
                <a:solidFill>
                  <a:srgbClr val="FF0000"/>
                </a:solidFill>
                <a:latin typeface="Verdana" pitchFamily="34" charset="0"/>
                <a:cs typeface="+mn-cs"/>
              </a:rPr>
              <a:t>C </a:t>
            </a:r>
            <a:r>
              <a:rPr lang="en-US" sz="2000">
                <a:solidFill>
                  <a:srgbClr val="FF0000"/>
                </a:solidFill>
                <a:latin typeface="Verdana" pitchFamily="34" charset="0"/>
                <a:cs typeface="+mn-cs"/>
              </a:rPr>
              <a:t>S</a:t>
            </a:r>
            <a:endParaRPr lang="en-US" sz="2000">
              <a:solidFill>
                <a:srgbClr val="000000"/>
              </a:solidFill>
              <a:latin typeface="Verdana" pitchFamily="34" charset="0"/>
              <a:cs typeface="+mn-cs"/>
            </a:endParaRPr>
          </a:p>
          <a:p>
            <a:pPr eaLnBrk="1" hangingPunct="1">
              <a:defRPr/>
            </a:pPr>
            <a:endParaRPr lang="en-US" sz="2000">
              <a:solidFill>
                <a:srgbClr val="000000"/>
              </a:solidFill>
              <a:latin typeface="Verdana" pitchFamily="34" charset="0"/>
              <a:cs typeface="+mn-cs"/>
            </a:endParaRPr>
          </a:p>
          <a:p>
            <a:pPr eaLnBrk="1" hangingPunct="1">
              <a:defRPr/>
            </a:pPr>
            <a:r>
              <a:rPr lang="en-US" sz="2000">
                <a:solidFill>
                  <a:srgbClr val="000000"/>
                </a:solidFill>
                <a:latin typeface="Verdana" pitchFamily="34" charset="0"/>
                <a:cs typeface="+mn-cs"/>
              </a:rPr>
              <a:t>S S</a:t>
            </a:r>
            <a:r>
              <a:rPr lang="en-US" sz="2000" baseline="30000">
                <a:solidFill>
                  <a:srgbClr val="000000"/>
                </a:solidFill>
                <a:latin typeface="Verdana" pitchFamily="34" charset="0"/>
                <a:cs typeface="+mn-cs"/>
              </a:rPr>
              <a:t>C </a:t>
            </a:r>
            <a:r>
              <a:rPr lang="en-US" sz="2000">
                <a:solidFill>
                  <a:srgbClr val="000000"/>
                </a:solidFill>
                <a:latin typeface="Verdana" pitchFamily="34" charset="0"/>
                <a:cs typeface="+mn-cs"/>
              </a:rPr>
              <a:t>S</a:t>
            </a:r>
            <a:r>
              <a:rPr lang="en-US" sz="2000" baseline="30000">
                <a:solidFill>
                  <a:srgbClr val="000000"/>
                </a:solidFill>
                <a:latin typeface="Verdana" pitchFamily="34" charset="0"/>
                <a:cs typeface="+mn-cs"/>
              </a:rPr>
              <a:t>C</a:t>
            </a:r>
          </a:p>
          <a:p>
            <a:pPr eaLnBrk="1" hangingPunct="1">
              <a:defRPr/>
            </a:pPr>
            <a:r>
              <a:rPr lang="en-US" sz="2000">
                <a:solidFill>
                  <a:srgbClr val="FF0000"/>
                </a:solidFill>
                <a:latin typeface="Verdana" pitchFamily="34" charset="0"/>
                <a:cs typeface="+mn-cs"/>
              </a:rPr>
              <a:t>S</a:t>
            </a:r>
            <a:r>
              <a:rPr lang="en-US" sz="2000" baseline="30000">
                <a:solidFill>
                  <a:srgbClr val="FF0000"/>
                </a:solidFill>
                <a:latin typeface="Verdana" pitchFamily="34" charset="0"/>
                <a:cs typeface="+mn-cs"/>
              </a:rPr>
              <a:t>C </a:t>
            </a:r>
            <a:r>
              <a:rPr lang="en-US" sz="2000">
                <a:solidFill>
                  <a:srgbClr val="FF0000"/>
                </a:solidFill>
                <a:latin typeface="Verdana" pitchFamily="34" charset="0"/>
                <a:cs typeface="+mn-cs"/>
              </a:rPr>
              <a:t>S S</a:t>
            </a:r>
            <a:endParaRPr lang="en-US" sz="2000">
              <a:solidFill>
                <a:srgbClr val="000000"/>
              </a:solidFill>
              <a:latin typeface="Verdana" pitchFamily="34" charset="0"/>
              <a:cs typeface="+mn-cs"/>
            </a:endParaRPr>
          </a:p>
          <a:p>
            <a:pPr eaLnBrk="1" hangingPunct="1">
              <a:defRPr/>
            </a:pPr>
            <a:endParaRPr lang="en-US" sz="2000">
              <a:solidFill>
                <a:srgbClr val="000000"/>
              </a:solidFill>
              <a:latin typeface="Verdana" pitchFamily="34" charset="0"/>
              <a:cs typeface="+mn-cs"/>
            </a:endParaRPr>
          </a:p>
          <a:p>
            <a:pPr eaLnBrk="1" hangingPunct="1">
              <a:defRPr/>
            </a:pPr>
            <a:r>
              <a:rPr lang="en-US" sz="2000">
                <a:solidFill>
                  <a:srgbClr val="000000"/>
                </a:solidFill>
                <a:latin typeface="Verdana" pitchFamily="34" charset="0"/>
                <a:cs typeface="+mn-cs"/>
              </a:rPr>
              <a:t>S</a:t>
            </a:r>
            <a:r>
              <a:rPr lang="en-US" sz="2000" baseline="30000">
                <a:solidFill>
                  <a:srgbClr val="000000"/>
                </a:solidFill>
                <a:latin typeface="Verdana" pitchFamily="34" charset="0"/>
                <a:cs typeface="+mn-cs"/>
              </a:rPr>
              <a:t>C </a:t>
            </a:r>
            <a:r>
              <a:rPr lang="en-US" sz="2000">
                <a:solidFill>
                  <a:srgbClr val="000000"/>
                </a:solidFill>
                <a:latin typeface="Verdana" pitchFamily="34" charset="0"/>
                <a:cs typeface="+mn-cs"/>
              </a:rPr>
              <a:t>S S</a:t>
            </a:r>
            <a:r>
              <a:rPr lang="en-US" sz="2000" baseline="30000">
                <a:solidFill>
                  <a:srgbClr val="000000"/>
                </a:solidFill>
                <a:latin typeface="Verdana" pitchFamily="34" charset="0"/>
                <a:cs typeface="+mn-cs"/>
              </a:rPr>
              <a:t>C</a:t>
            </a:r>
            <a:endParaRPr lang="en-US" sz="2000">
              <a:solidFill>
                <a:srgbClr val="000000"/>
              </a:solidFill>
              <a:latin typeface="Verdana" pitchFamily="34" charset="0"/>
              <a:cs typeface="+mn-cs"/>
            </a:endParaRPr>
          </a:p>
          <a:p>
            <a:pPr eaLnBrk="1" hangingPunct="1">
              <a:defRPr/>
            </a:pPr>
            <a:r>
              <a:rPr lang="en-US" sz="2000">
                <a:solidFill>
                  <a:srgbClr val="000000"/>
                </a:solidFill>
                <a:latin typeface="Verdana" pitchFamily="34" charset="0"/>
                <a:cs typeface="+mn-cs"/>
              </a:rPr>
              <a:t>S</a:t>
            </a:r>
            <a:r>
              <a:rPr lang="en-US" sz="2000" baseline="30000">
                <a:solidFill>
                  <a:srgbClr val="000000"/>
                </a:solidFill>
                <a:latin typeface="Verdana" pitchFamily="34" charset="0"/>
                <a:cs typeface="+mn-cs"/>
              </a:rPr>
              <a:t>C </a:t>
            </a:r>
            <a:r>
              <a:rPr lang="en-US" sz="2000">
                <a:solidFill>
                  <a:srgbClr val="000000"/>
                </a:solidFill>
                <a:latin typeface="Verdana" pitchFamily="34" charset="0"/>
                <a:cs typeface="+mn-cs"/>
              </a:rPr>
              <a:t>S</a:t>
            </a:r>
            <a:r>
              <a:rPr lang="en-US" sz="2000" baseline="30000">
                <a:solidFill>
                  <a:srgbClr val="000000"/>
                </a:solidFill>
                <a:latin typeface="Verdana" pitchFamily="34" charset="0"/>
                <a:cs typeface="+mn-cs"/>
              </a:rPr>
              <a:t>C </a:t>
            </a:r>
            <a:r>
              <a:rPr lang="en-US" sz="2000">
                <a:solidFill>
                  <a:srgbClr val="000000"/>
                </a:solidFill>
                <a:latin typeface="Verdana" pitchFamily="34" charset="0"/>
                <a:cs typeface="+mn-cs"/>
              </a:rPr>
              <a:t>S</a:t>
            </a:r>
          </a:p>
          <a:p>
            <a:pPr eaLnBrk="1" hangingPunct="1">
              <a:defRPr/>
            </a:pPr>
            <a:endParaRPr lang="en-US" sz="2000">
              <a:solidFill>
                <a:srgbClr val="000000"/>
              </a:solidFill>
              <a:latin typeface="Verdana" pitchFamily="34" charset="0"/>
              <a:cs typeface="+mn-cs"/>
            </a:endParaRPr>
          </a:p>
          <a:p>
            <a:pPr eaLnBrk="1" hangingPunct="1">
              <a:defRPr/>
            </a:pPr>
            <a:r>
              <a:rPr lang="en-US" sz="2000">
                <a:solidFill>
                  <a:srgbClr val="000000"/>
                </a:solidFill>
                <a:latin typeface="Verdana" pitchFamily="34" charset="0"/>
                <a:cs typeface="+mn-cs"/>
              </a:rPr>
              <a:t>S</a:t>
            </a:r>
            <a:r>
              <a:rPr lang="en-US" sz="2000" baseline="30000">
                <a:solidFill>
                  <a:srgbClr val="000000"/>
                </a:solidFill>
                <a:latin typeface="Verdana" pitchFamily="34" charset="0"/>
                <a:cs typeface="+mn-cs"/>
              </a:rPr>
              <a:t>C </a:t>
            </a:r>
            <a:r>
              <a:rPr lang="en-US" sz="2000">
                <a:solidFill>
                  <a:srgbClr val="000000"/>
                </a:solidFill>
                <a:latin typeface="Verdana" pitchFamily="34" charset="0"/>
                <a:cs typeface="+mn-cs"/>
              </a:rPr>
              <a:t>S</a:t>
            </a:r>
            <a:r>
              <a:rPr lang="en-US" sz="2000" baseline="30000">
                <a:solidFill>
                  <a:srgbClr val="000000"/>
                </a:solidFill>
                <a:latin typeface="Verdana" pitchFamily="34" charset="0"/>
                <a:cs typeface="+mn-cs"/>
              </a:rPr>
              <a:t>C </a:t>
            </a:r>
            <a:r>
              <a:rPr lang="en-US" sz="2000">
                <a:solidFill>
                  <a:srgbClr val="000000"/>
                </a:solidFill>
                <a:latin typeface="Verdana" pitchFamily="34" charset="0"/>
                <a:cs typeface="+mn-cs"/>
              </a:rPr>
              <a:t>S</a:t>
            </a:r>
            <a:r>
              <a:rPr lang="en-US" sz="2000" baseline="30000">
                <a:solidFill>
                  <a:srgbClr val="000000"/>
                </a:solidFill>
                <a:latin typeface="Verdana" pitchFamily="34" charset="0"/>
                <a:cs typeface="+mn-cs"/>
              </a:rPr>
              <a:t>C</a:t>
            </a:r>
          </a:p>
        </p:txBody>
      </p:sp>
      <p:grpSp>
        <p:nvGrpSpPr>
          <p:cNvPr id="72714" name="Group 42"/>
          <p:cNvGrpSpPr>
            <a:grpSpLocks/>
          </p:cNvGrpSpPr>
          <p:nvPr/>
        </p:nvGrpSpPr>
        <p:grpSpPr bwMode="auto">
          <a:xfrm>
            <a:off x="1920875" y="2901950"/>
            <a:ext cx="915988" cy="2874963"/>
            <a:chOff x="1488" y="2166"/>
            <a:chExt cx="577" cy="1811"/>
          </a:xfrm>
        </p:grpSpPr>
        <p:sp>
          <p:nvSpPr>
            <p:cNvPr id="18465" name="Text Box 43"/>
            <p:cNvSpPr txBox="1">
              <a:spLocks noChangeArrowheads="1"/>
            </p:cNvSpPr>
            <p:nvPr/>
          </p:nvSpPr>
          <p:spPr bwMode="auto">
            <a:xfrm>
              <a:off x="1488" y="2166"/>
              <a:ext cx="5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1800">
                  <a:solidFill>
                    <a:srgbClr val="000000"/>
                  </a:solidFill>
                  <a:latin typeface="Arial Narrow" pitchFamily="34" charset="0"/>
                  <a:cs typeface="+mn-cs"/>
                </a:rPr>
                <a:t>P(S)=.2</a:t>
              </a:r>
            </a:p>
          </p:txBody>
        </p:sp>
        <p:sp>
          <p:nvSpPr>
            <p:cNvPr id="18466" name="Text Box 44"/>
            <p:cNvSpPr txBox="1">
              <a:spLocks noChangeArrowheads="1"/>
            </p:cNvSpPr>
            <p:nvPr/>
          </p:nvSpPr>
          <p:spPr bwMode="auto">
            <a:xfrm>
              <a:off x="1488" y="2628"/>
              <a:ext cx="5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1800">
                  <a:solidFill>
                    <a:srgbClr val="000000"/>
                  </a:solidFill>
                  <a:latin typeface="Arial Narrow" pitchFamily="34" charset="0"/>
                  <a:cs typeface="+mn-cs"/>
                </a:rPr>
                <a:t>P(S</a:t>
              </a:r>
              <a:r>
                <a:rPr lang="en-US" sz="1800" baseline="30000">
                  <a:solidFill>
                    <a:srgbClr val="000000"/>
                  </a:solidFill>
                  <a:latin typeface="Arial Narrow" pitchFamily="34" charset="0"/>
                  <a:cs typeface="+mn-cs"/>
                </a:rPr>
                <a:t>C</a:t>
              </a:r>
              <a:r>
                <a:rPr lang="en-US" sz="1800">
                  <a:solidFill>
                    <a:srgbClr val="000000"/>
                  </a:solidFill>
                  <a:latin typeface="Arial Narrow" pitchFamily="34" charset="0"/>
                  <a:cs typeface="+mn-cs"/>
                </a:rPr>
                <a:t>)=.8</a:t>
              </a:r>
            </a:p>
          </p:txBody>
        </p:sp>
        <p:sp>
          <p:nvSpPr>
            <p:cNvPr id="18467" name="Text Box 45"/>
            <p:cNvSpPr txBox="1">
              <a:spLocks noChangeArrowheads="1"/>
            </p:cNvSpPr>
            <p:nvPr/>
          </p:nvSpPr>
          <p:spPr bwMode="auto">
            <a:xfrm>
              <a:off x="1488" y="3746"/>
              <a:ext cx="5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1800">
                  <a:solidFill>
                    <a:srgbClr val="000000"/>
                  </a:solidFill>
                  <a:latin typeface="Arial Narrow" pitchFamily="34" charset="0"/>
                  <a:cs typeface="+mn-cs"/>
                </a:rPr>
                <a:t>P(S</a:t>
              </a:r>
              <a:r>
                <a:rPr lang="en-US" sz="1800" baseline="30000">
                  <a:solidFill>
                    <a:srgbClr val="000000"/>
                  </a:solidFill>
                  <a:latin typeface="Arial Narrow" pitchFamily="34" charset="0"/>
                  <a:cs typeface="+mn-cs"/>
                </a:rPr>
                <a:t>C</a:t>
              </a:r>
              <a:r>
                <a:rPr lang="en-US" sz="1800">
                  <a:solidFill>
                    <a:srgbClr val="000000"/>
                  </a:solidFill>
                  <a:latin typeface="Arial Narrow" pitchFamily="34" charset="0"/>
                  <a:cs typeface="+mn-cs"/>
                </a:rPr>
                <a:t>)=.8</a:t>
              </a:r>
            </a:p>
          </p:txBody>
        </p:sp>
        <p:sp>
          <p:nvSpPr>
            <p:cNvPr id="18468" name="Text Box 46"/>
            <p:cNvSpPr txBox="1">
              <a:spLocks noChangeArrowheads="1"/>
            </p:cNvSpPr>
            <p:nvPr/>
          </p:nvSpPr>
          <p:spPr bwMode="auto">
            <a:xfrm>
              <a:off x="1488" y="3270"/>
              <a:ext cx="5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1800">
                  <a:solidFill>
                    <a:srgbClr val="000000"/>
                  </a:solidFill>
                  <a:latin typeface="Arial Narrow" pitchFamily="34" charset="0"/>
                  <a:cs typeface="+mn-cs"/>
                </a:rPr>
                <a:t>P(S)=.2</a:t>
              </a:r>
            </a:p>
          </p:txBody>
        </p:sp>
      </p:grpSp>
      <p:sp>
        <p:nvSpPr>
          <p:cNvPr id="18443" name="Text Box 47"/>
          <p:cNvSpPr txBox="1">
            <a:spLocks noChangeArrowheads="1"/>
          </p:cNvSpPr>
          <p:nvPr/>
        </p:nvSpPr>
        <p:spPr bwMode="auto">
          <a:xfrm>
            <a:off x="6221413" y="2911475"/>
            <a:ext cx="2389187" cy="19272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marL="457200" indent="-4572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b="1" u="sng">
                <a:solidFill>
                  <a:srgbClr val="000000"/>
                </a:solidFill>
                <a:cs typeface="+mn-cs"/>
              </a:rPr>
              <a:t>X	P(x)</a:t>
            </a:r>
            <a:endParaRPr lang="en-US">
              <a:solidFill>
                <a:srgbClr val="000000"/>
              </a:solidFill>
              <a:cs typeface="+mn-cs"/>
            </a:endParaRPr>
          </a:p>
          <a:p>
            <a:pPr eaLnBrk="1" hangingPunct="1">
              <a:buFontTx/>
              <a:buAutoNum type="arabicPlain" startAt="3"/>
              <a:defRPr/>
            </a:pPr>
            <a:r>
              <a:rPr lang="en-US">
                <a:solidFill>
                  <a:srgbClr val="000000"/>
                </a:solidFill>
                <a:cs typeface="+mn-cs"/>
              </a:rPr>
              <a:t>.2</a:t>
            </a:r>
            <a:r>
              <a:rPr lang="en-US" baseline="30000">
                <a:solidFill>
                  <a:srgbClr val="000000"/>
                </a:solidFill>
                <a:cs typeface="+mn-cs"/>
              </a:rPr>
              <a:t>3</a:t>
            </a:r>
            <a:r>
              <a:rPr lang="en-US">
                <a:solidFill>
                  <a:srgbClr val="000000"/>
                </a:solidFill>
                <a:cs typeface="+mn-cs"/>
              </a:rPr>
              <a:t> = .008</a:t>
            </a:r>
          </a:p>
          <a:p>
            <a:pPr eaLnBrk="1" hangingPunct="1">
              <a:buFontTx/>
              <a:buAutoNum type="arabicPlain" startAt="2"/>
              <a:defRPr/>
            </a:pPr>
            <a:r>
              <a:rPr lang="en-US">
                <a:solidFill>
                  <a:srgbClr val="FF0000"/>
                </a:solidFill>
                <a:cs typeface="+mn-cs"/>
              </a:rPr>
              <a:t>3(.032)=.096</a:t>
            </a:r>
          </a:p>
          <a:p>
            <a:pPr eaLnBrk="1" hangingPunct="1">
              <a:buFontTx/>
              <a:buAutoNum type="arabicPlain"/>
              <a:defRPr/>
            </a:pPr>
            <a:r>
              <a:rPr lang="en-US">
                <a:solidFill>
                  <a:srgbClr val="000000"/>
                </a:solidFill>
                <a:cs typeface="+mn-cs"/>
              </a:rPr>
              <a:t>3(.128)=.384</a:t>
            </a:r>
          </a:p>
          <a:p>
            <a:pPr eaLnBrk="1" hangingPunct="1">
              <a:defRPr/>
            </a:pPr>
            <a:r>
              <a:rPr lang="en-US">
                <a:solidFill>
                  <a:srgbClr val="000000"/>
                </a:solidFill>
                <a:cs typeface="+mn-cs"/>
              </a:rPr>
              <a:t>0	.8</a:t>
            </a:r>
            <a:r>
              <a:rPr lang="en-US" baseline="30000">
                <a:solidFill>
                  <a:srgbClr val="000000"/>
                </a:solidFill>
                <a:cs typeface="+mn-cs"/>
              </a:rPr>
              <a:t>3 </a:t>
            </a:r>
            <a:r>
              <a:rPr lang="en-US">
                <a:solidFill>
                  <a:srgbClr val="000000"/>
                </a:solidFill>
                <a:cs typeface="+mn-cs"/>
              </a:rPr>
              <a:t>= .512</a:t>
            </a:r>
          </a:p>
        </p:txBody>
      </p:sp>
      <p:sp>
        <p:nvSpPr>
          <p:cNvPr id="18444" name="Line 48"/>
          <p:cNvSpPr>
            <a:spLocks noChangeShapeType="1"/>
          </p:cNvSpPr>
          <p:nvPr/>
        </p:nvSpPr>
        <p:spPr bwMode="auto">
          <a:xfrm>
            <a:off x="5349875" y="2663825"/>
            <a:ext cx="990600" cy="838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a:defRPr/>
            </a:pPr>
            <a:endParaRPr lang="en-US" sz="1800">
              <a:solidFill>
                <a:srgbClr val="000000"/>
              </a:solidFill>
              <a:latin typeface="Arial" pitchFamily="34" charset="0"/>
              <a:cs typeface="+mn-cs"/>
            </a:endParaRPr>
          </a:p>
        </p:txBody>
      </p:sp>
      <p:grpSp>
        <p:nvGrpSpPr>
          <p:cNvPr id="72717" name="Group 49"/>
          <p:cNvGrpSpPr>
            <a:grpSpLocks/>
          </p:cNvGrpSpPr>
          <p:nvPr/>
        </p:nvGrpSpPr>
        <p:grpSpPr bwMode="auto">
          <a:xfrm>
            <a:off x="5426075" y="3349625"/>
            <a:ext cx="914400" cy="1066800"/>
            <a:chOff x="3696" y="2448"/>
            <a:chExt cx="576" cy="672"/>
          </a:xfrm>
        </p:grpSpPr>
        <p:sp>
          <p:nvSpPr>
            <p:cNvPr id="18462" name="Line 50"/>
            <p:cNvSpPr>
              <a:spLocks noChangeShapeType="1"/>
            </p:cNvSpPr>
            <p:nvPr/>
          </p:nvSpPr>
          <p:spPr bwMode="auto">
            <a:xfrm>
              <a:off x="3696" y="2448"/>
              <a:ext cx="576" cy="288"/>
            </a:xfrm>
            <a:prstGeom prst="line">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pPr>
                <a:defRPr/>
              </a:pPr>
              <a:endParaRPr lang="en-US" sz="1800">
                <a:solidFill>
                  <a:srgbClr val="000000"/>
                </a:solidFill>
                <a:latin typeface="Arial" pitchFamily="34" charset="0"/>
                <a:cs typeface="+mn-cs"/>
              </a:endParaRPr>
            </a:p>
          </p:txBody>
        </p:sp>
        <p:sp>
          <p:nvSpPr>
            <p:cNvPr id="18463" name="Line 51"/>
            <p:cNvSpPr>
              <a:spLocks noChangeShapeType="1"/>
            </p:cNvSpPr>
            <p:nvPr/>
          </p:nvSpPr>
          <p:spPr bwMode="auto">
            <a:xfrm>
              <a:off x="3696" y="2640"/>
              <a:ext cx="528" cy="144"/>
            </a:xfrm>
            <a:prstGeom prst="line">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pPr>
                <a:defRPr/>
              </a:pPr>
              <a:endParaRPr lang="en-US" sz="1800">
                <a:solidFill>
                  <a:srgbClr val="000000"/>
                </a:solidFill>
                <a:latin typeface="Arial" pitchFamily="34" charset="0"/>
                <a:cs typeface="+mn-cs"/>
              </a:endParaRPr>
            </a:p>
          </p:txBody>
        </p:sp>
        <p:sp>
          <p:nvSpPr>
            <p:cNvPr id="18464" name="Line 52"/>
            <p:cNvSpPr>
              <a:spLocks noChangeShapeType="1"/>
            </p:cNvSpPr>
            <p:nvPr/>
          </p:nvSpPr>
          <p:spPr bwMode="auto">
            <a:xfrm flipV="1">
              <a:off x="3696" y="2832"/>
              <a:ext cx="576" cy="288"/>
            </a:xfrm>
            <a:prstGeom prst="line">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pPr>
                <a:defRPr/>
              </a:pPr>
              <a:endParaRPr lang="en-US" sz="1800">
                <a:solidFill>
                  <a:srgbClr val="000000"/>
                </a:solidFill>
                <a:latin typeface="Arial" pitchFamily="34" charset="0"/>
                <a:cs typeface="+mn-cs"/>
              </a:endParaRPr>
            </a:p>
          </p:txBody>
        </p:sp>
      </p:grpSp>
      <p:grpSp>
        <p:nvGrpSpPr>
          <p:cNvPr id="72718" name="Group 53"/>
          <p:cNvGrpSpPr>
            <a:grpSpLocks/>
          </p:cNvGrpSpPr>
          <p:nvPr/>
        </p:nvGrpSpPr>
        <p:grpSpPr bwMode="auto">
          <a:xfrm>
            <a:off x="5502275" y="4111625"/>
            <a:ext cx="838200" cy="1295400"/>
            <a:chOff x="3744" y="2928"/>
            <a:chExt cx="528" cy="816"/>
          </a:xfrm>
        </p:grpSpPr>
        <p:sp>
          <p:nvSpPr>
            <p:cNvPr id="18459" name="Line 54"/>
            <p:cNvSpPr>
              <a:spLocks noChangeShapeType="1"/>
            </p:cNvSpPr>
            <p:nvPr/>
          </p:nvSpPr>
          <p:spPr bwMode="auto">
            <a:xfrm>
              <a:off x="3792" y="2928"/>
              <a:ext cx="480" cy="9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a:defRPr/>
              </a:pPr>
              <a:endParaRPr lang="en-US" sz="1800">
                <a:solidFill>
                  <a:srgbClr val="000000"/>
                </a:solidFill>
                <a:latin typeface="Arial" pitchFamily="34" charset="0"/>
                <a:cs typeface="+mn-cs"/>
              </a:endParaRPr>
            </a:p>
          </p:txBody>
        </p:sp>
        <p:sp>
          <p:nvSpPr>
            <p:cNvPr id="18460" name="Line 55"/>
            <p:cNvSpPr>
              <a:spLocks noChangeShapeType="1"/>
            </p:cNvSpPr>
            <p:nvPr/>
          </p:nvSpPr>
          <p:spPr bwMode="auto">
            <a:xfrm flipV="1">
              <a:off x="3744" y="3072"/>
              <a:ext cx="528" cy="43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a:defRPr/>
              </a:pPr>
              <a:endParaRPr lang="en-US" sz="1800">
                <a:solidFill>
                  <a:srgbClr val="000000"/>
                </a:solidFill>
                <a:latin typeface="Arial" pitchFamily="34" charset="0"/>
                <a:cs typeface="+mn-cs"/>
              </a:endParaRPr>
            </a:p>
          </p:txBody>
        </p:sp>
        <p:sp>
          <p:nvSpPr>
            <p:cNvPr id="18461" name="Line 56"/>
            <p:cNvSpPr>
              <a:spLocks noChangeShapeType="1"/>
            </p:cNvSpPr>
            <p:nvPr/>
          </p:nvSpPr>
          <p:spPr bwMode="auto">
            <a:xfrm flipV="1">
              <a:off x="3744" y="3120"/>
              <a:ext cx="528" cy="62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a:defRPr/>
              </a:pPr>
              <a:endParaRPr lang="en-US" sz="1800">
                <a:solidFill>
                  <a:srgbClr val="000000"/>
                </a:solidFill>
                <a:latin typeface="Arial" pitchFamily="34" charset="0"/>
                <a:cs typeface="+mn-cs"/>
              </a:endParaRPr>
            </a:p>
          </p:txBody>
        </p:sp>
      </p:grpSp>
      <p:sp>
        <p:nvSpPr>
          <p:cNvPr id="18447" name="Line 57"/>
          <p:cNvSpPr>
            <a:spLocks noChangeShapeType="1"/>
          </p:cNvSpPr>
          <p:nvPr/>
        </p:nvSpPr>
        <p:spPr bwMode="auto">
          <a:xfrm flipV="1">
            <a:off x="5502275" y="4797425"/>
            <a:ext cx="838200" cy="1143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a:defRPr/>
            </a:pPr>
            <a:endParaRPr lang="en-US" sz="1800">
              <a:solidFill>
                <a:srgbClr val="000000"/>
              </a:solidFill>
              <a:latin typeface="Arial" pitchFamily="34" charset="0"/>
              <a:cs typeface="+mn-cs"/>
            </a:endParaRPr>
          </a:p>
        </p:txBody>
      </p:sp>
      <p:sp>
        <p:nvSpPr>
          <p:cNvPr id="18448" name="Text Box 58"/>
          <p:cNvSpPr txBox="1">
            <a:spLocks noChangeArrowheads="1"/>
          </p:cNvSpPr>
          <p:nvPr/>
        </p:nvSpPr>
        <p:spPr bwMode="auto">
          <a:xfrm>
            <a:off x="6340475" y="2001838"/>
            <a:ext cx="1555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1800">
                <a:solidFill>
                  <a:srgbClr val="000000"/>
                </a:solidFill>
                <a:latin typeface="Arial Narrow" pitchFamily="34" charset="0"/>
                <a:cs typeface="+mn-cs"/>
              </a:rPr>
              <a:t>(.2)(.2)(.8)= .032</a:t>
            </a:r>
          </a:p>
        </p:txBody>
      </p:sp>
      <p:sp>
        <p:nvSpPr>
          <p:cNvPr id="18449" name="Freeform 59"/>
          <p:cNvSpPr>
            <a:spLocks/>
          </p:cNvSpPr>
          <p:nvPr/>
        </p:nvSpPr>
        <p:spPr bwMode="auto">
          <a:xfrm>
            <a:off x="7254875" y="2359025"/>
            <a:ext cx="901700" cy="1371600"/>
          </a:xfrm>
          <a:custGeom>
            <a:avLst/>
            <a:gdLst>
              <a:gd name="T0" fmla="*/ 2147483647 w 568"/>
              <a:gd name="T1" fmla="*/ 2147483647 h 864"/>
              <a:gd name="T2" fmla="*/ 2147483647 w 568"/>
              <a:gd name="T3" fmla="*/ 2147483647 h 864"/>
              <a:gd name="T4" fmla="*/ 2147483647 w 568"/>
              <a:gd name="T5" fmla="*/ 2147483647 h 864"/>
              <a:gd name="T6" fmla="*/ 2147483647 w 568"/>
              <a:gd name="T7" fmla="*/ 2147483647 h 864"/>
              <a:gd name="T8" fmla="*/ 2147483647 w 568"/>
              <a:gd name="T9" fmla="*/ 0 h 864"/>
              <a:gd name="T10" fmla="*/ 0 60000 65536"/>
              <a:gd name="T11" fmla="*/ 0 60000 65536"/>
              <a:gd name="T12" fmla="*/ 0 60000 65536"/>
              <a:gd name="T13" fmla="*/ 0 60000 65536"/>
              <a:gd name="T14" fmla="*/ 0 60000 65536"/>
              <a:gd name="T15" fmla="*/ 0 w 568"/>
              <a:gd name="T16" fmla="*/ 0 h 864"/>
              <a:gd name="T17" fmla="*/ 568 w 568"/>
              <a:gd name="T18" fmla="*/ 864 h 864"/>
            </a:gdLst>
            <a:ahLst/>
            <a:cxnLst>
              <a:cxn ang="T10">
                <a:pos x="T0" y="T1"/>
              </a:cxn>
              <a:cxn ang="T11">
                <a:pos x="T2" y="T3"/>
              </a:cxn>
              <a:cxn ang="T12">
                <a:pos x="T4" y="T5"/>
              </a:cxn>
              <a:cxn ang="T13">
                <a:pos x="T6" y="T7"/>
              </a:cxn>
              <a:cxn ang="T14">
                <a:pos x="T8" y="T9"/>
              </a:cxn>
            </a:cxnLst>
            <a:rect l="T15" t="T16" r="T17" b="T18"/>
            <a:pathLst>
              <a:path w="568" h="864">
                <a:moveTo>
                  <a:pt x="48" y="864"/>
                </a:moveTo>
                <a:cubicBezTo>
                  <a:pt x="128" y="700"/>
                  <a:pt x="208" y="536"/>
                  <a:pt x="288" y="432"/>
                </a:cubicBezTo>
                <a:cubicBezTo>
                  <a:pt x="368" y="328"/>
                  <a:pt x="568" y="296"/>
                  <a:pt x="528" y="240"/>
                </a:cubicBezTo>
                <a:cubicBezTo>
                  <a:pt x="488" y="184"/>
                  <a:pt x="96" y="136"/>
                  <a:pt x="48" y="96"/>
                </a:cubicBezTo>
                <a:cubicBezTo>
                  <a:pt x="0" y="56"/>
                  <a:pt x="120" y="28"/>
                  <a:pt x="240" y="0"/>
                </a:cubicBezTo>
              </a:path>
            </a:pathLst>
          </a:custGeom>
          <a:noFill/>
          <a:ln w="9525">
            <a:solidFill>
              <a:schemeClr val="tx2"/>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p>
            <a:pPr>
              <a:defRPr/>
            </a:pPr>
            <a:endParaRPr lang="en-US" sz="1800">
              <a:solidFill>
                <a:srgbClr val="000000"/>
              </a:solidFill>
              <a:latin typeface="Arial" pitchFamily="34" charset="0"/>
              <a:cs typeface="+mn-cs"/>
            </a:endParaRPr>
          </a:p>
        </p:txBody>
      </p:sp>
      <p:sp>
        <p:nvSpPr>
          <p:cNvPr id="18450" name="Line 60"/>
          <p:cNvSpPr>
            <a:spLocks noChangeShapeType="1"/>
          </p:cNvSpPr>
          <p:nvPr/>
        </p:nvSpPr>
        <p:spPr bwMode="auto">
          <a:xfrm flipV="1">
            <a:off x="1600200" y="1752600"/>
            <a:ext cx="0" cy="4800600"/>
          </a:xfrm>
          <a:prstGeom prst="line">
            <a:avLst/>
          </a:prstGeom>
          <a:noFill/>
          <a:ln w="9525">
            <a:solidFill>
              <a:srgbClr val="000080"/>
            </a:solidFill>
            <a:prstDash val="dash"/>
            <a:round/>
            <a:headEnd/>
            <a:tailEnd/>
          </a:ln>
          <a:extLst>
            <a:ext uri="{909E8E84-426E-40DD-AFC4-6F175D3DCCD1}">
              <a14:hiddenFill xmlns:a14="http://schemas.microsoft.com/office/drawing/2010/main">
                <a:noFill/>
              </a14:hiddenFill>
            </a:ext>
          </a:extLst>
        </p:spPr>
        <p:txBody>
          <a:bodyPr wrap="none" anchor="ctr"/>
          <a:lstStyle/>
          <a:p>
            <a:pPr>
              <a:defRPr/>
            </a:pPr>
            <a:endParaRPr lang="en-US" sz="1800">
              <a:solidFill>
                <a:srgbClr val="000000"/>
              </a:solidFill>
              <a:latin typeface="Arial" pitchFamily="34" charset="0"/>
              <a:cs typeface="+mn-cs"/>
            </a:endParaRPr>
          </a:p>
        </p:txBody>
      </p:sp>
      <p:sp>
        <p:nvSpPr>
          <p:cNvPr id="18451" name="Line 61"/>
          <p:cNvSpPr>
            <a:spLocks noChangeShapeType="1"/>
          </p:cNvSpPr>
          <p:nvPr/>
        </p:nvSpPr>
        <p:spPr bwMode="auto">
          <a:xfrm flipV="1">
            <a:off x="2895600" y="1752600"/>
            <a:ext cx="0" cy="4800600"/>
          </a:xfrm>
          <a:prstGeom prst="line">
            <a:avLst/>
          </a:prstGeom>
          <a:noFill/>
          <a:ln w="9525">
            <a:solidFill>
              <a:srgbClr val="000080"/>
            </a:solidFill>
            <a:prstDash val="dash"/>
            <a:round/>
            <a:headEnd/>
            <a:tailEnd/>
          </a:ln>
          <a:extLst>
            <a:ext uri="{909E8E84-426E-40DD-AFC4-6F175D3DCCD1}">
              <a14:hiddenFill xmlns:a14="http://schemas.microsoft.com/office/drawing/2010/main">
                <a:noFill/>
              </a14:hiddenFill>
            </a:ext>
          </a:extLst>
        </p:spPr>
        <p:txBody>
          <a:bodyPr wrap="none" anchor="ctr"/>
          <a:lstStyle/>
          <a:p>
            <a:pPr>
              <a:defRPr/>
            </a:pPr>
            <a:endParaRPr lang="en-US" sz="1800">
              <a:solidFill>
                <a:srgbClr val="000000"/>
              </a:solidFill>
              <a:latin typeface="Arial" pitchFamily="34" charset="0"/>
              <a:cs typeface="+mn-cs"/>
            </a:endParaRPr>
          </a:p>
        </p:txBody>
      </p:sp>
      <p:sp>
        <p:nvSpPr>
          <p:cNvPr id="18452" name="Line 62"/>
          <p:cNvSpPr>
            <a:spLocks noChangeShapeType="1"/>
          </p:cNvSpPr>
          <p:nvPr/>
        </p:nvSpPr>
        <p:spPr bwMode="auto">
          <a:xfrm flipV="1">
            <a:off x="4267200" y="1752600"/>
            <a:ext cx="0" cy="4800600"/>
          </a:xfrm>
          <a:prstGeom prst="line">
            <a:avLst/>
          </a:prstGeom>
          <a:noFill/>
          <a:ln w="9525">
            <a:solidFill>
              <a:srgbClr val="000080"/>
            </a:solidFill>
            <a:prstDash val="dash"/>
            <a:round/>
            <a:headEnd/>
            <a:tailEnd/>
          </a:ln>
          <a:extLst>
            <a:ext uri="{909E8E84-426E-40DD-AFC4-6F175D3DCCD1}">
              <a14:hiddenFill xmlns:a14="http://schemas.microsoft.com/office/drawing/2010/main">
                <a:noFill/>
              </a14:hiddenFill>
            </a:ext>
          </a:extLst>
        </p:spPr>
        <p:txBody>
          <a:bodyPr wrap="none" anchor="ctr"/>
          <a:lstStyle/>
          <a:p>
            <a:pPr>
              <a:defRPr/>
            </a:pPr>
            <a:endParaRPr lang="en-US" sz="1800">
              <a:solidFill>
                <a:srgbClr val="000000"/>
              </a:solidFill>
              <a:latin typeface="Arial" pitchFamily="34" charset="0"/>
              <a:cs typeface="+mn-cs"/>
            </a:endParaRPr>
          </a:p>
        </p:txBody>
      </p:sp>
      <p:sp>
        <p:nvSpPr>
          <p:cNvPr id="18453" name="Text Box 63"/>
          <p:cNvSpPr txBox="1">
            <a:spLocks noChangeArrowheads="1"/>
          </p:cNvSpPr>
          <p:nvPr/>
        </p:nvSpPr>
        <p:spPr bwMode="auto">
          <a:xfrm>
            <a:off x="304800" y="1752600"/>
            <a:ext cx="12811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defRPr/>
            </a:pPr>
            <a:r>
              <a:rPr lang="en-US" sz="1600">
                <a:solidFill>
                  <a:srgbClr val="000080"/>
                </a:solidFill>
                <a:latin typeface="Tahoma" pitchFamily="34" charset="0"/>
                <a:cs typeface="+mn-cs"/>
              </a:rPr>
              <a:t>Sales Call 1</a:t>
            </a:r>
          </a:p>
        </p:txBody>
      </p:sp>
      <p:sp>
        <p:nvSpPr>
          <p:cNvPr id="18454" name="Line 64"/>
          <p:cNvSpPr>
            <a:spLocks noChangeShapeType="1"/>
          </p:cNvSpPr>
          <p:nvPr/>
        </p:nvSpPr>
        <p:spPr bwMode="auto">
          <a:xfrm flipV="1">
            <a:off x="304800" y="1752600"/>
            <a:ext cx="0" cy="4800600"/>
          </a:xfrm>
          <a:prstGeom prst="line">
            <a:avLst/>
          </a:prstGeom>
          <a:noFill/>
          <a:ln w="9525">
            <a:solidFill>
              <a:srgbClr val="000080"/>
            </a:solidFill>
            <a:prstDash val="dash"/>
            <a:round/>
            <a:headEnd/>
            <a:tailEnd/>
          </a:ln>
          <a:extLst>
            <a:ext uri="{909E8E84-426E-40DD-AFC4-6F175D3DCCD1}">
              <a14:hiddenFill xmlns:a14="http://schemas.microsoft.com/office/drawing/2010/main">
                <a:noFill/>
              </a14:hiddenFill>
            </a:ext>
          </a:extLst>
        </p:spPr>
        <p:txBody>
          <a:bodyPr wrap="none" anchor="ctr"/>
          <a:lstStyle/>
          <a:p>
            <a:pPr>
              <a:defRPr/>
            </a:pPr>
            <a:endParaRPr lang="en-US" sz="1800">
              <a:solidFill>
                <a:srgbClr val="000000"/>
              </a:solidFill>
              <a:latin typeface="Arial" pitchFamily="34" charset="0"/>
              <a:cs typeface="+mn-cs"/>
            </a:endParaRPr>
          </a:p>
        </p:txBody>
      </p:sp>
      <p:sp>
        <p:nvSpPr>
          <p:cNvPr id="18455" name="Text Box 65"/>
          <p:cNvSpPr txBox="1">
            <a:spLocks noChangeArrowheads="1"/>
          </p:cNvSpPr>
          <p:nvPr/>
        </p:nvSpPr>
        <p:spPr bwMode="auto">
          <a:xfrm>
            <a:off x="1600200" y="1752600"/>
            <a:ext cx="12811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defRPr/>
            </a:pPr>
            <a:r>
              <a:rPr lang="en-US" sz="1600">
                <a:solidFill>
                  <a:srgbClr val="000080"/>
                </a:solidFill>
                <a:latin typeface="Tahoma" pitchFamily="34" charset="0"/>
                <a:cs typeface="+mn-cs"/>
              </a:rPr>
              <a:t>Sales Call 2</a:t>
            </a:r>
          </a:p>
        </p:txBody>
      </p:sp>
      <p:sp>
        <p:nvSpPr>
          <p:cNvPr id="18456" name="Text Box 66"/>
          <p:cNvSpPr txBox="1">
            <a:spLocks noChangeArrowheads="1"/>
          </p:cNvSpPr>
          <p:nvPr/>
        </p:nvSpPr>
        <p:spPr bwMode="auto">
          <a:xfrm>
            <a:off x="2895600" y="1752600"/>
            <a:ext cx="12811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defRPr/>
            </a:pPr>
            <a:r>
              <a:rPr lang="en-US" sz="1600">
                <a:solidFill>
                  <a:srgbClr val="000080"/>
                </a:solidFill>
                <a:latin typeface="Tahoma" pitchFamily="34" charset="0"/>
                <a:cs typeface="+mn-cs"/>
              </a:rPr>
              <a:t>Sales Call 3</a:t>
            </a:r>
          </a:p>
        </p:txBody>
      </p:sp>
      <p:sp>
        <p:nvSpPr>
          <p:cNvPr id="18457" name="Text Box 67"/>
          <p:cNvSpPr txBox="1">
            <a:spLocks noChangeArrowheads="1"/>
          </p:cNvSpPr>
          <p:nvPr/>
        </p:nvSpPr>
        <p:spPr bwMode="auto">
          <a:xfrm>
            <a:off x="6075363" y="6172200"/>
            <a:ext cx="2998787"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defRPr/>
            </a:pPr>
            <a:r>
              <a:rPr lang="en-US" sz="2000">
                <a:solidFill>
                  <a:srgbClr val="000000"/>
                </a:solidFill>
                <a:latin typeface="Times"/>
                <a:cs typeface="+mn-cs"/>
              </a:rPr>
              <a:t>P(</a:t>
            </a:r>
            <a:r>
              <a:rPr lang="en-US" sz="2000" b="1">
                <a:solidFill>
                  <a:srgbClr val="000000"/>
                </a:solidFill>
                <a:latin typeface="Tahoma" pitchFamily="34" charset="0"/>
                <a:cs typeface="+mn-cs"/>
              </a:rPr>
              <a:t>X</a:t>
            </a:r>
            <a:r>
              <a:rPr lang="en-US" sz="2000">
                <a:solidFill>
                  <a:srgbClr val="000000"/>
                </a:solidFill>
                <a:latin typeface="Times"/>
                <a:cs typeface="+mn-cs"/>
              </a:rPr>
              <a:t>=2) is illustrated here…</a:t>
            </a:r>
          </a:p>
        </p:txBody>
      </p:sp>
      <p:sp>
        <p:nvSpPr>
          <p:cNvPr id="18458" name="Freeform 68"/>
          <p:cNvSpPr>
            <a:spLocks/>
          </p:cNvSpPr>
          <p:nvPr/>
        </p:nvSpPr>
        <p:spPr bwMode="auto">
          <a:xfrm>
            <a:off x="8534400" y="3886200"/>
            <a:ext cx="330200" cy="2362200"/>
          </a:xfrm>
          <a:custGeom>
            <a:avLst/>
            <a:gdLst>
              <a:gd name="T0" fmla="*/ 2147483647 w 208"/>
              <a:gd name="T1" fmla="*/ 2147483647 h 1488"/>
              <a:gd name="T2" fmla="*/ 2147483647 w 208"/>
              <a:gd name="T3" fmla="*/ 2147483647 h 1488"/>
              <a:gd name="T4" fmla="*/ 0 w 208"/>
              <a:gd name="T5" fmla="*/ 0 h 1488"/>
              <a:gd name="T6" fmla="*/ 0 60000 65536"/>
              <a:gd name="T7" fmla="*/ 0 60000 65536"/>
              <a:gd name="T8" fmla="*/ 0 60000 65536"/>
              <a:gd name="T9" fmla="*/ 0 w 208"/>
              <a:gd name="T10" fmla="*/ 0 h 1488"/>
              <a:gd name="T11" fmla="*/ 208 w 208"/>
              <a:gd name="T12" fmla="*/ 1488 h 1488"/>
            </a:gdLst>
            <a:ahLst/>
            <a:cxnLst>
              <a:cxn ang="T6">
                <a:pos x="T0" y="T1"/>
              </a:cxn>
              <a:cxn ang="T7">
                <a:pos x="T2" y="T3"/>
              </a:cxn>
              <a:cxn ang="T8">
                <a:pos x="T4" y="T5"/>
              </a:cxn>
            </a:cxnLst>
            <a:rect l="T9" t="T10" r="T11" b="T12"/>
            <a:pathLst>
              <a:path w="208" h="1488">
                <a:moveTo>
                  <a:pt x="96" y="1488"/>
                </a:moveTo>
                <a:cubicBezTo>
                  <a:pt x="152" y="1036"/>
                  <a:pt x="208" y="584"/>
                  <a:pt x="192" y="336"/>
                </a:cubicBezTo>
                <a:cubicBezTo>
                  <a:pt x="176" y="88"/>
                  <a:pt x="88" y="44"/>
                  <a:pt x="0" y="0"/>
                </a:cubicBezTo>
              </a:path>
            </a:pathLst>
          </a:custGeom>
          <a:noFill/>
          <a:ln w="9525">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pPr>
              <a:defRPr/>
            </a:pPr>
            <a:endParaRPr lang="en-US" sz="1800">
              <a:solidFill>
                <a:srgbClr val="000000"/>
              </a:solidFill>
              <a:latin typeface="Arial" pitchFamily="34" charset="0"/>
              <a:cs typeface="+mn-cs"/>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AutoShape 2"/>
          <p:cNvSpPr>
            <a:spLocks noGrp="1" noChangeArrowheads="1"/>
          </p:cNvSpPr>
          <p:nvPr>
            <p:ph type="title"/>
          </p:nvPr>
        </p:nvSpPr>
        <p:spPr/>
        <p:txBody>
          <a:bodyPr/>
          <a:lstStyle/>
          <a:p>
            <a:pPr eaLnBrk="1" hangingPunct="1"/>
            <a:r>
              <a:rPr lang="en-US" altLang="en-US" sz="3200"/>
              <a:t>The Mean of a Probability Distribution</a:t>
            </a:r>
            <a:endParaRPr lang="en-US" altLang="en-US" sz="3200" b="0"/>
          </a:p>
        </p:txBody>
      </p:sp>
      <p:sp>
        <p:nvSpPr>
          <p:cNvPr id="230406" name="Rectangle 6"/>
          <p:cNvSpPr>
            <a:spLocks noChangeArrowheads="1"/>
          </p:cNvSpPr>
          <p:nvPr/>
        </p:nvSpPr>
        <p:spPr bwMode="auto">
          <a:xfrm>
            <a:off x="704850" y="2025650"/>
            <a:ext cx="821055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2800" b="1">
                <a:latin typeface="Arial" pitchFamily="34" charset="0"/>
              </a:rPr>
              <a:t>MEAN</a:t>
            </a:r>
          </a:p>
          <a:p>
            <a:pPr>
              <a:buFontTx/>
              <a:buChar char="•"/>
            </a:pPr>
            <a:r>
              <a:rPr lang="en-US" altLang="en-US" sz="2800">
                <a:latin typeface="Arial" pitchFamily="34" charset="0"/>
              </a:rPr>
              <a:t>The mean is a typical value used to represent the central location of a probability distribution.</a:t>
            </a:r>
          </a:p>
          <a:p>
            <a:endParaRPr lang="en-US" altLang="en-US" sz="2800">
              <a:latin typeface="Arial" pitchFamily="34" charset="0"/>
            </a:endParaRPr>
          </a:p>
          <a:p>
            <a:pPr>
              <a:buFontTx/>
              <a:buChar char="•"/>
            </a:pPr>
            <a:r>
              <a:rPr lang="en-US" altLang="en-US" sz="2800">
                <a:latin typeface="Arial" pitchFamily="34" charset="0"/>
              </a:rPr>
              <a:t>The mean of a probability distribution is also referred to as its </a:t>
            </a:r>
            <a:r>
              <a:rPr lang="en-US" altLang="en-US" sz="2800" b="1">
                <a:latin typeface="Arial" pitchFamily="34" charset="0"/>
              </a:rPr>
              <a:t>expected value.</a:t>
            </a:r>
          </a:p>
        </p:txBody>
      </p:sp>
      <mc:AlternateContent xmlns:mc="http://schemas.openxmlformats.org/markup-compatibility/2006" xmlns:a14="http://schemas.microsoft.com/office/drawing/2010/main">
        <mc:Choice Requires="a14">
          <p:sp>
            <p:nvSpPr>
              <p:cNvPr id="2" name="TextBox 1"/>
              <p:cNvSpPr txBox="1"/>
              <p:nvPr/>
            </p:nvSpPr>
            <p:spPr>
              <a:xfrm>
                <a:off x="2828260" y="5024051"/>
                <a:ext cx="2135521" cy="8943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 </m:t>
                      </m:r>
                      <m:nary>
                        <m:naryPr>
                          <m:chr m:val="∑"/>
                          <m:subHide m:val="on"/>
                          <m:supHide m:val="on"/>
                          <m:ctrlPr>
                            <a:rPr lang="en-US" b="0" i="1" smtClean="0">
                              <a:latin typeface="Cambria Math" panose="02040503050406030204" pitchFamily="18" charset="0"/>
                              <a:ea typeface="Cambria Math" panose="02040503050406030204" pitchFamily="18" charset="0"/>
                            </a:rPr>
                          </m:ctrlPr>
                        </m:naryPr>
                        <m:sub/>
                        <m:sup/>
                        <m:e>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e>
                      </m:nary>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2828260" y="5024051"/>
                <a:ext cx="2135521" cy="894347"/>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0406"/>
                                        </p:tgtEl>
                                        <p:attrNameLst>
                                          <p:attrName>style.visibility</p:attrName>
                                        </p:attrNameLst>
                                      </p:cBhvr>
                                      <p:to>
                                        <p:strVal val="visible"/>
                                      </p:to>
                                    </p:set>
                                    <p:animEffect transition="in" filter="wipe(left)">
                                      <p:cBhvr>
                                        <p:cTn id="7" dur="500"/>
                                        <p:tgtEl>
                                          <p:spTgt spid="230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6" grpId="0"/>
    </p:bldLst>
  </p:timing>
</p:sld>
</file>

<file path=ppt/tags/tag1.xml><?xml version="1.0" encoding="utf-8"?>
<p:tagLst xmlns:a="http://schemas.openxmlformats.org/drawingml/2006/main" xmlns:r="http://schemas.openxmlformats.org/officeDocument/2006/relationships" xmlns:p="http://schemas.openxmlformats.org/presentationml/2006/main">
  <p:tag name="TITLE" val="Slide 9"/>
  <p:tag name="NOPREFERENCE" val="False"/>
</p:tagLst>
</file>

<file path=ppt/tags/tag10.xml><?xml version="1.0" encoding="utf-8"?>
<p:tagLst xmlns:a="http://schemas.openxmlformats.org/drawingml/2006/main" xmlns:r="http://schemas.openxmlformats.org/officeDocument/2006/relationships" xmlns:p="http://schemas.openxmlformats.org/presentationml/2006/main">
  <p:tag name="TITLE" val="Slide 27"/>
  <p:tag name="NOPREFERENCE" val="False"/>
</p:tagLst>
</file>

<file path=ppt/tags/tag11.xml><?xml version="1.0" encoding="utf-8"?>
<p:tagLst xmlns:a="http://schemas.openxmlformats.org/drawingml/2006/main" xmlns:r="http://schemas.openxmlformats.org/officeDocument/2006/relationships" xmlns:p="http://schemas.openxmlformats.org/presentationml/2006/main">
  <p:tag name="TITLE" val="Slide 28"/>
  <p:tag name="NOPREFERENCE" val="False"/>
</p:tagLst>
</file>

<file path=ppt/tags/tag12.xml><?xml version="1.0" encoding="utf-8"?>
<p:tagLst xmlns:a="http://schemas.openxmlformats.org/drawingml/2006/main" xmlns:r="http://schemas.openxmlformats.org/officeDocument/2006/relationships" xmlns:p="http://schemas.openxmlformats.org/presentationml/2006/main">
  <p:tag name="TITLE" val="Slide 29"/>
  <p:tag name="NOPREFERENCE" val="False"/>
</p:tagLst>
</file>

<file path=ppt/tags/tag13.xml><?xml version="1.0" encoding="utf-8"?>
<p:tagLst xmlns:a="http://schemas.openxmlformats.org/drawingml/2006/main" xmlns:r="http://schemas.openxmlformats.org/officeDocument/2006/relationships" xmlns:p="http://schemas.openxmlformats.org/presentationml/2006/main">
  <p:tag name="TITLE" val="Slide 30"/>
  <p:tag name="NOPREFERENCE" val="False"/>
</p:tagLst>
</file>

<file path=ppt/tags/tag14.xml><?xml version="1.0" encoding="utf-8"?>
<p:tagLst xmlns:a="http://schemas.openxmlformats.org/drawingml/2006/main" xmlns:r="http://schemas.openxmlformats.org/officeDocument/2006/relationships" xmlns:p="http://schemas.openxmlformats.org/presentationml/2006/main">
  <p:tag name="TITLE" val="Slide 33"/>
  <p:tag name="NOPREFERENCE" val="False"/>
</p:tagLst>
</file>

<file path=ppt/tags/tag15.xml><?xml version="1.0" encoding="utf-8"?>
<p:tagLst xmlns:a="http://schemas.openxmlformats.org/drawingml/2006/main" xmlns:r="http://schemas.openxmlformats.org/officeDocument/2006/relationships" xmlns:p="http://schemas.openxmlformats.org/presentationml/2006/main">
  <p:tag name="TITLE" val="Slide 34"/>
  <p:tag name="NOPREFERENCE" val="False"/>
</p:tagLst>
</file>

<file path=ppt/tags/tag16.xml><?xml version="1.0" encoding="utf-8"?>
<p:tagLst xmlns:a="http://schemas.openxmlformats.org/drawingml/2006/main" xmlns:r="http://schemas.openxmlformats.org/officeDocument/2006/relationships" xmlns:p="http://schemas.openxmlformats.org/presentationml/2006/main">
  <p:tag name="TITLE" val="Slide 35"/>
  <p:tag name="NOPREFERENCE" val="False"/>
</p:tagLst>
</file>

<file path=ppt/tags/tag17.xml><?xml version="1.0" encoding="utf-8"?>
<p:tagLst xmlns:a="http://schemas.openxmlformats.org/drawingml/2006/main" xmlns:r="http://schemas.openxmlformats.org/officeDocument/2006/relationships" xmlns:p="http://schemas.openxmlformats.org/presentationml/2006/main">
  <p:tag name="TITLE" val="Slide 35"/>
  <p:tag name="NOPREFERENCE" val="False"/>
</p:tagLst>
</file>

<file path=ppt/tags/tag2.xml><?xml version="1.0" encoding="utf-8"?>
<p:tagLst xmlns:a="http://schemas.openxmlformats.org/drawingml/2006/main" xmlns:r="http://schemas.openxmlformats.org/officeDocument/2006/relationships" xmlns:p="http://schemas.openxmlformats.org/presentationml/2006/main">
  <p:tag name="TITLE" val="Slide 10"/>
  <p:tag name="NOPREFERENCE" val="False"/>
</p:tagLst>
</file>

<file path=ppt/tags/tag3.xml><?xml version="1.0" encoding="utf-8"?>
<p:tagLst xmlns:a="http://schemas.openxmlformats.org/drawingml/2006/main" xmlns:r="http://schemas.openxmlformats.org/officeDocument/2006/relationships" xmlns:p="http://schemas.openxmlformats.org/presentationml/2006/main">
  <p:tag name="TITLE" val="Slide 18"/>
  <p:tag name="NOPREFERENCE" val="False"/>
</p:tagLst>
</file>

<file path=ppt/tags/tag4.xml><?xml version="1.0" encoding="utf-8"?>
<p:tagLst xmlns:a="http://schemas.openxmlformats.org/drawingml/2006/main" xmlns:r="http://schemas.openxmlformats.org/officeDocument/2006/relationships" xmlns:p="http://schemas.openxmlformats.org/presentationml/2006/main">
  <p:tag name="TITLE" val="Slide 21"/>
  <p:tag name="NOPREFERENCE" val="False"/>
</p:tagLst>
</file>

<file path=ppt/tags/tag5.xml><?xml version="1.0" encoding="utf-8"?>
<p:tagLst xmlns:a="http://schemas.openxmlformats.org/drawingml/2006/main" xmlns:r="http://schemas.openxmlformats.org/officeDocument/2006/relationships" xmlns:p="http://schemas.openxmlformats.org/presentationml/2006/main">
  <p:tag name="TITLE" val="Slide 22"/>
  <p:tag name="NOPREFERENCE" val="False"/>
</p:tagLst>
</file>

<file path=ppt/tags/tag6.xml><?xml version="1.0" encoding="utf-8"?>
<p:tagLst xmlns:a="http://schemas.openxmlformats.org/drawingml/2006/main" xmlns:r="http://schemas.openxmlformats.org/officeDocument/2006/relationships" xmlns:p="http://schemas.openxmlformats.org/presentationml/2006/main">
  <p:tag name="TITLE" val="Slide 23"/>
  <p:tag name="NOPREFERENCE" val="False"/>
</p:tagLst>
</file>

<file path=ppt/tags/tag7.xml><?xml version="1.0" encoding="utf-8"?>
<p:tagLst xmlns:a="http://schemas.openxmlformats.org/drawingml/2006/main" xmlns:r="http://schemas.openxmlformats.org/officeDocument/2006/relationships" xmlns:p="http://schemas.openxmlformats.org/presentationml/2006/main">
  <p:tag name="TITLE" val="Slide 24"/>
  <p:tag name="NOPREFERENCE" val="False"/>
</p:tagLst>
</file>

<file path=ppt/tags/tag8.xml><?xml version="1.0" encoding="utf-8"?>
<p:tagLst xmlns:a="http://schemas.openxmlformats.org/drawingml/2006/main" xmlns:r="http://schemas.openxmlformats.org/officeDocument/2006/relationships" xmlns:p="http://schemas.openxmlformats.org/presentationml/2006/main">
  <p:tag name="TITLE" val="Slide 25"/>
  <p:tag name="NOPREFERENCE" val="False"/>
</p:tagLst>
</file>

<file path=ppt/tags/tag9.xml><?xml version="1.0" encoding="utf-8"?>
<p:tagLst xmlns:a="http://schemas.openxmlformats.org/drawingml/2006/main" xmlns:r="http://schemas.openxmlformats.org/officeDocument/2006/relationships" xmlns:p="http://schemas.openxmlformats.org/presentationml/2006/main">
  <p:tag name="TITLE" val="Slide 26"/>
  <p:tag name="NOPREFERENCE" val="False"/>
</p:tagLst>
</file>

<file path=ppt/theme/theme1.xml><?xml version="1.0" encoding="utf-8"?>
<a:theme xmlns:a="http://schemas.openxmlformats.org/drawingml/2006/main" name="Capsules">
  <a:themeElements>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BE9ch01">
  <a:themeElements>
    <a:clrScheme name="">
      <a:dk1>
        <a:srgbClr val="3C0023"/>
      </a:dk1>
      <a:lt1>
        <a:srgbClr val="FFFFFF"/>
      </a:lt1>
      <a:dk2>
        <a:srgbClr val="300153"/>
      </a:dk2>
      <a:lt2>
        <a:srgbClr val="F6BF69"/>
      </a:lt2>
      <a:accent1>
        <a:srgbClr val="618FFD"/>
      </a:accent1>
      <a:accent2>
        <a:srgbClr val="B760F9"/>
      </a:accent2>
      <a:accent3>
        <a:srgbClr val="ADAAB3"/>
      </a:accent3>
      <a:accent4>
        <a:srgbClr val="DADADA"/>
      </a:accent4>
      <a:accent5>
        <a:srgbClr val="B7C6FE"/>
      </a:accent5>
      <a:accent6>
        <a:srgbClr val="A656E2"/>
      </a:accent6>
      <a:hlink>
        <a:srgbClr val="919191"/>
      </a:hlink>
      <a:folHlink>
        <a:srgbClr val="B50069"/>
      </a:folHlink>
    </a:clrScheme>
    <a:fontScheme name="SBE9ch01">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457200" marR="0" indent="-457200" algn="ctr" defTabSz="914400"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outerShdw blurRad="38100" dist="38100" dir="2700000" algn="tl">
                <a:srgbClr val="000000">
                  <a:alpha val="43137"/>
                </a:srgbClr>
              </a:outerShdw>
            </a:effectLst>
            <a:latin typeface="MS Reference Serif"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457200" marR="0" indent="-457200" algn="ctr" defTabSz="914400"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outerShdw blurRad="38100" dist="38100" dir="2700000" algn="tl">
                <a:srgbClr val="000000">
                  <a:alpha val="43137"/>
                </a:srgbClr>
              </a:outerShdw>
            </a:effectLst>
            <a:latin typeface="MS Reference Serif" pitchFamily="18" charset="0"/>
          </a:defRPr>
        </a:defPPr>
      </a:lstStyle>
    </a:lnDef>
  </a:objectDefaults>
  <a:extraClrSchemeLst>
    <a:extraClrScheme>
      <a:clrScheme name="SBE9ch0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BE9ch0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BE9ch0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BE9ch0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BE9ch0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BE9ch0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BE9ch0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Blank Presentatio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D8"/>
      </a:hlink>
      <a:folHlink>
        <a:srgbClr val="0000D8"/>
      </a:folHlink>
    </a:clrScheme>
    <a:fontScheme name="Blank Presentation">
      <a:majorFont>
        <a:latin typeface="Tahoma"/>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Blank Presentatio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D8"/>
      </a:hlink>
      <a:folHlink>
        <a:srgbClr val="0000D8"/>
      </a:folHlink>
    </a:clrScheme>
    <a:fontScheme name="Blank Presentation">
      <a:majorFont>
        <a:latin typeface="Tahoma"/>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Blank Presentatio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D8"/>
      </a:hlink>
      <a:folHlink>
        <a:srgbClr val="0000D8"/>
      </a:folHlink>
    </a:clrScheme>
    <a:fontScheme name="Blank Presentation">
      <a:majorFont>
        <a:latin typeface="Tahoma"/>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3826</TotalTime>
  <Words>2975</Words>
  <Application>Microsoft Office PowerPoint</Application>
  <PresentationFormat>On-screen Show (4:3)</PresentationFormat>
  <Paragraphs>592</Paragraphs>
  <Slides>46</Slides>
  <Notes>23</Notes>
  <HiddenSlides>3</HiddenSlides>
  <MMClips>0</MMClips>
  <ScaleCrop>false</ScaleCrop>
  <HeadingPairs>
    <vt:vector size="8" baseType="variant">
      <vt:variant>
        <vt:lpstr>Fonts Used</vt:lpstr>
      </vt:variant>
      <vt:variant>
        <vt:i4>15</vt:i4>
      </vt:variant>
      <vt:variant>
        <vt:lpstr>Theme</vt:lpstr>
      </vt:variant>
      <vt:variant>
        <vt:i4>5</vt:i4>
      </vt:variant>
      <vt:variant>
        <vt:lpstr>Embedded OLE Servers</vt:lpstr>
      </vt:variant>
      <vt:variant>
        <vt:i4>2</vt:i4>
      </vt:variant>
      <vt:variant>
        <vt:lpstr>Slide Titles</vt:lpstr>
      </vt:variant>
      <vt:variant>
        <vt:i4>46</vt:i4>
      </vt:variant>
    </vt:vector>
  </HeadingPairs>
  <TitlesOfParts>
    <vt:vector size="68" baseType="lpstr">
      <vt:lpstr>Arial</vt:lpstr>
      <vt:lpstr>Arial Narrow</vt:lpstr>
      <vt:lpstr>Book Antiqua</vt:lpstr>
      <vt:lpstr>Cambria Math</vt:lpstr>
      <vt:lpstr>CMMI12</vt:lpstr>
      <vt:lpstr>CMR12~18</vt:lpstr>
      <vt:lpstr>Helvetica</vt:lpstr>
      <vt:lpstr>Monotype Sorts</vt:lpstr>
      <vt:lpstr>MS Reference Serif</vt:lpstr>
      <vt:lpstr>Symbol</vt:lpstr>
      <vt:lpstr>Tahoma</vt:lpstr>
      <vt:lpstr>Times</vt:lpstr>
      <vt:lpstr>Times New Roman</vt:lpstr>
      <vt:lpstr>Verdana</vt:lpstr>
      <vt:lpstr>Wingdings</vt:lpstr>
      <vt:lpstr>Capsules</vt:lpstr>
      <vt:lpstr>1_SBE9ch01</vt:lpstr>
      <vt:lpstr>Blank Presentation</vt:lpstr>
      <vt:lpstr>1_Blank Presentation</vt:lpstr>
      <vt:lpstr>2_Blank Presentation</vt:lpstr>
      <vt:lpstr>Equation</vt:lpstr>
      <vt:lpstr>Worksheet</vt:lpstr>
      <vt:lpstr>Discrete Probability Distributions</vt:lpstr>
      <vt:lpstr>Types of Random Variables</vt:lpstr>
      <vt:lpstr>Probability Mass Function</vt:lpstr>
      <vt:lpstr>Cumulative Distribution Function and Properties</vt:lpstr>
      <vt:lpstr>Distribution Functions</vt:lpstr>
      <vt:lpstr>Characteristics of a Probability Distribution</vt:lpstr>
      <vt:lpstr>Example – Probability distribution</vt:lpstr>
      <vt:lpstr>Example .  .  .</vt:lpstr>
      <vt:lpstr>The Mean of a Probability Distribution</vt:lpstr>
      <vt:lpstr>Weighted Mean</vt:lpstr>
      <vt:lpstr>EXAMPLE – Weighted Mean</vt:lpstr>
      <vt:lpstr>The Variance and Standard Deviation of a Probability Distribution</vt:lpstr>
      <vt:lpstr>Distribution Functions</vt:lpstr>
      <vt:lpstr>Mean, Variance, and Standard Deviation of a Probability Distribution - Example</vt:lpstr>
      <vt:lpstr>Mean of a Probability Distribution - Example</vt:lpstr>
      <vt:lpstr>Variance and Standard Deviation of a Probability Distribution - Example</vt:lpstr>
      <vt:lpstr>Laws of Expected Value…</vt:lpstr>
      <vt:lpstr>Laws of Variance…</vt:lpstr>
      <vt:lpstr>Example 7.4…</vt:lpstr>
      <vt:lpstr>Example 7.4…</vt:lpstr>
      <vt:lpstr>Example 7.4 (summary)</vt:lpstr>
      <vt:lpstr>Bivariate Distributions…</vt:lpstr>
      <vt:lpstr>Discrete Bivariate Distribution…</vt:lpstr>
      <vt:lpstr>Example 7.5…</vt:lpstr>
      <vt:lpstr>Marginal Probabilities…</vt:lpstr>
      <vt:lpstr>Describing the Bivariate Distribution…</vt:lpstr>
      <vt:lpstr>Covariance…</vt:lpstr>
      <vt:lpstr>Sum of Two Variables…</vt:lpstr>
      <vt:lpstr>Sum of Two Variables…</vt:lpstr>
      <vt:lpstr>Laws…</vt:lpstr>
      <vt:lpstr>Laws</vt:lpstr>
      <vt:lpstr>Binomial Probability Distribution</vt:lpstr>
      <vt:lpstr>Binomial Probability Experiment</vt:lpstr>
      <vt:lpstr>Binomial Probability Distribution</vt:lpstr>
      <vt:lpstr>PowerPoint Presentation</vt:lpstr>
      <vt:lpstr>Binomial Distribution Problem</vt:lpstr>
      <vt:lpstr>Binomial table for n = 18</vt:lpstr>
      <vt:lpstr>Binomial Probability Distributions – Using Excel (BINOM.DIST in Excel)</vt:lpstr>
      <vt:lpstr>Exercise: Organic virus-1</vt:lpstr>
      <vt:lpstr>Poisson Probability Distribution</vt:lpstr>
      <vt:lpstr>Poisson Probability Distribution</vt:lpstr>
      <vt:lpstr>Poisson Distribution</vt:lpstr>
      <vt:lpstr>Poisson Distribution</vt:lpstr>
      <vt:lpstr>PowerPoint Presentation</vt:lpstr>
      <vt:lpstr>Hypergeometric Distribution</vt:lpstr>
      <vt:lpstr>In-Class Exercise</vt:lpstr>
    </vt:vector>
  </TitlesOfParts>
  <Company>MCGRAW-HILL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dc:title>
  <dc:subject>Probability Distributions</dc:subject>
  <dc:creator>Rene Leo E. Ordonez</dc:creator>
  <cp:lastModifiedBy>Sethi, Avanti</cp:lastModifiedBy>
  <cp:revision>238</cp:revision>
  <dcterms:created xsi:type="dcterms:W3CDTF">1998-07-27T15:17:12Z</dcterms:created>
  <dcterms:modified xsi:type="dcterms:W3CDTF">2018-08-02T15:28:48Z</dcterms:modified>
</cp:coreProperties>
</file>