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0"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93" r:id="rId23"/>
    <p:sldId id="294" r:id="rId24"/>
    <p:sldId id="296" r:id="rId25"/>
    <p:sldId id="297" r:id="rId26"/>
    <p:sldId id="298" r:id="rId27"/>
    <p:sldId id="299" r:id="rId28"/>
    <p:sldId id="300" r:id="rId29"/>
    <p:sldId id="301" r:id="rId30"/>
    <p:sldId id="302" r:id="rId31"/>
    <p:sldId id="303"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00" autoAdjust="0"/>
  </p:normalViewPr>
  <p:slideViewPr>
    <p:cSldViewPr snapToGrid="0">
      <p:cViewPr varScale="1">
        <p:scale>
          <a:sx n="90" d="100"/>
          <a:sy n="90"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ee, Nassim" userId="S::nxs045000@utdallas.edu::51d85ce3-3860-4bd5-8702-810abdf75655" providerId="AD" clId="Web-{9471F5F5-4CEB-494D-910B-7A80E7920EEE}"/>
    <pc:docChg chg="addSld delSld modSld">
      <pc:chgData name="Sohaee, Nassim" userId="S::nxs045000@utdallas.edu::51d85ce3-3860-4bd5-8702-810abdf75655" providerId="AD" clId="Web-{9471F5F5-4CEB-494D-910B-7A80E7920EEE}" dt="2018-05-21T19:28:19.411" v="3175" actId="20577"/>
      <pc:docMkLst>
        <pc:docMk/>
      </pc:docMkLst>
      <pc:sldChg chg="addSp modSp modNotes">
        <pc:chgData name="Sohaee, Nassim" userId="S::nxs045000@utdallas.edu::51d85ce3-3860-4bd5-8702-810abdf75655" providerId="AD" clId="Web-{9471F5F5-4CEB-494D-910B-7A80E7920EEE}" dt="2018-05-21T16:13:38.308" v="512" actId="20577"/>
        <pc:sldMkLst>
          <pc:docMk/>
          <pc:sldMk cId="2683386029" sldId="257"/>
        </pc:sldMkLst>
        <pc:spChg chg="mod">
          <ac:chgData name="Sohaee, Nassim" userId="S::nxs045000@utdallas.edu::51d85ce3-3860-4bd5-8702-810abdf75655" providerId="AD" clId="Web-{9471F5F5-4CEB-494D-910B-7A80E7920EEE}" dt="2018-05-21T16:08:32.964" v="381" actId="20577"/>
          <ac:spMkLst>
            <pc:docMk/>
            <pc:sldMk cId="2683386029" sldId="257"/>
            <ac:spMk id="2" creationId="{9F612226-8485-4A63-A5E5-C9CB9E53E0B8}"/>
          </ac:spMkLst>
        </pc:spChg>
        <pc:spChg chg="mod">
          <ac:chgData name="Sohaee, Nassim" userId="S::nxs045000@utdallas.edu::51d85ce3-3860-4bd5-8702-810abdf75655" providerId="AD" clId="Web-{9471F5F5-4CEB-494D-910B-7A80E7920EEE}" dt="2018-05-21T16:05:45.565" v="295" actId="20577"/>
          <ac:spMkLst>
            <pc:docMk/>
            <pc:sldMk cId="2683386029" sldId="257"/>
            <ac:spMk id="3" creationId="{2D24187F-630C-4C8C-B27C-76286228D636}"/>
          </ac:spMkLst>
        </pc:spChg>
        <pc:picChg chg="add mod">
          <ac:chgData name="Sohaee, Nassim" userId="S::nxs045000@utdallas.edu::51d85ce3-3860-4bd5-8702-810abdf75655" providerId="AD" clId="Web-{9471F5F5-4CEB-494D-910B-7A80E7920EEE}" dt="2018-05-21T16:05:57.565" v="300" actId="1076"/>
          <ac:picMkLst>
            <pc:docMk/>
            <pc:sldMk cId="2683386029" sldId="257"/>
            <ac:picMk id="4" creationId="{76EC266B-2E74-47A0-87E3-1EF6C9A1332C}"/>
          </ac:picMkLst>
        </pc:picChg>
        <pc:picChg chg="add mod modCrop">
          <ac:chgData name="Sohaee, Nassim" userId="S::nxs045000@utdallas.edu::51d85ce3-3860-4bd5-8702-810abdf75655" providerId="AD" clId="Web-{9471F5F5-4CEB-494D-910B-7A80E7920EEE}" dt="2018-05-21T16:12:07.819" v="483" actId="1076"/>
          <ac:picMkLst>
            <pc:docMk/>
            <pc:sldMk cId="2683386029" sldId="257"/>
            <ac:picMk id="6" creationId="{DDE4D40E-526B-4857-B6ED-3339B9785F0E}"/>
          </ac:picMkLst>
        </pc:picChg>
      </pc:sldChg>
      <pc:sldChg chg="modSp modNotes">
        <pc:chgData name="Sohaee, Nassim" userId="S::nxs045000@utdallas.edu::51d85ce3-3860-4bd5-8702-810abdf75655" providerId="AD" clId="Web-{9471F5F5-4CEB-494D-910B-7A80E7920EEE}" dt="2018-05-21T15:42:44.603" v="130" actId="20577"/>
        <pc:sldMkLst>
          <pc:docMk/>
          <pc:sldMk cId="1785246055" sldId="258"/>
        </pc:sldMkLst>
        <pc:spChg chg="mod">
          <ac:chgData name="Sohaee, Nassim" userId="S::nxs045000@utdallas.edu::51d85ce3-3860-4bd5-8702-810abdf75655" providerId="AD" clId="Web-{9471F5F5-4CEB-494D-910B-7A80E7920EEE}" dt="2018-05-21T15:40:11.268" v="86" actId="20577"/>
          <ac:spMkLst>
            <pc:docMk/>
            <pc:sldMk cId="1785246055" sldId="258"/>
            <ac:spMk id="3" creationId="{23912B97-CB48-4D1B-86CD-E5CF5F533E1E}"/>
          </ac:spMkLst>
        </pc:spChg>
      </pc:sldChg>
      <pc:sldChg chg="addSp modSp new modNotes">
        <pc:chgData name="Sohaee, Nassim" userId="S::nxs045000@utdallas.edu::51d85ce3-3860-4bd5-8702-810abdf75655" providerId="AD" clId="Web-{9471F5F5-4CEB-494D-910B-7A80E7920EEE}" dt="2018-05-21T16:03:55.950" v="289" actId="20577"/>
        <pc:sldMkLst>
          <pc:docMk/>
          <pc:sldMk cId="2086404751" sldId="259"/>
        </pc:sldMkLst>
        <pc:spChg chg="mod">
          <ac:chgData name="Sohaee, Nassim" userId="S::nxs045000@utdallas.edu::51d85ce3-3860-4bd5-8702-810abdf75655" providerId="AD" clId="Web-{9471F5F5-4CEB-494D-910B-7A80E7920EEE}" dt="2018-05-21T15:42:57.995" v="143" actId="20577"/>
          <ac:spMkLst>
            <pc:docMk/>
            <pc:sldMk cId="2086404751" sldId="259"/>
            <ac:spMk id="2" creationId="{1E3A3ADD-6A19-42CE-AC09-91080B651C90}"/>
          </ac:spMkLst>
        </pc:spChg>
        <pc:spChg chg="mod">
          <ac:chgData name="Sohaee, Nassim" userId="S::nxs045000@utdallas.edu::51d85ce3-3860-4bd5-8702-810abdf75655" providerId="AD" clId="Web-{9471F5F5-4CEB-494D-910B-7A80E7920EEE}" dt="2018-05-21T15:44:43.250" v="189" actId="20577"/>
          <ac:spMkLst>
            <pc:docMk/>
            <pc:sldMk cId="2086404751" sldId="259"/>
            <ac:spMk id="3" creationId="{972AED5C-33DA-41F9-B4D2-11119CF48ACB}"/>
          </ac:spMkLst>
        </pc:spChg>
        <pc:picChg chg="add mod">
          <ac:chgData name="Sohaee, Nassim" userId="S::nxs045000@utdallas.edu::51d85ce3-3860-4bd5-8702-810abdf75655" providerId="AD" clId="Web-{9471F5F5-4CEB-494D-910B-7A80E7920EEE}" dt="2018-05-21T15:48:34.246" v="216" actId="1076"/>
          <ac:picMkLst>
            <pc:docMk/>
            <pc:sldMk cId="2086404751" sldId="259"/>
            <ac:picMk id="4" creationId="{38A3AEF9-FABD-4065-9225-B935C93F149F}"/>
          </ac:picMkLst>
        </pc:picChg>
        <pc:picChg chg="add mod">
          <ac:chgData name="Sohaee, Nassim" userId="S::nxs045000@utdallas.edu::51d85ce3-3860-4bd5-8702-810abdf75655" providerId="AD" clId="Web-{9471F5F5-4CEB-494D-910B-7A80E7920EEE}" dt="2018-05-21T15:48:21.277" v="213" actId="1076"/>
          <ac:picMkLst>
            <pc:docMk/>
            <pc:sldMk cId="2086404751" sldId="259"/>
            <ac:picMk id="6" creationId="{65654D35-E82B-47F6-95B4-50AE9EB8EB38}"/>
          </ac:picMkLst>
        </pc:picChg>
      </pc:sldChg>
      <pc:sldChg chg="modSp new modNotes">
        <pc:chgData name="Sohaee, Nassim" userId="S::nxs045000@utdallas.edu::51d85ce3-3860-4bd5-8702-810abdf75655" providerId="AD" clId="Web-{9471F5F5-4CEB-494D-910B-7A80E7920EEE}" dt="2018-05-21T16:20:11.812" v="674" actId="20577"/>
        <pc:sldMkLst>
          <pc:docMk/>
          <pc:sldMk cId="3452604389" sldId="260"/>
        </pc:sldMkLst>
        <pc:spChg chg="mod">
          <ac:chgData name="Sohaee, Nassim" userId="S::nxs045000@utdallas.edu::51d85ce3-3860-4bd5-8702-810abdf75655" providerId="AD" clId="Web-{9471F5F5-4CEB-494D-910B-7A80E7920EEE}" dt="2018-05-21T16:13:53.527" v="531" actId="20577"/>
          <ac:spMkLst>
            <pc:docMk/>
            <pc:sldMk cId="3452604389" sldId="260"/>
            <ac:spMk id="2" creationId="{B18DD9CD-62BC-455C-BD81-13970F59689E}"/>
          </ac:spMkLst>
        </pc:spChg>
        <pc:spChg chg="mod">
          <ac:chgData name="Sohaee, Nassim" userId="S::nxs045000@utdallas.edu::51d85ce3-3860-4bd5-8702-810abdf75655" providerId="AD" clId="Web-{9471F5F5-4CEB-494D-910B-7A80E7920EEE}" dt="2018-05-21T16:14:15.278" v="538" actId="20577"/>
          <ac:spMkLst>
            <pc:docMk/>
            <pc:sldMk cId="3452604389" sldId="260"/>
            <ac:spMk id="3" creationId="{4A3C58C5-EA99-4F6A-BE00-C27F7A3CCAE7}"/>
          </ac:spMkLst>
        </pc:spChg>
      </pc:sldChg>
      <pc:sldChg chg="modSp new del">
        <pc:chgData name="Sohaee, Nassim" userId="S::nxs045000@utdallas.edu::51d85ce3-3860-4bd5-8702-810abdf75655" providerId="AD" clId="Web-{9471F5F5-4CEB-494D-910B-7A80E7920EEE}" dt="2018-05-21T16:38:13.383" v="802" actId="20577"/>
        <pc:sldMkLst>
          <pc:docMk/>
          <pc:sldMk cId="1563569880" sldId="261"/>
        </pc:sldMkLst>
        <pc:spChg chg="mod">
          <ac:chgData name="Sohaee, Nassim" userId="S::nxs045000@utdallas.edu::51d85ce3-3860-4bd5-8702-810abdf75655" providerId="AD" clId="Web-{9471F5F5-4CEB-494D-910B-7A80E7920EEE}" dt="2018-05-21T16:20:22.985" v="685" actId="20577"/>
          <ac:spMkLst>
            <pc:docMk/>
            <pc:sldMk cId="1563569880" sldId="261"/>
            <ac:spMk id="2" creationId="{EEBE2D78-FA20-465B-AFDF-7B1D6804F90A}"/>
          </ac:spMkLst>
        </pc:spChg>
      </pc:sldChg>
      <pc:sldChg chg="addSp modSp new modNotes">
        <pc:chgData name="Sohaee, Nassim" userId="S::nxs045000@utdallas.edu::51d85ce3-3860-4bd5-8702-810abdf75655" providerId="AD" clId="Web-{9471F5F5-4CEB-494D-910B-7A80E7920EEE}" dt="2018-05-21T16:57:05.691" v="1094" actId="20577"/>
        <pc:sldMkLst>
          <pc:docMk/>
          <pc:sldMk cId="2870597395" sldId="262"/>
        </pc:sldMkLst>
        <pc:spChg chg="mod">
          <ac:chgData name="Sohaee, Nassim" userId="S::nxs045000@utdallas.edu::51d85ce3-3860-4bd5-8702-810abdf75655" providerId="AD" clId="Web-{9471F5F5-4CEB-494D-910B-7A80E7920EEE}" dt="2018-05-21T16:24:17.153" v="697" actId="20577"/>
          <ac:spMkLst>
            <pc:docMk/>
            <pc:sldMk cId="2870597395" sldId="262"/>
            <ac:spMk id="2" creationId="{55EE3005-C7F1-4E03-95C1-D8A4BC6DAA17}"/>
          </ac:spMkLst>
        </pc:spChg>
        <pc:spChg chg="mod">
          <ac:chgData name="Sohaee, Nassim" userId="S::nxs045000@utdallas.edu::51d85ce3-3860-4bd5-8702-810abdf75655" providerId="AD" clId="Web-{9471F5F5-4CEB-494D-910B-7A80E7920EEE}" dt="2018-05-21T16:48:06.648" v="852" actId="20577"/>
          <ac:spMkLst>
            <pc:docMk/>
            <pc:sldMk cId="2870597395" sldId="262"/>
            <ac:spMk id="3" creationId="{E448A003-6871-47F3-9450-13D627C1ACD9}"/>
          </ac:spMkLst>
        </pc:spChg>
        <pc:picChg chg="add mod">
          <ac:chgData name="Sohaee, Nassim" userId="S::nxs045000@utdallas.edu::51d85ce3-3860-4bd5-8702-810abdf75655" providerId="AD" clId="Web-{9471F5F5-4CEB-494D-910B-7A80E7920EEE}" dt="2018-05-21T16:43:03.179" v="819" actId="1076"/>
          <ac:picMkLst>
            <pc:docMk/>
            <pc:sldMk cId="2870597395" sldId="262"/>
            <ac:picMk id="4" creationId="{F42F582E-65E9-406D-AF8E-C9FA65B18E59}"/>
          </ac:picMkLst>
        </pc:picChg>
        <pc:picChg chg="add mod">
          <ac:chgData name="Sohaee, Nassim" userId="S::nxs045000@utdallas.edu::51d85ce3-3860-4bd5-8702-810abdf75655" providerId="AD" clId="Web-{9471F5F5-4CEB-494D-910B-7A80E7920EEE}" dt="2018-05-21T16:48:24.867" v="859" actId="1076"/>
          <ac:picMkLst>
            <pc:docMk/>
            <pc:sldMk cId="2870597395" sldId="262"/>
            <ac:picMk id="6" creationId="{8688B204-D1FC-4F05-9B2E-ECD22BC0F6BF}"/>
          </ac:picMkLst>
        </pc:picChg>
      </pc:sldChg>
      <pc:sldChg chg="addSp delSp modSp new modNotes">
        <pc:chgData name="Sohaee, Nassim" userId="S::nxs045000@utdallas.edu::51d85ce3-3860-4bd5-8702-810abdf75655" providerId="AD" clId="Web-{9471F5F5-4CEB-494D-910B-7A80E7920EEE}" dt="2018-05-21T17:01:53.112" v="1225" actId="20577"/>
        <pc:sldMkLst>
          <pc:docMk/>
          <pc:sldMk cId="1021543757" sldId="263"/>
        </pc:sldMkLst>
        <pc:spChg chg="mod">
          <ac:chgData name="Sohaee, Nassim" userId="S::nxs045000@utdallas.edu::51d85ce3-3860-4bd5-8702-810abdf75655" providerId="AD" clId="Web-{9471F5F5-4CEB-494D-910B-7A80E7920EEE}" dt="2018-05-21T16:57:52.818" v="1115" actId="20577"/>
          <ac:spMkLst>
            <pc:docMk/>
            <pc:sldMk cId="1021543757" sldId="263"/>
            <ac:spMk id="2" creationId="{A2FFD3AA-B3D9-4012-B1D3-D0C01D571E0E}"/>
          </ac:spMkLst>
        </pc:spChg>
        <pc:spChg chg="del">
          <ac:chgData name="Sohaee, Nassim" userId="S::nxs045000@utdallas.edu::51d85ce3-3860-4bd5-8702-810abdf75655" providerId="AD" clId="Web-{9471F5F5-4CEB-494D-910B-7A80E7920EEE}" dt="2018-05-21T16:57:41.834" v="1113" actId="20577"/>
          <ac:spMkLst>
            <pc:docMk/>
            <pc:sldMk cId="1021543757" sldId="263"/>
            <ac:spMk id="3" creationId="{DDEA3A11-9503-4D91-B67F-F033D99F3827}"/>
          </ac:spMkLst>
        </pc:spChg>
        <pc:picChg chg="add mod ord">
          <ac:chgData name="Sohaee, Nassim" userId="S::nxs045000@utdallas.edu::51d85ce3-3860-4bd5-8702-810abdf75655" providerId="AD" clId="Web-{9471F5F5-4CEB-494D-910B-7A80E7920EEE}" dt="2018-05-21T16:57:50.475" v="1114" actId="1076"/>
          <ac:picMkLst>
            <pc:docMk/>
            <pc:sldMk cId="1021543757" sldId="263"/>
            <ac:picMk id="4" creationId="{F125EBAF-26D3-42CA-9185-19054DBC670A}"/>
          </ac:picMkLst>
        </pc:picChg>
      </pc:sldChg>
      <pc:sldChg chg="addSp delSp modSp new modNotes">
        <pc:chgData name="Sohaee, Nassim" userId="S::nxs045000@utdallas.edu::51d85ce3-3860-4bd5-8702-810abdf75655" providerId="AD" clId="Web-{9471F5F5-4CEB-494D-910B-7A80E7920EEE}" dt="2018-05-21T18:00:07.500" v="1506" actId="20577"/>
        <pc:sldMkLst>
          <pc:docMk/>
          <pc:sldMk cId="1493430046" sldId="264"/>
        </pc:sldMkLst>
        <pc:spChg chg="mod">
          <ac:chgData name="Sohaee, Nassim" userId="S::nxs045000@utdallas.edu::51d85ce3-3860-4bd5-8702-810abdf75655" providerId="AD" clId="Web-{9471F5F5-4CEB-494D-910B-7A80E7920EEE}" dt="2018-05-21T17:01:59.987" v="1233" actId="20577"/>
          <ac:spMkLst>
            <pc:docMk/>
            <pc:sldMk cId="1493430046" sldId="264"/>
            <ac:spMk id="2" creationId="{ADD23046-C79D-4BA8-BDB7-789A97129FE4}"/>
          </ac:spMkLst>
        </pc:spChg>
        <pc:spChg chg="del">
          <ac:chgData name="Sohaee, Nassim" userId="S::nxs045000@utdallas.edu::51d85ce3-3860-4bd5-8702-810abdf75655" providerId="AD" clId="Web-{9471F5F5-4CEB-494D-910B-7A80E7920EEE}" dt="2018-05-21T17:49:15.622" v="1236" actId="20577"/>
          <ac:spMkLst>
            <pc:docMk/>
            <pc:sldMk cId="1493430046" sldId="264"/>
            <ac:spMk id="3" creationId="{11783F1F-976C-4017-B9A7-77B1DADA44C5}"/>
          </ac:spMkLst>
        </pc:spChg>
        <pc:picChg chg="add mod ord">
          <ac:chgData name="Sohaee, Nassim" userId="S::nxs045000@utdallas.edu::51d85ce3-3860-4bd5-8702-810abdf75655" providerId="AD" clId="Web-{9471F5F5-4CEB-494D-910B-7A80E7920EEE}" dt="2018-05-21T17:49:15.622" v="1236" actId="20577"/>
          <ac:picMkLst>
            <pc:docMk/>
            <pc:sldMk cId="1493430046" sldId="264"/>
            <ac:picMk id="4" creationId="{52012004-12B9-4579-A731-4B4E37CFAB31}"/>
          </ac:picMkLst>
        </pc:picChg>
      </pc:sldChg>
      <pc:sldChg chg="addSp delSp modSp new modNotes">
        <pc:chgData name="Sohaee, Nassim" userId="S::nxs045000@utdallas.edu::51d85ce3-3860-4bd5-8702-810abdf75655" providerId="AD" clId="Web-{9471F5F5-4CEB-494D-910B-7A80E7920EEE}" dt="2018-05-21T18:05:04.296" v="1627" actId="20577"/>
        <pc:sldMkLst>
          <pc:docMk/>
          <pc:sldMk cId="2464436815" sldId="265"/>
        </pc:sldMkLst>
        <pc:spChg chg="mod">
          <ac:chgData name="Sohaee, Nassim" userId="S::nxs045000@utdallas.edu::51d85ce3-3860-4bd5-8702-810abdf75655" providerId="AD" clId="Web-{9471F5F5-4CEB-494D-910B-7A80E7920EEE}" dt="2018-05-21T18:00:14.047" v="1512" actId="20577"/>
          <ac:spMkLst>
            <pc:docMk/>
            <pc:sldMk cId="2464436815" sldId="265"/>
            <ac:spMk id="2" creationId="{EA3E5527-8547-477A-83A2-4CBA052C90B1}"/>
          </ac:spMkLst>
        </pc:spChg>
        <pc:spChg chg="del">
          <ac:chgData name="Sohaee, Nassim" userId="S::nxs045000@utdallas.edu::51d85ce3-3860-4bd5-8702-810abdf75655" providerId="AD" clId="Web-{9471F5F5-4CEB-494D-910B-7A80E7920EEE}" dt="2018-05-21T18:00:20.563" v="1516" actId="20577"/>
          <ac:spMkLst>
            <pc:docMk/>
            <pc:sldMk cId="2464436815" sldId="265"/>
            <ac:spMk id="3" creationId="{D03EF05F-D521-4C08-A63C-A81EADCC6823}"/>
          </ac:spMkLst>
        </pc:spChg>
        <pc:picChg chg="add mod ord">
          <ac:chgData name="Sohaee, Nassim" userId="S::nxs045000@utdallas.edu::51d85ce3-3860-4bd5-8702-810abdf75655" providerId="AD" clId="Web-{9471F5F5-4CEB-494D-910B-7A80E7920EEE}" dt="2018-05-21T18:00:20.563" v="1516" actId="20577"/>
          <ac:picMkLst>
            <pc:docMk/>
            <pc:sldMk cId="2464436815" sldId="265"/>
            <ac:picMk id="4" creationId="{DEE07590-1AFB-4153-9FCF-BB27DBD935D8}"/>
          </ac:picMkLst>
        </pc:picChg>
      </pc:sldChg>
      <pc:sldChg chg="modSp new modNotes">
        <pc:chgData name="Sohaee, Nassim" userId="S::nxs045000@utdallas.edu::51d85ce3-3860-4bd5-8702-810abdf75655" providerId="AD" clId="Web-{9471F5F5-4CEB-494D-910B-7A80E7920EEE}" dt="2018-05-21T18:11:28.644" v="1804" actId="20577"/>
        <pc:sldMkLst>
          <pc:docMk/>
          <pc:sldMk cId="1456523808" sldId="266"/>
        </pc:sldMkLst>
        <pc:spChg chg="mod">
          <ac:chgData name="Sohaee, Nassim" userId="S::nxs045000@utdallas.edu::51d85ce3-3860-4bd5-8702-810abdf75655" providerId="AD" clId="Web-{9471F5F5-4CEB-494D-910B-7A80E7920EEE}" dt="2018-05-21T18:05:10.797" v="1633" actId="20577"/>
          <ac:spMkLst>
            <pc:docMk/>
            <pc:sldMk cId="1456523808" sldId="266"/>
            <ac:spMk id="2" creationId="{33C307AF-6B0E-47A7-9641-47E6E4576807}"/>
          </ac:spMkLst>
        </pc:spChg>
        <pc:spChg chg="mod">
          <ac:chgData name="Sohaee, Nassim" userId="S::nxs045000@utdallas.edu::51d85ce3-3860-4bd5-8702-810abdf75655" providerId="AD" clId="Web-{9471F5F5-4CEB-494D-910B-7A80E7920EEE}" dt="2018-05-21T18:08:37.963" v="1726" actId="20577"/>
          <ac:spMkLst>
            <pc:docMk/>
            <pc:sldMk cId="1456523808" sldId="266"/>
            <ac:spMk id="3" creationId="{5AAAEC0F-08F4-4939-8D5F-7F5B7313529C}"/>
          </ac:spMkLst>
        </pc:spChg>
      </pc:sldChg>
      <pc:sldChg chg="addSp modSp new modNotes">
        <pc:chgData name="Sohaee, Nassim" userId="S::nxs045000@utdallas.edu::51d85ce3-3860-4bd5-8702-810abdf75655" providerId="AD" clId="Web-{9471F5F5-4CEB-494D-910B-7A80E7920EEE}" dt="2018-05-21T18:27:49.163" v="2221" actId="1076"/>
        <pc:sldMkLst>
          <pc:docMk/>
          <pc:sldMk cId="3701423917" sldId="267"/>
        </pc:sldMkLst>
        <pc:spChg chg="mod">
          <ac:chgData name="Sohaee, Nassim" userId="S::nxs045000@utdallas.edu::51d85ce3-3860-4bd5-8702-810abdf75655" providerId="AD" clId="Web-{9471F5F5-4CEB-494D-910B-7A80E7920EEE}" dt="2018-05-21T18:11:38.707" v="1817" actId="20577"/>
          <ac:spMkLst>
            <pc:docMk/>
            <pc:sldMk cId="3701423917" sldId="267"/>
            <ac:spMk id="2" creationId="{73B40754-1C02-4E20-B26B-8C36909BBDF8}"/>
          </ac:spMkLst>
        </pc:spChg>
        <pc:spChg chg="mod">
          <ac:chgData name="Sohaee, Nassim" userId="S::nxs045000@utdallas.edu::51d85ce3-3860-4bd5-8702-810abdf75655" providerId="AD" clId="Web-{9471F5F5-4CEB-494D-910B-7A80E7920EEE}" dt="2018-05-21T18:16:53.614" v="1971" actId="20577"/>
          <ac:spMkLst>
            <pc:docMk/>
            <pc:sldMk cId="3701423917" sldId="267"/>
            <ac:spMk id="3" creationId="{4D5A83E9-3A0D-4E23-8735-FCDDC53515D4}"/>
          </ac:spMkLst>
        </pc:spChg>
        <pc:picChg chg="add mod">
          <ac:chgData name="Sohaee, Nassim" userId="S::nxs045000@utdallas.edu::51d85ce3-3860-4bd5-8702-810abdf75655" providerId="AD" clId="Web-{9471F5F5-4CEB-494D-910B-7A80E7920EEE}" dt="2018-05-21T18:17:02.223" v="1975" actId="1076"/>
          <ac:picMkLst>
            <pc:docMk/>
            <pc:sldMk cId="3701423917" sldId="267"/>
            <ac:picMk id="4" creationId="{237574EC-1381-471C-92A3-2E803B016E8F}"/>
          </ac:picMkLst>
        </pc:picChg>
        <pc:picChg chg="add mod">
          <ac:chgData name="Sohaee, Nassim" userId="S::nxs045000@utdallas.edu::51d85ce3-3860-4bd5-8702-810abdf75655" providerId="AD" clId="Web-{9471F5F5-4CEB-494D-910B-7A80E7920EEE}" dt="2018-05-21T18:27:38.803" v="2218" actId="1076"/>
          <ac:picMkLst>
            <pc:docMk/>
            <pc:sldMk cId="3701423917" sldId="267"/>
            <ac:picMk id="6" creationId="{77F72E95-C58F-4AC4-8CC8-DFF3C638F847}"/>
          </ac:picMkLst>
        </pc:picChg>
        <pc:picChg chg="add mod">
          <ac:chgData name="Sohaee, Nassim" userId="S::nxs045000@utdallas.edu::51d85ce3-3860-4bd5-8702-810abdf75655" providerId="AD" clId="Web-{9471F5F5-4CEB-494D-910B-7A80E7920EEE}" dt="2018-05-21T18:27:49.163" v="2221" actId="1076"/>
          <ac:picMkLst>
            <pc:docMk/>
            <pc:sldMk cId="3701423917" sldId="267"/>
            <ac:picMk id="8" creationId="{B1ABDF2F-DB74-4C75-A595-50274E3D02E1}"/>
          </ac:picMkLst>
        </pc:picChg>
      </pc:sldChg>
      <pc:sldChg chg="addSp modSp new modNotes">
        <pc:chgData name="Sohaee, Nassim" userId="S::nxs045000@utdallas.edu::51d85ce3-3860-4bd5-8702-810abdf75655" providerId="AD" clId="Web-{9471F5F5-4CEB-494D-910B-7A80E7920EEE}" dt="2018-05-21T18:41:32.220" v="2588" actId="20577"/>
        <pc:sldMkLst>
          <pc:docMk/>
          <pc:sldMk cId="3994360932" sldId="268"/>
        </pc:sldMkLst>
        <pc:spChg chg="mod">
          <ac:chgData name="Sohaee, Nassim" userId="S::nxs045000@utdallas.edu::51d85ce3-3860-4bd5-8702-810abdf75655" providerId="AD" clId="Web-{9471F5F5-4CEB-494D-910B-7A80E7920EEE}" dt="2018-05-21T18:41:32.220" v="2588" actId="20577"/>
          <ac:spMkLst>
            <pc:docMk/>
            <pc:sldMk cId="3994360932" sldId="268"/>
            <ac:spMk id="2" creationId="{1FA686B7-56B5-440B-A67E-3BD61ABC4B3F}"/>
          </ac:spMkLst>
        </pc:spChg>
        <pc:spChg chg="mod">
          <ac:chgData name="Sohaee, Nassim" userId="S::nxs045000@utdallas.edu::51d85ce3-3860-4bd5-8702-810abdf75655" providerId="AD" clId="Web-{9471F5F5-4CEB-494D-910B-7A80E7920EEE}" dt="2018-05-21T18:35:38.671" v="2455" actId="20577"/>
          <ac:spMkLst>
            <pc:docMk/>
            <pc:sldMk cId="3994360932" sldId="268"/>
            <ac:spMk id="3" creationId="{F5B02B5B-0578-4FC3-80B3-44B69592095B}"/>
          </ac:spMkLst>
        </pc:spChg>
        <pc:picChg chg="add mod">
          <ac:chgData name="Sohaee, Nassim" userId="S::nxs045000@utdallas.edu::51d85ce3-3860-4bd5-8702-810abdf75655" providerId="AD" clId="Web-{9471F5F5-4CEB-494D-910B-7A80E7920EEE}" dt="2018-05-21T18:37:22.176" v="2500" actId="1076"/>
          <ac:picMkLst>
            <pc:docMk/>
            <pc:sldMk cId="3994360932" sldId="268"/>
            <ac:picMk id="4" creationId="{4980383E-5210-46F3-ABF1-EA6F7B3D49E2}"/>
          </ac:picMkLst>
        </pc:picChg>
      </pc:sldChg>
      <pc:sldChg chg="modSp new">
        <pc:chgData name="Sohaee, Nassim" userId="S::nxs045000@utdallas.edu::51d85ce3-3860-4bd5-8702-810abdf75655" providerId="AD" clId="Web-{9471F5F5-4CEB-494D-910B-7A80E7920EEE}" dt="2018-05-21T18:52:20.332" v="2654" actId="20577"/>
        <pc:sldMkLst>
          <pc:docMk/>
          <pc:sldMk cId="750229412" sldId="269"/>
        </pc:sldMkLst>
        <pc:spChg chg="mod">
          <ac:chgData name="Sohaee, Nassim" userId="S::nxs045000@utdallas.edu::51d85ce3-3860-4bd5-8702-810abdf75655" providerId="AD" clId="Web-{9471F5F5-4CEB-494D-910B-7A80E7920EEE}" dt="2018-05-21T18:41:41.580" v="2599" actId="20577"/>
          <ac:spMkLst>
            <pc:docMk/>
            <pc:sldMk cId="750229412" sldId="269"/>
            <ac:spMk id="2" creationId="{B1BD3096-23C6-4572-A614-FD1AD0F7239A}"/>
          </ac:spMkLst>
        </pc:spChg>
        <pc:spChg chg="mod">
          <ac:chgData name="Sohaee, Nassim" userId="S::nxs045000@utdallas.edu::51d85ce3-3860-4bd5-8702-810abdf75655" providerId="AD" clId="Web-{9471F5F5-4CEB-494D-910B-7A80E7920EEE}" dt="2018-05-21T18:52:20.332" v="2654" actId="20577"/>
          <ac:spMkLst>
            <pc:docMk/>
            <pc:sldMk cId="750229412" sldId="269"/>
            <ac:spMk id="3" creationId="{494DF553-BAB0-483F-9467-D185BFE689E2}"/>
          </ac:spMkLst>
        </pc:spChg>
      </pc:sldChg>
      <pc:sldChg chg="addSp delSp modSp new addAnim delAnim modAnim modNotes">
        <pc:chgData name="Sohaee, Nassim" userId="S::nxs045000@utdallas.edu::51d85ce3-3860-4bd5-8702-810abdf75655" providerId="AD" clId="Web-{9471F5F5-4CEB-494D-910B-7A80E7920EEE}" dt="2018-05-21T19:11:59.939" v="3110" actId="20577"/>
        <pc:sldMkLst>
          <pc:docMk/>
          <pc:sldMk cId="1570520592" sldId="270"/>
        </pc:sldMkLst>
        <pc:spChg chg="mod">
          <ac:chgData name="Sohaee, Nassim" userId="S::nxs045000@utdallas.edu::51d85ce3-3860-4bd5-8702-810abdf75655" providerId="AD" clId="Web-{9471F5F5-4CEB-494D-910B-7A80E7920EEE}" dt="2018-05-21T18:52:31.614" v="2669" actId="20577"/>
          <ac:spMkLst>
            <pc:docMk/>
            <pc:sldMk cId="1570520592" sldId="270"/>
            <ac:spMk id="2" creationId="{E28B1EBD-8B33-4DCE-9922-E0851C8BDAE9}"/>
          </ac:spMkLst>
        </pc:spChg>
        <pc:spChg chg="mod">
          <ac:chgData name="Sohaee, Nassim" userId="S::nxs045000@utdallas.edu::51d85ce3-3860-4bd5-8702-810abdf75655" providerId="AD" clId="Web-{9471F5F5-4CEB-494D-910B-7A80E7920EEE}" dt="2018-05-21T18:59:34.901" v="2933" actId="20577"/>
          <ac:spMkLst>
            <pc:docMk/>
            <pc:sldMk cId="1570520592" sldId="270"/>
            <ac:spMk id="3" creationId="{E64EA21A-B0BD-4176-923C-8A1E6A7AC175}"/>
          </ac:spMkLst>
        </pc:spChg>
        <pc:spChg chg="add mod">
          <ac:chgData name="Sohaee, Nassim" userId="S::nxs045000@utdallas.edu::51d85ce3-3860-4bd5-8702-810abdf75655" providerId="AD" clId="Web-{9471F5F5-4CEB-494D-910B-7A80E7920EEE}" dt="2018-05-21T18:56:59.612" v="2837" actId="1076"/>
          <ac:spMkLst>
            <pc:docMk/>
            <pc:sldMk cId="1570520592" sldId="270"/>
            <ac:spMk id="4" creationId="{1FA67317-CA42-472F-9295-8C4C30EA4A6C}"/>
          </ac:spMkLst>
        </pc:spChg>
        <pc:spChg chg="add mod">
          <ac:chgData name="Sohaee, Nassim" userId="S::nxs045000@utdallas.edu::51d85ce3-3860-4bd5-8702-810abdf75655" providerId="AD" clId="Web-{9471F5F5-4CEB-494D-910B-7A80E7920EEE}" dt="2018-05-21T19:00:12.059" v="2936" actId="1076"/>
          <ac:spMkLst>
            <pc:docMk/>
            <pc:sldMk cId="1570520592" sldId="270"/>
            <ac:spMk id="5" creationId="{4D8D4DA3-51DD-440F-AAFC-07C271706E92}"/>
          </ac:spMkLst>
        </pc:spChg>
        <pc:spChg chg="add del mod">
          <ac:chgData name="Sohaee, Nassim" userId="S::nxs045000@utdallas.edu::51d85ce3-3860-4bd5-8702-810abdf75655" providerId="AD" clId="Web-{9471F5F5-4CEB-494D-910B-7A80E7920EEE}" dt="2018-05-21T19:03:33.273" v="2994" actId="20577"/>
          <ac:spMkLst>
            <pc:docMk/>
            <pc:sldMk cId="1570520592" sldId="270"/>
            <ac:spMk id="8" creationId="{1B8B33D7-97CC-4059-8E03-65337FDF61BB}"/>
          </ac:spMkLst>
        </pc:spChg>
        <pc:spChg chg="add del mod">
          <ac:chgData name="Sohaee, Nassim" userId="S::nxs045000@utdallas.edu::51d85ce3-3860-4bd5-8702-810abdf75655" providerId="AD" clId="Web-{9471F5F5-4CEB-494D-910B-7A80E7920EEE}" dt="2018-05-21T19:05:51.108" v="3013" actId="20577"/>
          <ac:spMkLst>
            <pc:docMk/>
            <pc:sldMk cId="1570520592" sldId="270"/>
            <ac:spMk id="9" creationId="{FC09BED7-01E8-4E34-BD5C-FD11231FE3B9}"/>
          </ac:spMkLst>
        </pc:spChg>
        <pc:spChg chg="add mod">
          <ac:chgData name="Sohaee, Nassim" userId="S::nxs045000@utdallas.edu::51d85ce3-3860-4bd5-8702-810abdf75655" providerId="AD" clId="Web-{9471F5F5-4CEB-494D-910B-7A80E7920EEE}" dt="2018-05-21T19:09:15.603" v="3077" actId="1076"/>
          <ac:spMkLst>
            <pc:docMk/>
            <pc:sldMk cId="1570520592" sldId="270"/>
            <ac:spMk id="11" creationId="{BA675ED6-597E-45AE-8FBB-5BF86A427C5F}"/>
          </ac:spMkLst>
        </pc:spChg>
        <pc:cxnChg chg="add del mod">
          <ac:chgData name="Sohaee, Nassim" userId="S::nxs045000@utdallas.edu::51d85ce3-3860-4bd5-8702-810abdf75655" providerId="AD" clId="Web-{9471F5F5-4CEB-494D-910B-7A80E7920EEE}" dt="2018-05-21T19:03:14.990" v="2990" actId="20577"/>
          <ac:cxnSpMkLst>
            <pc:docMk/>
            <pc:sldMk cId="1570520592" sldId="270"/>
            <ac:cxnSpMk id="6" creationId="{2FB5191A-4F78-46B9-AE6E-E6D43DC9712A}"/>
          </ac:cxnSpMkLst>
        </pc:cxnChg>
        <pc:cxnChg chg="add del mod">
          <ac:chgData name="Sohaee, Nassim" userId="S::nxs045000@utdallas.edu::51d85ce3-3860-4bd5-8702-810abdf75655" providerId="AD" clId="Web-{9471F5F5-4CEB-494D-910B-7A80E7920EEE}" dt="2018-05-21T19:03:16.152" v="2991" actId="20577"/>
          <ac:cxnSpMkLst>
            <pc:docMk/>
            <pc:sldMk cId="1570520592" sldId="270"/>
            <ac:cxnSpMk id="7" creationId="{1FEA9FBE-154D-426C-A7E8-347D39B179DC}"/>
          </ac:cxnSpMkLst>
        </pc:cxnChg>
      </pc:sldChg>
      <pc:sldChg chg="addSp delSp modSp new modNotes">
        <pc:chgData name="Sohaee, Nassim" userId="S::nxs045000@utdallas.edu::51d85ce3-3860-4bd5-8702-810abdf75655" providerId="AD" clId="Web-{9471F5F5-4CEB-494D-910B-7A80E7920EEE}" dt="2018-05-21T19:14:28.322" v="3156" actId="1076"/>
        <pc:sldMkLst>
          <pc:docMk/>
          <pc:sldMk cId="3663729391" sldId="271"/>
        </pc:sldMkLst>
        <pc:spChg chg="mod">
          <ac:chgData name="Sohaee, Nassim" userId="S::nxs045000@utdallas.edu::51d85ce3-3860-4bd5-8702-810abdf75655" providerId="AD" clId="Web-{9471F5F5-4CEB-494D-910B-7A80E7920EEE}" dt="2018-05-21T19:12:35.457" v="3124" actId="20577"/>
          <ac:spMkLst>
            <pc:docMk/>
            <pc:sldMk cId="3663729391" sldId="271"/>
            <ac:spMk id="2" creationId="{82347BC0-F0AC-4A01-AFDC-BDA99BF7C289}"/>
          </ac:spMkLst>
        </pc:spChg>
        <pc:spChg chg="del">
          <ac:chgData name="Sohaee, Nassim" userId="S::nxs045000@utdallas.edu::51d85ce3-3860-4bd5-8702-810abdf75655" providerId="AD" clId="Web-{9471F5F5-4CEB-494D-910B-7A80E7920EEE}" dt="2018-05-21T19:14:21.868" v="3155" actId="1076"/>
          <ac:spMkLst>
            <pc:docMk/>
            <pc:sldMk cId="3663729391" sldId="271"/>
            <ac:spMk id="3" creationId="{8A713779-18CF-4EA0-ACC7-DFB825911521}"/>
          </ac:spMkLst>
        </pc:spChg>
        <pc:picChg chg="add mod ord">
          <ac:chgData name="Sohaee, Nassim" userId="S::nxs045000@utdallas.edu::51d85ce3-3860-4bd5-8702-810abdf75655" providerId="AD" clId="Web-{9471F5F5-4CEB-494D-910B-7A80E7920EEE}" dt="2018-05-21T19:14:28.322" v="3156" actId="1076"/>
          <ac:picMkLst>
            <pc:docMk/>
            <pc:sldMk cId="3663729391" sldId="271"/>
            <ac:picMk id="4" creationId="{DCAF165B-A5F4-42F5-BB65-2079EFC22E06}"/>
          </ac:picMkLst>
        </pc:picChg>
      </pc:sldChg>
      <pc:sldChg chg="addSp delSp modSp new">
        <pc:chgData name="Sohaee, Nassim" userId="S::nxs045000@utdallas.edu::51d85ce3-3860-4bd5-8702-810abdf75655" providerId="AD" clId="Web-{9471F5F5-4CEB-494D-910B-7A80E7920EEE}" dt="2018-05-21T19:28:19.411" v="3174" actId="20577"/>
        <pc:sldMkLst>
          <pc:docMk/>
          <pc:sldMk cId="1818623965" sldId="272"/>
        </pc:sldMkLst>
        <pc:spChg chg="mod">
          <ac:chgData name="Sohaee, Nassim" userId="S::nxs045000@utdallas.edu::51d85ce3-3860-4bd5-8702-810abdf75655" providerId="AD" clId="Web-{9471F5F5-4CEB-494D-910B-7A80E7920EEE}" dt="2018-05-21T19:28:19.411" v="3174" actId="20577"/>
          <ac:spMkLst>
            <pc:docMk/>
            <pc:sldMk cId="1818623965" sldId="272"/>
            <ac:spMk id="2" creationId="{84DA40A6-B9E0-4CD2-943E-D7EFBF8D8114}"/>
          </ac:spMkLst>
        </pc:spChg>
        <pc:spChg chg="del">
          <ac:chgData name="Sohaee, Nassim" userId="S::nxs045000@utdallas.edu::51d85ce3-3860-4bd5-8702-810abdf75655" providerId="AD" clId="Web-{9471F5F5-4CEB-494D-910B-7A80E7920EEE}" dt="2018-05-21T19:17:08.986" v="3167" actId="20577"/>
          <ac:spMkLst>
            <pc:docMk/>
            <pc:sldMk cId="1818623965" sldId="272"/>
            <ac:spMk id="3" creationId="{CE1CBBB7-A617-4EC5-8A3F-3E2210A176EE}"/>
          </ac:spMkLst>
        </pc:spChg>
        <pc:picChg chg="add mod ord">
          <ac:chgData name="Sohaee, Nassim" userId="S::nxs045000@utdallas.edu::51d85ce3-3860-4bd5-8702-810abdf75655" providerId="AD" clId="Web-{9471F5F5-4CEB-494D-910B-7A80E7920EEE}" dt="2018-05-21T19:17:08.986" v="3167" actId="20577"/>
          <ac:picMkLst>
            <pc:docMk/>
            <pc:sldMk cId="1818623965" sldId="272"/>
            <ac:picMk id="4" creationId="{C7B468AE-4D07-4243-BE13-38AD44BEA0FE}"/>
          </ac:picMkLst>
        </pc:picChg>
      </pc:sldChg>
    </pc:docChg>
  </pc:docChgLst>
  <pc:docChgLst>
    <pc:chgData name="Sohaee, Nassim" userId="S::nxs045000@utdallas.edu::51d85ce3-3860-4bd5-8702-810abdf75655" providerId="AD" clId="Web-{2D76704D-BC1D-4D4D-B079-18AD242D9BB4}"/>
    <pc:docChg chg="addSld delSld modSld">
      <pc:chgData name="Sohaee, Nassim" userId="S::nxs045000@utdallas.edu::51d85ce3-3860-4bd5-8702-810abdf75655" providerId="AD" clId="Web-{2D76704D-BC1D-4D4D-B079-18AD242D9BB4}" dt="2018-05-22T04:33:55.432" v="2179"/>
      <pc:docMkLst>
        <pc:docMk/>
      </pc:docMkLst>
      <pc:sldChg chg="modSp new modNotes">
        <pc:chgData name="Sohaee, Nassim" userId="S::nxs045000@utdallas.edu::51d85ce3-3860-4bd5-8702-810abdf75655" providerId="AD" clId="Web-{2D76704D-BC1D-4D4D-B079-18AD242D9BB4}" dt="2018-05-22T01:05:38.804" v="80" actId="20577"/>
        <pc:sldMkLst>
          <pc:docMk/>
          <pc:sldMk cId="4039980787" sldId="273"/>
        </pc:sldMkLst>
        <pc:spChg chg="mod">
          <ac:chgData name="Sohaee, Nassim" userId="S::nxs045000@utdallas.edu::51d85ce3-3860-4bd5-8702-810abdf75655" providerId="AD" clId="Web-{2D76704D-BC1D-4D4D-B079-18AD242D9BB4}" dt="2018-05-22T00:58:37.806" v="7" actId="20577"/>
          <ac:spMkLst>
            <pc:docMk/>
            <pc:sldMk cId="4039980787" sldId="273"/>
            <ac:spMk id="2" creationId="{FCB21100-30A5-48E9-93AB-AE57ED06D61D}"/>
          </ac:spMkLst>
        </pc:spChg>
      </pc:sldChg>
      <pc:sldChg chg="addSp delSp modSp new addAnim modAnim modNotes">
        <pc:chgData name="Sohaee, Nassim" userId="S::nxs045000@utdallas.edu::51d85ce3-3860-4bd5-8702-810abdf75655" providerId="AD" clId="Web-{2D76704D-BC1D-4D4D-B079-18AD242D9BB4}" dt="2018-05-22T01:21:50.654" v="467" actId="20577"/>
        <pc:sldMkLst>
          <pc:docMk/>
          <pc:sldMk cId="712228974" sldId="274"/>
        </pc:sldMkLst>
        <pc:spChg chg="mod">
          <ac:chgData name="Sohaee, Nassim" userId="S::nxs045000@utdallas.edu::51d85ce3-3860-4bd5-8702-810abdf75655" providerId="AD" clId="Web-{2D76704D-BC1D-4D4D-B079-18AD242D9BB4}" dt="2018-05-22T01:06:05.913" v="97" actId="20577"/>
          <ac:spMkLst>
            <pc:docMk/>
            <pc:sldMk cId="712228974" sldId="274"/>
            <ac:spMk id="2" creationId="{7B94CBC4-4D2D-47EC-BD54-C24DD033B001}"/>
          </ac:spMkLst>
        </pc:spChg>
        <pc:spChg chg="del">
          <ac:chgData name="Sohaee, Nassim" userId="S::nxs045000@utdallas.edu::51d85ce3-3860-4bd5-8702-810abdf75655" providerId="AD" clId="Web-{2D76704D-BC1D-4D4D-B079-18AD242D9BB4}" dt="2018-05-22T01:06:09.319" v="99" actId="20577"/>
          <ac:spMkLst>
            <pc:docMk/>
            <pc:sldMk cId="712228974" sldId="274"/>
            <ac:spMk id="3" creationId="{20F7A324-A3D1-4FD0-9158-51A4A788CD58}"/>
          </ac:spMkLst>
        </pc:spChg>
        <pc:picChg chg="add mod ord">
          <ac:chgData name="Sohaee, Nassim" userId="S::nxs045000@utdallas.edu::51d85ce3-3860-4bd5-8702-810abdf75655" providerId="AD" clId="Web-{2D76704D-BC1D-4D4D-B079-18AD242D9BB4}" dt="2018-05-22T01:06:09.319" v="99" actId="20577"/>
          <ac:picMkLst>
            <pc:docMk/>
            <pc:sldMk cId="712228974" sldId="274"/>
            <ac:picMk id="4" creationId="{6246403A-127C-47C2-9121-535DB2880665}"/>
          </ac:picMkLst>
        </pc:picChg>
        <pc:cxnChg chg="add mod">
          <ac:chgData name="Sohaee, Nassim" userId="S::nxs045000@utdallas.edu::51d85ce3-3860-4bd5-8702-810abdf75655" providerId="AD" clId="Web-{2D76704D-BC1D-4D4D-B079-18AD242D9BB4}" dt="2018-05-22T01:15:02.176" v="351" actId="20577"/>
          <ac:cxnSpMkLst>
            <pc:docMk/>
            <pc:sldMk cId="712228974" sldId="274"/>
            <ac:cxnSpMk id="6" creationId="{4244C79F-CD5C-46EA-B47F-B87BAA8625C0}"/>
          </ac:cxnSpMkLst>
        </pc:cxnChg>
        <pc:cxnChg chg="add mod">
          <ac:chgData name="Sohaee, Nassim" userId="S::nxs045000@utdallas.edu::51d85ce3-3860-4bd5-8702-810abdf75655" providerId="AD" clId="Web-{2D76704D-BC1D-4D4D-B079-18AD242D9BB4}" dt="2018-05-22T01:15:26.427" v="352" actId="20577"/>
          <ac:cxnSpMkLst>
            <pc:docMk/>
            <pc:sldMk cId="712228974" sldId="274"/>
            <ac:cxnSpMk id="7" creationId="{B525E545-5FAB-4AFA-A345-2C22E3B67795}"/>
          </ac:cxnSpMkLst>
        </pc:cxnChg>
        <pc:cxnChg chg="add mod">
          <ac:chgData name="Sohaee, Nassim" userId="S::nxs045000@utdallas.edu::51d85ce3-3860-4bd5-8702-810abdf75655" providerId="AD" clId="Web-{2D76704D-BC1D-4D4D-B079-18AD242D9BB4}" dt="2018-05-22T01:15:31.943" v="353" actId="20577"/>
          <ac:cxnSpMkLst>
            <pc:docMk/>
            <pc:sldMk cId="712228974" sldId="274"/>
            <ac:cxnSpMk id="8" creationId="{C80C9889-E24F-4F4B-813C-5550CBD6B0E4}"/>
          </ac:cxnSpMkLst>
        </pc:cxnChg>
      </pc:sldChg>
      <pc:sldChg chg="addSp delSp modSp new modNotes">
        <pc:chgData name="Sohaee, Nassim" userId="S::nxs045000@utdallas.edu::51d85ce3-3860-4bd5-8702-810abdf75655" providerId="AD" clId="Web-{2D76704D-BC1D-4D4D-B079-18AD242D9BB4}" dt="2018-05-22T01:23:42.578" v="508" actId="20577"/>
        <pc:sldMkLst>
          <pc:docMk/>
          <pc:sldMk cId="3942417039" sldId="275"/>
        </pc:sldMkLst>
        <pc:spChg chg="mod">
          <ac:chgData name="Sohaee, Nassim" userId="S::nxs045000@utdallas.edu::51d85ce3-3860-4bd5-8702-810abdf75655" providerId="AD" clId="Web-{2D76704D-BC1D-4D4D-B079-18AD242D9BB4}" dt="2018-05-22T01:22:15.295" v="485" actId="20577"/>
          <ac:spMkLst>
            <pc:docMk/>
            <pc:sldMk cId="3942417039" sldId="275"/>
            <ac:spMk id="2" creationId="{C3633157-BC8F-429D-A3F5-E836C54A2173}"/>
          </ac:spMkLst>
        </pc:spChg>
        <pc:spChg chg="del">
          <ac:chgData name="Sohaee, Nassim" userId="S::nxs045000@utdallas.edu::51d85ce3-3860-4bd5-8702-810abdf75655" providerId="AD" clId="Web-{2D76704D-BC1D-4D4D-B079-18AD242D9BB4}" dt="2018-05-22T01:22:17.936" v="487" actId="20577"/>
          <ac:spMkLst>
            <pc:docMk/>
            <pc:sldMk cId="3942417039" sldId="275"/>
            <ac:spMk id="3" creationId="{43C956A2-9D4F-47E1-94D6-3DFE83B3FC63}"/>
          </ac:spMkLst>
        </pc:spChg>
        <pc:picChg chg="add mod ord">
          <ac:chgData name="Sohaee, Nassim" userId="S::nxs045000@utdallas.edu::51d85ce3-3860-4bd5-8702-810abdf75655" providerId="AD" clId="Web-{2D76704D-BC1D-4D4D-B079-18AD242D9BB4}" dt="2018-05-22T01:22:17.936" v="487" actId="20577"/>
          <ac:picMkLst>
            <pc:docMk/>
            <pc:sldMk cId="3942417039" sldId="275"/>
            <ac:picMk id="4" creationId="{48AE321E-C9FF-4853-A17B-DE1FBED692CD}"/>
          </ac:picMkLst>
        </pc:picChg>
      </pc:sldChg>
      <pc:sldChg chg="addSp modSp new modNotes">
        <pc:chgData name="Sohaee, Nassim" userId="S::nxs045000@utdallas.edu::51d85ce3-3860-4bd5-8702-810abdf75655" providerId="AD" clId="Web-{2D76704D-BC1D-4D4D-B079-18AD242D9BB4}" dt="2018-05-22T01:32:56.746" v="731" actId="20577"/>
        <pc:sldMkLst>
          <pc:docMk/>
          <pc:sldMk cId="3600265434" sldId="276"/>
        </pc:sldMkLst>
        <pc:spChg chg="mod">
          <ac:chgData name="Sohaee, Nassim" userId="S::nxs045000@utdallas.edu::51d85ce3-3860-4bd5-8702-810abdf75655" providerId="AD" clId="Web-{2D76704D-BC1D-4D4D-B079-18AD242D9BB4}" dt="2018-05-22T01:24:01.501" v="526" actId="20577"/>
          <ac:spMkLst>
            <pc:docMk/>
            <pc:sldMk cId="3600265434" sldId="276"/>
            <ac:spMk id="2" creationId="{BDD34222-D94C-4306-9B3E-138958FA3AC1}"/>
          </ac:spMkLst>
        </pc:spChg>
        <pc:spChg chg="mod">
          <ac:chgData name="Sohaee, Nassim" userId="S::nxs045000@utdallas.edu::51d85ce3-3860-4bd5-8702-810abdf75655" providerId="AD" clId="Web-{2D76704D-BC1D-4D4D-B079-18AD242D9BB4}" dt="2018-05-22T01:26:24.021" v="574" actId="20577"/>
          <ac:spMkLst>
            <pc:docMk/>
            <pc:sldMk cId="3600265434" sldId="276"/>
            <ac:spMk id="3" creationId="{1BFDFEA1-53B5-4E4F-9453-56E8897E218E}"/>
          </ac:spMkLst>
        </pc:spChg>
        <pc:picChg chg="add mod">
          <ac:chgData name="Sohaee, Nassim" userId="S::nxs045000@utdallas.edu::51d85ce3-3860-4bd5-8702-810abdf75655" providerId="AD" clId="Web-{2D76704D-BC1D-4D4D-B079-18AD242D9BB4}" dt="2018-05-22T01:26:57.224" v="586" actId="1076"/>
          <ac:picMkLst>
            <pc:docMk/>
            <pc:sldMk cId="3600265434" sldId="276"/>
            <ac:picMk id="4" creationId="{8055E7AE-3ABD-4C7D-81B7-0CD722C1FF04}"/>
          </ac:picMkLst>
        </pc:picChg>
      </pc:sldChg>
      <pc:sldChg chg="addSp delSp modSp new modNotes">
        <pc:chgData name="Sohaee, Nassim" userId="S::nxs045000@utdallas.edu::51d85ce3-3860-4bd5-8702-810abdf75655" providerId="AD" clId="Web-{2D76704D-BC1D-4D4D-B079-18AD242D9BB4}" dt="2018-05-22T02:39:48.888" v="888" actId="20577"/>
        <pc:sldMkLst>
          <pc:docMk/>
          <pc:sldMk cId="788890255" sldId="277"/>
        </pc:sldMkLst>
        <pc:spChg chg="mod">
          <ac:chgData name="Sohaee, Nassim" userId="S::nxs045000@utdallas.edu::51d85ce3-3860-4bd5-8702-810abdf75655" providerId="AD" clId="Web-{2D76704D-BC1D-4D4D-B079-18AD242D9BB4}" dt="2018-05-22T02:38:13.960" v="879" actId="20577"/>
          <ac:spMkLst>
            <pc:docMk/>
            <pc:sldMk cId="788890255" sldId="277"/>
            <ac:spMk id="2" creationId="{DA36FCA7-D7A0-475B-B80E-F032AEDFB507}"/>
          </ac:spMkLst>
        </pc:spChg>
        <pc:spChg chg="del mod">
          <ac:chgData name="Sohaee, Nassim" userId="S::nxs045000@utdallas.edu::51d85ce3-3860-4bd5-8702-810abdf75655" providerId="AD" clId="Web-{2D76704D-BC1D-4D4D-B079-18AD242D9BB4}" dt="2018-05-22T01:33:53.624" v="763" actId="20577"/>
          <ac:spMkLst>
            <pc:docMk/>
            <pc:sldMk cId="788890255" sldId="277"/>
            <ac:spMk id="3" creationId="{EAFB79B4-6F25-4A7D-A2FD-B698E23F7A97}"/>
          </ac:spMkLst>
        </pc:spChg>
        <pc:picChg chg="add mod ord">
          <ac:chgData name="Sohaee, Nassim" userId="S::nxs045000@utdallas.edu::51d85ce3-3860-4bd5-8702-810abdf75655" providerId="AD" clId="Web-{2D76704D-BC1D-4D4D-B079-18AD242D9BB4}" dt="2018-05-22T01:34:24.313" v="765" actId="1076"/>
          <ac:picMkLst>
            <pc:docMk/>
            <pc:sldMk cId="788890255" sldId="277"/>
            <ac:picMk id="4" creationId="{57A4378C-0D5B-45EE-AEC4-A7EC454E0D20}"/>
          </ac:picMkLst>
        </pc:picChg>
      </pc:sldChg>
      <pc:sldChg chg="modSp new del">
        <pc:chgData name="Sohaee, Nassim" userId="S::nxs045000@utdallas.edu::51d85ce3-3860-4bd5-8702-810abdf75655" providerId="AD" clId="Web-{2D76704D-BC1D-4D4D-B079-18AD242D9BB4}" dt="2018-05-22T02:44:28.448" v="937" actId="20577"/>
        <pc:sldMkLst>
          <pc:docMk/>
          <pc:sldMk cId="3726132964" sldId="278"/>
        </pc:sldMkLst>
        <pc:spChg chg="mod">
          <ac:chgData name="Sohaee, Nassim" userId="S::nxs045000@utdallas.edu::51d85ce3-3860-4bd5-8702-810abdf75655" providerId="AD" clId="Web-{2D76704D-BC1D-4D4D-B079-18AD242D9BB4}" dt="2018-05-22T02:40:52.968" v="919" actId="20577"/>
          <ac:spMkLst>
            <pc:docMk/>
            <pc:sldMk cId="3726132964" sldId="278"/>
            <ac:spMk id="2" creationId="{DB94E1C1-39F4-41FC-91DD-28BC8E3A1443}"/>
          </ac:spMkLst>
        </pc:spChg>
        <pc:spChg chg="mod">
          <ac:chgData name="Sohaee, Nassim" userId="S::nxs045000@utdallas.edu::51d85ce3-3860-4bd5-8702-810abdf75655" providerId="AD" clId="Web-{2D76704D-BC1D-4D4D-B079-18AD242D9BB4}" dt="2018-05-22T02:40:29.921" v="899" actId="20577"/>
          <ac:spMkLst>
            <pc:docMk/>
            <pc:sldMk cId="3726132964" sldId="278"/>
            <ac:spMk id="3" creationId="{1F206F60-B2C0-4996-9EF0-43BE49AF1CD4}"/>
          </ac:spMkLst>
        </pc:spChg>
      </pc:sldChg>
      <pc:sldChg chg="modSp new">
        <pc:chgData name="Sohaee, Nassim" userId="S::nxs045000@utdallas.edu::51d85ce3-3860-4bd5-8702-810abdf75655" providerId="AD" clId="Web-{2D76704D-BC1D-4D4D-B079-18AD242D9BB4}" dt="2018-05-22T02:44:25.729" v="935" actId="20577"/>
        <pc:sldMkLst>
          <pc:docMk/>
          <pc:sldMk cId="2069048427" sldId="279"/>
        </pc:sldMkLst>
        <pc:spChg chg="mod">
          <ac:chgData name="Sohaee, Nassim" userId="S::nxs045000@utdallas.edu::51d85ce3-3860-4bd5-8702-810abdf75655" providerId="AD" clId="Web-{2D76704D-BC1D-4D4D-B079-18AD242D9BB4}" dt="2018-05-22T02:44:17.464" v="927" actId="20577"/>
          <ac:spMkLst>
            <pc:docMk/>
            <pc:sldMk cId="2069048427" sldId="279"/>
            <ac:spMk id="2" creationId="{6214B367-FFB4-4BFF-94C0-3A7EFDCD6937}"/>
          </ac:spMkLst>
        </pc:spChg>
        <pc:spChg chg="mod">
          <ac:chgData name="Sohaee, Nassim" userId="S::nxs045000@utdallas.edu::51d85ce3-3860-4bd5-8702-810abdf75655" providerId="AD" clId="Web-{2D76704D-BC1D-4D4D-B079-18AD242D9BB4}" dt="2018-05-22T02:44:25.729" v="935" actId="20577"/>
          <ac:spMkLst>
            <pc:docMk/>
            <pc:sldMk cId="2069048427" sldId="279"/>
            <ac:spMk id="3" creationId="{B42CA452-87C6-4389-AF19-A4D73017A00C}"/>
          </ac:spMkLst>
        </pc:spChg>
      </pc:sldChg>
      <pc:sldChg chg="modSp new modNotes">
        <pc:chgData name="Sohaee, Nassim" userId="S::nxs045000@utdallas.edu::51d85ce3-3860-4bd5-8702-810abdf75655" providerId="AD" clId="Web-{2D76704D-BC1D-4D4D-B079-18AD242D9BB4}" dt="2018-05-22T02:46:37.317" v="972" actId="20577"/>
        <pc:sldMkLst>
          <pc:docMk/>
          <pc:sldMk cId="3917450722" sldId="280"/>
        </pc:sldMkLst>
        <pc:spChg chg="mod">
          <ac:chgData name="Sohaee, Nassim" userId="S::nxs045000@utdallas.edu::51d85ce3-3860-4bd5-8702-810abdf75655" providerId="AD" clId="Web-{2D76704D-BC1D-4D4D-B079-18AD242D9BB4}" dt="2018-05-22T02:46:29.598" v="965" actId="20577"/>
          <ac:spMkLst>
            <pc:docMk/>
            <pc:sldMk cId="3917450722" sldId="280"/>
            <ac:spMk id="2" creationId="{B8EAEB47-3BB2-44F8-94DD-3F79E51F7102}"/>
          </ac:spMkLst>
        </pc:spChg>
        <pc:spChg chg="mod">
          <ac:chgData name="Sohaee, Nassim" userId="S::nxs045000@utdallas.edu::51d85ce3-3860-4bd5-8702-810abdf75655" providerId="AD" clId="Web-{2D76704D-BC1D-4D4D-B079-18AD242D9BB4}" dt="2018-05-22T02:46:34.473" v="969" actId="20577"/>
          <ac:spMkLst>
            <pc:docMk/>
            <pc:sldMk cId="3917450722" sldId="280"/>
            <ac:spMk id="3" creationId="{8A179D8B-E973-44D8-8246-1CCB018AF3E7}"/>
          </ac:spMkLst>
        </pc:spChg>
      </pc:sldChg>
      <pc:sldChg chg="addSp delSp modSp new modNotes">
        <pc:chgData name="Sohaee, Nassim" userId="S::nxs045000@utdallas.edu::51d85ce3-3860-4bd5-8702-810abdf75655" providerId="AD" clId="Web-{2D76704D-BC1D-4D4D-B079-18AD242D9BB4}" dt="2018-05-22T02:53:26.190" v="1157" actId="20577"/>
        <pc:sldMkLst>
          <pc:docMk/>
          <pc:sldMk cId="3607079032" sldId="281"/>
        </pc:sldMkLst>
        <pc:spChg chg="mod">
          <ac:chgData name="Sohaee, Nassim" userId="S::nxs045000@utdallas.edu::51d85ce3-3860-4bd5-8702-810abdf75655" providerId="AD" clId="Web-{2D76704D-BC1D-4D4D-B079-18AD242D9BB4}" dt="2018-05-22T02:47:23.271" v="975" actId="20577"/>
          <ac:spMkLst>
            <pc:docMk/>
            <pc:sldMk cId="3607079032" sldId="281"/>
            <ac:spMk id="2" creationId="{206C189C-3AF0-4CC0-869B-48F047A78D8B}"/>
          </ac:spMkLst>
        </pc:spChg>
        <pc:spChg chg="del">
          <ac:chgData name="Sohaee, Nassim" userId="S::nxs045000@utdallas.edu::51d85ce3-3860-4bd5-8702-810abdf75655" providerId="AD" clId="Web-{2D76704D-BC1D-4D4D-B079-18AD242D9BB4}" dt="2018-05-22T02:47:03.818" v="974" actId="20577"/>
          <ac:spMkLst>
            <pc:docMk/>
            <pc:sldMk cId="3607079032" sldId="281"/>
            <ac:spMk id="3" creationId="{FAFF62C4-53B4-42CB-8C27-75B22807B4C8}"/>
          </ac:spMkLst>
        </pc:spChg>
        <pc:picChg chg="add mod ord">
          <ac:chgData name="Sohaee, Nassim" userId="S::nxs045000@utdallas.edu::51d85ce3-3860-4bd5-8702-810abdf75655" providerId="AD" clId="Web-{2D76704D-BC1D-4D4D-B079-18AD242D9BB4}" dt="2018-05-22T02:47:03.818" v="974" actId="20577"/>
          <ac:picMkLst>
            <pc:docMk/>
            <pc:sldMk cId="3607079032" sldId="281"/>
            <ac:picMk id="4" creationId="{B88694A1-FF95-49D2-A6AF-D63DD5B1E8BA}"/>
          </ac:picMkLst>
        </pc:picChg>
      </pc:sldChg>
      <pc:sldChg chg="modSp new modNotes">
        <pc:chgData name="Sohaee, Nassim" userId="S::nxs045000@utdallas.edu::51d85ce3-3860-4bd5-8702-810abdf75655" providerId="AD" clId="Web-{2D76704D-BC1D-4D4D-B079-18AD242D9BB4}" dt="2018-05-22T03:12:00.843" v="1524" actId="20577"/>
        <pc:sldMkLst>
          <pc:docMk/>
          <pc:sldMk cId="3145901908" sldId="282"/>
        </pc:sldMkLst>
        <pc:spChg chg="mod">
          <ac:chgData name="Sohaee, Nassim" userId="S::nxs045000@utdallas.edu::51d85ce3-3860-4bd5-8702-810abdf75655" providerId="AD" clId="Web-{2D76704D-BC1D-4D4D-B079-18AD242D9BB4}" dt="2018-05-22T02:53:32.393" v="1161" actId="20577"/>
          <ac:spMkLst>
            <pc:docMk/>
            <pc:sldMk cId="3145901908" sldId="282"/>
            <ac:spMk id="2" creationId="{BE881960-8A9E-48B7-BCF3-143F3F57458F}"/>
          </ac:spMkLst>
        </pc:spChg>
        <pc:spChg chg="mod">
          <ac:chgData name="Sohaee, Nassim" userId="S::nxs045000@utdallas.edu::51d85ce3-3860-4bd5-8702-810abdf75655" providerId="AD" clId="Web-{2D76704D-BC1D-4D4D-B079-18AD242D9BB4}" dt="2018-05-22T03:12:00.843" v="1524" actId="20577"/>
          <ac:spMkLst>
            <pc:docMk/>
            <pc:sldMk cId="3145901908" sldId="282"/>
            <ac:spMk id="3" creationId="{DDDAB195-3909-47D6-B2BE-0BA6EC564BE3}"/>
          </ac:spMkLst>
        </pc:spChg>
      </pc:sldChg>
      <pc:sldChg chg="addSp delSp modSp new">
        <pc:chgData name="Sohaee, Nassim" userId="S::nxs045000@utdallas.edu::51d85ce3-3860-4bd5-8702-810abdf75655" providerId="AD" clId="Web-{2D76704D-BC1D-4D4D-B079-18AD242D9BB4}" dt="2018-05-22T03:27:55.017" v="1534" actId="20577"/>
        <pc:sldMkLst>
          <pc:docMk/>
          <pc:sldMk cId="503314913" sldId="283"/>
        </pc:sldMkLst>
        <pc:spChg chg="mod">
          <ac:chgData name="Sohaee, Nassim" userId="S::nxs045000@utdallas.edu::51d85ce3-3860-4bd5-8702-810abdf75655" providerId="AD" clId="Web-{2D76704D-BC1D-4D4D-B079-18AD242D9BB4}" dt="2018-05-22T03:27:55.017" v="1534" actId="20577"/>
          <ac:spMkLst>
            <pc:docMk/>
            <pc:sldMk cId="503314913" sldId="283"/>
            <ac:spMk id="2" creationId="{6FDF7DB4-E3D5-4B60-8AB3-F6A46C9D2837}"/>
          </ac:spMkLst>
        </pc:spChg>
        <pc:spChg chg="del">
          <ac:chgData name="Sohaee, Nassim" userId="S::nxs045000@utdallas.edu::51d85ce3-3860-4bd5-8702-810abdf75655" providerId="AD" clId="Web-{2D76704D-BC1D-4D4D-B079-18AD242D9BB4}" dt="2018-05-22T03:12:36.110" v="1527" actId="20577"/>
          <ac:spMkLst>
            <pc:docMk/>
            <pc:sldMk cId="503314913" sldId="283"/>
            <ac:spMk id="3" creationId="{8801BC76-805E-4692-9988-A8CCF09B0E41}"/>
          </ac:spMkLst>
        </pc:spChg>
        <pc:picChg chg="add mod ord">
          <ac:chgData name="Sohaee, Nassim" userId="S::nxs045000@utdallas.edu::51d85ce3-3860-4bd5-8702-810abdf75655" providerId="AD" clId="Web-{2D76704D-BC1D-4D4D-B079-18AD242D9BB4}" dt="2018-05-22T03:12:36.110" v="1527" actId="20577"/>
          <ac:picMkLst>
            <pc:docMk/>
            <pc:sldMk cId="503314913" sldId="283"/>
            <ac:picMk id="4" creationId="{76F01FD1-B052-42AD-A2F2-294DC6FE53D8}"/>
          </ac:picMkLst>
        </pc:picChg>
      </pc:sldChg>
      <pc:sldChg chg="addSp delSp modSp new modNotes">
        <pc:chgData name="Sohaee, Nassim" userId="S::nxs045000@utdallas.edu::51d85ce3-3860-4bd5-8702-810abdf75655" providerId="AD" clId="Web-{2D76704D-BC1D-4D4D-B079-18AD242D9BB4}" dt="2018-05-22T03:53:37.847" v="1625"/>
        <pc:sldMkLst>
          <pc:docMk/>
          <pc:sldMk cId="2101658005" sldId="284"/>
        </pc:sldMkLst>
        <pc:spChg chg="mod">
          <ac:chgData name="Sohaee, Nassim" userId="S::nxs045000@utdallas.edu::51d85ce3-3860-4bd5-8702-810abdf75655" providerId="AD" clId="Web-{2D76704D-BC1D-4D4D-B079-18AD242D9BB4}" dt="2018-05-22T03:39:43.349" v="1542" actId="20577"/>
          <ac:spMkLst>
            <pc:docMk/>
            <pc:sldMk cId="2101658005" sldId="284"/>
            <ac:spMk id="2" creationId="{8C10D0A0-BC3C-43BB-BC59-AD15FA0F7B4D}"/>
          </ac:spMkLst>
        </pc:spChg>
        <pc:spChg chg="del">
          <ac:chgData name="Sohaee, Nassim" userId="S::nxs045000@utdallas.edu::51d85ce3-3860-4bd5-8702-810abdf75655" providerId="AD" clId="Web-{2D76704D-BC1D-4D4D-B079-18AD242D9BB4}" dt="2018-05-22T03:39:10.583" v="1537"/>
          <ac:spMkLst>
            <pc:docMk/>
            <pc:sldMk cId="2101658005" sldId="284"/>
            <ac:spMk id="3" creationId="{053093BE-DC9B-4ED1-90B5-AA5398FC964D}"/>
          </ac:spMkLst>
        </pc:spChg>
        <pc:spChg chg="add del mod">
          <ac:chgData name="Sohaee, Nassim" userId="S::nxs045000@utdallas.edu::51d85ce3-3860-4bd5-8702-810abdf75655" providerId="AD" clId="Web-{2D76704D-BC1D-4D4D-B079-18AD242D9BB4}" dt="2018-05-22T03:39:31.177" v="1539"/>
          <ac:spMkLst>
            <pc:docMk/>
            <pc:sldMk cId="2101658005" sldId="284"/>
            <ac:spMk id="7" creationId="{9C326465-D06F-4532-B79E-6EA7C4893FE8}"/>
          </ac:spMkLst>
        </pc:spChg>
        <pc:picChg chg="add del mod ord">
          <ac:chgData name="Sohaee, Nassim" userId="S::nxs045000@utdallas.edu::51d85ce3-3860-4bd5-8702-810abdf75655" providerId="AD" clId="Web-{2D76704D-BC1D-4D4D-B079-18AD242D9BB4}" dt="2018-05-22T03:39:15.583" v="1538"/>
          <ac:picMkLst>
            <pc:docMk/>
            <pc:sldMk cId="2101658005" sldId="284"/>
            <ac:picMk id="4" creationId="{30A795DE-1EF8-4FC7-B35E-596E36DF0BCA}"/>
          </ac:picMkLst>
        </pc:picChg>
        <pc:picChg chg="add mod ord">
          <ac:chgData name="Sohaee, Nassim" userId="S::nxs045000@utdallas.edu::51d85ce3-3860-4bd5-8702-810abdf75655" providerId="AD" clId="Web-{2D76704D-BC1D-4D4D-B079-18AD242D9BB4}" dt="2018-05-22T03:39:31.177" v="1539"/>
          <ac:picMkLst>
            <pc:docMk/>
            <pc:sldMk cId="2101658005" sldId="284"/>
            <ac:picMk id="8" creationId="{C9F05E1F-4DE5-4F4C-AEDC-1A6B6EB25DFE}"/>
          </ac:picMkLst>
        </pc:picChg>
      </pc:sldChg>
      <pc:sldChg chg="addSp delSp modSp new modNotes">
        <pc:chgData name="Sohaee, Nassim" userId="S::nxs045000@utdallas.edu::51d85ce3-3860-4bd5-8702-810abdf75655" providerId="AD" clId="Web-{2D76704D-BC1D-4D4D-B079-18AD242D9BB4}" dt="2018-05-22T04:13:18.689" v="1925"/>
        <pc:sldMkLst>
          <pc:docMk/>
          <pc:sldMk cId="2242294591" sldId="285"/>
        </pc:sldMkLst>
        <pc:spChg chg="mod">
          <ac:chgData name="Sohaee, Nassim" userId="S::nxs045000@utdallas.edu::51d85ce3-3860-4bd5-8702-810abdf75655" providerId="AD" clId="Web-{2D76704D-BC1D-4D4D-B079-18AD242D9BB4}" dt="2018-05-22T03:53:48.644" v="1635" actId="20577"/>
          <ac:spMkLst>
            <pc:docMk/>
            <pc:sldMk cId="2242294591" sldId="285"/>
            <ac:spMk id="2" creationId="{04C3CFFF-F49D-45D2-8A4D-7E67319EE3FE}"/>
          </ac:spMkLst>
        </pc:spChg>
        <pc:spChg chg="del">
          <ac:chgData name="Sohaee, Nassim" userId="S::nxs045000@utdallas.edu::51d85ce3-3860-4bd5-8702-810abdf75655" providerId="AD" clId="Web-{2D76704D-BC1D-4D4D-B079-18AD242D9BB4}" dt="2018-05-22T03:56:18.917" v="1681"/>
          <ac:spMkLst>
            <pc:docMk/>
            <pc:sldMk cId="2242294591" sldId="285"/>
            <ac:spMk id="3" creationId="{D71C109F-229F-4351-A162-86F323D22A14}"/>
          </ac:spMkLst>
        </pc:spChg>
        <pc:picChg chg="add mod ord">
          <ac:chgData name="Sohaee, Nassim" userId="S::nxs045000@utdallas.edu::51d85ce3-3860-4bd5-8702-810abdf75655" providerId="AD" clId="Web-{2D76704D-BC1D-4D4D-B079-18AD242D9BB4}" dt="2018-05-22T04:00:36.901" v="1802" actId="1076"/>
          <ac:picMkLst>
            <pc:docMk/>
            <pc:sldMk cId="2242294591" sldId="285"/>
            <ac:picMk id="4" creationId="{12FA1F82-E54F-46C4-9C15-A38156C08885}"/>
          </ac:picMkLst>
        </pc:picChg>
        <pc:picChg chg="add mod">
          <ac:chgData name="Sohaee, Nassim" userId="S::nxs045000@utdallas.edu::51d85ce3-3860-4bd5-8702-810abdf75655" providerId="AD" clId="Web-{2D76704D-BC1D-4D4D-B079-18AD242D9BB4}" dt="2018-05-22T04:00:40.698" v="1803" actId="1076"/>
          <ac:picMkLst>
            <pc:docMk/>
            <pc:sldMk cId="2242294591" sldId="285"/>
            <ac:picMk id="6" creationId="{5F412B7E-37ED-40F1-AA0C-41596D915A8C}"/>
          </ac:picMkLst>
        </pc:picChg>
      </pc:sldChg>
      <pc:sldChg chg="addSp delSp modSp new modNotes">
        <pc:chgData name="Sohaee, Nassim" userId="S::nxs045000@utdallas.edu::51d85ce3-3860-4bd5-8702-810abdf75655" providerId="AD" clId="Web-{2D76704D-BC1D-4D4D-B079-18AD242D9BB4}" dt="2018-05-22T04:17:42.588" v="1973"/>
        <pc:sldMkLst>
          <pc:docMk/>
          <pc:sldMk cId="4010929800" sldId="286"/>
        </pc:sldMkLst>
        <pc:spChg chg="mod">
          <ac:chgData name="Sohaee, Nassim" userId="S::nxs045000@utdallas.edu::51d85ce3-3860-4bd5-8702-810abdf75655" providerId="AD" clId="Web-{2D76704D-BC1D-4D4D-B079-18AD242D9BB4}" dt="2018-05-22T04:13:46.596" v="1941" actId="20577"/>
          <ac:spMkLst>
            <pc:docMk/>
            <pc:sldMk cId="4010929800" sldId="286"/>
            <ac:spMk id="2" creationId="{D339BEAA-2908-404A-B0F9-CAB6595FBBF2}"/>
          </ac:spMkLst>
        </pc:spChg>
        <pc:spChg chg="del">
          <ac:chgData name="Sohaee, Nassim" userId="S::nxs045000@utdallas.edu::51d85ce3-3860-4bd5-8702-810abdf75655" providerId="AD" clId="Web-{2D76704D-BC1D-4D4D-B079-18AD242D9BB4}" dt="2018-05-22T04:15:04.127" v="1954"/>
          <ac:spMkLst>
            <pc:docMk/>
            <pc:sldMk cId="4010929800" sldId="286"/>
            <ac:spMk id="3" creationId="{CE00C3B7-054B-4B41-81F9-11955400BD1E}"/>
          </ac:spMkLst>
        </pc:spChg>
        <pc:picChg chg="add mod ord">
          <ac:chgData name="Sohaee, Nassim" userId="S::nxs045000@utdallas.edu::51d85ce3-3860-4bd5-8702-810abdf75655" providerId="AD" clId="Web-{2D76704D-BC1D-4D4D-B079-18AD242D9BB4}" dt="2018-05-22T04:15:17.385" v="1958" actId="1076"/>
          <ac:picMkLst>
            <pc:docMk/>
            <pc:sldMk cId="4010929800" sldId="286"/>
            <ac:picMk id="4" creationId="{847FC2CA-7ED9-46D5-AAAF-06A9B672B5E7}"/>
          </ac:picMkLst>
        </pc:picChg>
      </pc:sldChg>
      <pc:sldChg chg="addSp delSp modSp new modNotes">
        <pc:chgData name="Sohaee, Nassim" userId="S::nxs045000@utdallas.edu::51d85ce3-3860-4bd5-8702-810abdf75655" providerId="AD" clId="Web-{2D76704D-BC1D-4D4D-B079-18AD242D9BB4}" dt="2018-05-22T04:19:35.557" v="1991"/>
        <pc:sldMkLst>
          <pc:docMk/>
          <pc:sldMk cId="2053626366" sldId="287"/>
        </pc:sldMkLst>
        <pc:spChg chg="mod">
          <ac:chgData name="Sohaee, Nassim" userId="S::nxs045000@utdallas.edu::51d85ce3-3860-4bd5-8702-810abdf75655" providerId="AD" clId="Web-{2D76704D-BC1D-4D4D-B079-18AD242D9BB4}" dt="2018-05-22T04:17:47.682" v="1977" actId="20577"/>
          <ac:spMkLst>
            <pc:docMk/>
            <pc:sldMk cId="2053626366" sldId="287"/>
            <ac:spMk id="2" creationId="{7E130805-1B19-41CC-B4EF-B7E97C5F44CB}"/>
          </ac:spMkLst>
        </pc:spChg>
        <pc:spChg chg="del">
          <ac:chgData name="Sohaee, Nassim" userId="S::nxs045000@utdallas.edu::51d85ce3-3860-4bd5-8702-810abdf75655" providerId="AD" clId="Web-{2D76704D-BC1D-4D4D-B079-18AD242D9BB4}" dt="2018-05-22T04:17:49.119" v="1979"/>
          <ac:spMkLst>
            <pc:docMk/>
            <pc:sldMk cId="2053626366" sldId="287"/>
            <ac:spMk id="3" creationId="{918F0AAD-CC24-4E37-8454-DC9360904A34}"/>
          </ac:spMkLst>
        </pc:spChg>
        <pc:picChg chg="add mod ord">
          <ac:chgData name="Sohaee, Nassim" userId="S::nxs045000@utdallas.edu::51d85ce3-3860-4bd5-8702-810abdf75655" providerId="AD" clId="Web-{2D76704D-BC1D-4D4D-B079-18AD242D9BB4}" dt="2018-05-22T04:17:49.119" v="1979"/>
          <ac:picMkLst>
            <pc:docMk/>
            <pc:sldMk cId="2053626366" sldId="287"/>
            <ac:picMk id="4" creationId="{12482C60-0CF2-4178-91E0-C49613DAD0A1}"/>
          </ac:picMkLst>
        </pc:picChg>
      </pc:sldChg>
      <pc:sldChg chg="modSp new del">
        <pc:chgData name="Sohaee, Nassim" userId="S::nxs045000@utdallas.edu::51d85ce3-3860-4bd5-8702-810abdf75655" providerId="AD" clId="Web-{2D76704D-BC1D-4D4D-B079-18AD242D9BB4}" dt="2018-05-22T04:20:00.010" v="2010"/>
        <pc:sldMkLst>
          <pc:docMk/>
          <pc:sldMk cId="1150392663" sldId="288"/>
        </pc:sldMkLst>
        <pc:spChg chg="mod">
          <ac:chgData name="Sohaee, Nassim" userId="S::nxs045000@utdallas.edu::51d85ce3-3860-4bd5-8702-810abdf75655" providerId="AD" clId="Web-{2D76704D-BC1D-4D4D-B079-18AD242D9BB4}" dt="2018-05-22T04:19:42.775" v="1996" actId="20577"/>
          <ac:spMkLst>
            <pc:docMk/>
            <pc:sldMk cId="1150392663" sldId="288"/>
            <ac:spMk id="2" creationId="{EEABC993-F543-4FBA-BB43-376C34E8DBAE}"/>
          </ac:spMkLst>
        </pc:spChg>
        <pc:spChg chg="mod">
          <ac:chgData name="Sohaee, Nassim" userId="S::nxs045000@utdallas.edu::51d85ce3-3860-4bd5-8702-810abdf75655" providerId="AD" clId="Web-{2D76704D-BC1D-4D4D-B079-18AD242D9BB4}" dt="2018-05-22T04:19:56.838" v="2007" actId="20577"/>
          <ac:spMkLst>
            <pc:docMk/>
            <pc:sldMk cId="1150392663" sldId="288"/>
            <ac:spMk id="3" creationId="{6D6D7CD2-6C72-45E6-A9F4-50BF59BC3DE3}"/>
          </ac:spMkLst>
        </pc:spChg>
      </pc:sldChg>
      <pc:sldChg chg="modSp new">
        <pc:chgData name="Sohaee, Nassim" userId="S::nxs045000@utdallas.edu::51d85ce3-3860-4bd5-8702-810abdf75655" providerId="AD" clId="Web-{2D76704D-BC1D-4D4D-B079-18AD242D9BB4}" dt="2018-05-22T04:21:01.541" v="2025" actId="20577"/>
        <pc:sldMkLst>
          <pc:docMk/>
          <pc:sldMk cId="3070555498" sldId="288"/>
        </pc:sldMkLst>
        <pc:spChg chg="mod">
          <ac:chgData name="Sohaee, Nassim" userId="S::nxs045000@utdallas.edu::51d85ce3-3860-4bd5-8702-810abdf75655" providerId="AD" clId="Web-{2D76704D-BC1D-4D4D-B079-18AD242D9BB4}" dt="2018-05-22T04:20:25.525" v="2012" actId="20577"/>
          <ac:spMkLst>
            <pc:docMk/>
            <pc:sldMk cId="3070555498" sldId="288"/>
            <ac:spMk id="2" creationId="{842EC44B-E38F-40BC-B004-50A4BA9DE8CB}"/>
          </ac:spMkLst>
        </pc:spChg>
        <pc:spChg chg="mod">
          <ac:chgData name="Sohaee, Nassim" userId="S::nxs045000@utdallas.edu::51d85ce3-3860-4bd5-8702-810abdf75655" providerId="AD" clId="Web-{2D76704D-BC1D-4D4D-B079-18AD242D9BB4}" dt="2018-05-22T04:21:01.541" v="2025" actId="20577"/>
          <ac:spMkLst>
            <pc:docMk/>
            <pc:sldMk cId="3070555498" sldId="288"/>
            <ac:spMk id="3" creationId="{F81FE8FE-3333-4726-9010-AD3634AC3566}"/>
          </ac:spMkLst>
        </pc:spChg>
      </pc:sldChg>
      <pc:sldChg chg="modSp new">
        <pc:chgData name="Sohaee, Nassim" userId="S::nxs045000@utdallas.edu::51d85ce3-3860-4bd5-8702-810abdf75655" providerId="AD" clId="Web-{2D76704D-BC1D-4D4D-B079-18AD242D9BB4}" dt="2018-05-22T04:21:31.057" v="2054" actId="20577"/>
        <pc:sldMkLst>
          <pc:docMk/>
          <pc:sldMk cId="910519095" sldId="289"/>
        </pc:sldMkLst>
        <pc:spChg chg="mod">
          <ac:chgData name="Sohaee, Nassim" userId="S::nxs045000@utdallas.edu::51d85ce3-3860-4bd5-8702-810abdf75655" providerId="AD" clId="Web-{2D76704D-BC1D-4D4D-B079-18AD242D9BB4}" dt="2018-05-22T04:21:16.854" v="2043" actId="20577"/>
          <ac:spMkLst>
            <pc:docMk/>
            <pc:sldMk cId="910519095" sldId="289"/>
            <ac:spMk id="2" creationId="{19E8135A-DA00-4A11-9FCF-3D5B117EC114}"/>
          </ac:spMkLst>
        </pc:spChg>
        <pc:spChg chg="mod">
          <ac:chgData name="Sohaee, Nassim" userId="S::nxs045000@utdallas.edu::51d85ce3-3860-4bd5-8702-810abdf75655" providerId="AD" clId="Web-{2D76704D-BC1D-4D4D-B079-18AD242D9BB4}" dt="2018-05-22T04:21:31.057" v="2054" actId="20577"/>
          <ac:spMkLst>
            <pc:docMk/>
            <pc:sldMk cId="910519095" sldId="289"/>
            <ac:spMk id="3" creationId="{C2654B0B-CA56-490E-8D7B-3862C93D35CF}"/>
          </ac:spMkLst>
        </pc:spChg>
      </pc:sldChg>
      <pc:sldChg chg="new del">
        <pc:chgData name="Sohaee, Nassim" userId="S::nxs045000@utdallas.edu::51d85ce3-3860-4bd5-8702-810abdf75655" providerId="AD" clId="Web-{2D76704D-BC1D-4D4D-B079-18AD242D9BB4}" dt="2018-05-22T04:21:52.416" v="2057"/>
        <pc:sldMkLst>
          <pc:docMk/>
          <pc:sldMk cId="3641590034" sldId="290"/>
        </pc:sldMkLst>
      </pc:sldChg>
      <pc:sldChg chg="modSp new modNotes">
        <pc:chgData name="Sohaee, Nassim" userId="S::nxs045000@utdallas.edu::51d85ce3-3860-4bd5-8702-810abdf75655" providerId="AD" clId="Web-{2D76704D-BC1D-4D4D-B079-18AD242D9BB4}" dt="2018-05-22T04:23:20.885" v="2074"/>
        <pc:sldMkLst>
          <pc:docMk/>
          <pc:sldMk cId="3686361576" sldId="290"/>
        </pc:sldMkLst>
        <pc:spChg chg="mod">
          <ac:chgData name="Sohaee, Nassim" userId="S::nxs045000@utdallas.edu::51d85ce3-3860-4bd5-8702-810abdf75655" providerId="AD" clId="Web-{2D76704D-BC1D-4D4D-B079-18AD242D9BB4}" dt="2018-05-22T04:22:03.447" v="2063" actId="20577"/>
          <ac:spMkLst>
            <pc:docMk/>
            <pc:sldMk cId="3686361576" sldId="290"/>
            <ac:spMk id="2" creationId="{870CE682-72A1-4CE6-A7F8-A7C20D17A489}"/>
          </ac:spMkLst>
        </pc:spChg>
      </pc:sldChg>
      <pc:sldChg chg="addSp modSp new modNotes">
        <pc:chgData name="Sohaee, Nassim" userId="S::nxs045000@utdallas.edu::51d85ce3-3860-4bd5-8702-810abdf75655" providerId="AD" clId="Web-{2D76704D-BC1D-4D4D-B079-18AD242D9BB4}" dt="2018-05-22T04:27:24.447" v="2105"/>
        <pc:sldMkLst>
          <pc:docMk/>
          <pc:sldMk cId="1474763496" sldId="291"/>
        </pc:sldMkLst>
        <pc:spChg chg="mod">
          <ac:chgData name="Sohaee, Nassim" userId="S::nxs045000@utdallas.edu::51d85ce3-3860-4bd5-8702-810abdf75655" providerId="AD" clId="Web-{2D76704D-BC1D-4D4D-B079-18AD242D9BB4}" dt="2018-05-22T04:23:24.947" v="2077" actId="20577"/>
          <ac:spMkLst>
            <pc:docMk/>
            <pc:sldMk cId="1474763496" sldId="291"/>
            <ac:spMk id="2" creationId="{F9704A3D-1809-4DDC-8057-F2B012D0B78D}"/>
          </ac:spMkLst>
        </pc:spChg>
        <pc:spChg chg="mod">
          <ac:chgData name="Sohaee, Nassim" userId="S::nxs045000@utdallas.edu::51d85ce3-3860-4bd5-8702-810abdf75655" providerId="AD" clId="Web-{2D76704D-BC1D-4D4D-B079-18AD242D9BB4}" dt="2018-05-22T04:24:36.854" v="2086" actId="20577"/>
          <ac:spMkLst>
            <pc:docMk/>
            <pc:sldMk cId="1474763496" sldId="291"/>
            <ac:spMk id="3" creationId="{1887DBC6-EF29-4B81-B69F-CB7194E66BE6}"/>
          </ac:spMkLst>
        </pc:spChg>
        <pc:picChg chg="add mod">
          <ac:chgData name="Sohaee, Nassim" userId="S::nxs045000@utdallas.edu::51d85ce3-3860-4bd5-8702-810abdf75655" providerId="AD" clId="Web-{2D76704D-BC1D-4D4D-B079-18AD242D9BB4}" dt="2018-05-22T04:24:52.463" v="2094" actId="1076"/>
          <ac:picMkLst>
            <pc:docMk/>
            <pc:sldMk cId="1474763496" sldId="291"/>
            <ac:picMk id="4" creationId="{730A1EF0-10C5-4BB2-B67E-E4DFF855927A}"/>
          </ac:picMkLst>
        </pc:picChg>
      </pc:sldChg>
      <pc:sldChg chg="addSp delSp modSp new modNotes">
        <pc:chgData name="Sohaee, Nassim" userId="S::nxs045000@utdallas.edu::51d85ce3-3860-4bd5-8702-810abdf75655" providerId="AD" clId="Web-{2D76704D-BC1D-4D4D-B079-18AD242D9BB4}" dt="2018-05-22T04:33:55.432" v="2179"/>
        <pc:sldMkLst>
          <pc:docMk/>
          <pc:sldMk cId="3665088173" sldId="292"/>
        </pc:sldMkLst>
        <pc:spChg chg="mod">
          <ac:chgData name="Sohaee, Nassim" userId="S::nxs045000@utdallas.edu::51d85ce3-3860-4bd5-8702-810abdf75655" providerId="AD" clId="Web-{2D76704D-BC1D-4D4D-B079-18AD242D9BB4}" dt="2018-05-22T04:27:36.072" v="2115" actId="20577"/>
          <ac:spMkLst>
            <pc:docMk/>
            <pc:sldMk cId="3665088173" sldId="292"/>
            <ac:spMk id="2" creationId="{2493AA23-72F8-4071-9CDA-66F1F8C69FBF}"/>
          </ac:spMkLst>
        </pc:spChg>
        <pc:spChg chg="del">
          <ac:chgData name="Sohaee, Nassim" userId="S::nxs045000@utdallas.edu::51d85ce3-3860-4bd5-8702-810abdf75655" providerId="AD" clId="Web-{2D76704D-BC1D-4D4D-B079-18AD242D9BB4}" dt="2018-05-22T04:27:38.994" v="2117"/>
          <ac:spMkLst>
            <pc:docMk/>
            <pc:sldMk cId="3665088173" sldId="292"/>
            <ac:spMk id="3" creationId="{9B101E87-4F6F-463F-96BF-04A8030AADD4}"/>
          </ac:spMkLst>
        </pc:spChg>
        <pc:picChg chg="add mod ord">
          <ac:chgData name="Sohaee, Nassim" userId="S::nxs045000@utdallas.edu::51d85ce3-3860-4bd5-8702-810abdf75655" providerId="AD" clId="Web-{2D76704D-BC1D-4D4D-B079-18AD242D9BB4}" dt="2018-05-22T04:27:38.994" v="2117"/>
          <ac:picMkLst>
            <pc:docMk/>
            <pc:sldMk cId="3665088173" sldId="292"/>
            <ac:picMk id="4" creationId="{87DB05F6-5D4E-4023-9400-63CD4C0FD555}"/>
          </ac:picMkLst>
        </pc:picChg>
      </pc:sldChg>
    </pc:docChg>
  </pc:docChgLst>
  <pc:docChgLst>
    <pc:chgData name="Sohaee, Nassim" userId="S::nxs045000@utdallas.edu::51d85ce3-3860-4bd5-8702-810abdf75655" providerId="AD" clId="Web-{F645EE1A-DBEA-4B54-BF9D-1354F1A7EA30}"/>
    <pc:docChg chg="addSld modSld">
      <pc:chgData name="Sohaee, Nassim" userId="S::nxs045000@utdallas.edu::51d85ce3-3860-4bd5-8702-810abdf75655" providerId="AD" clId="Web-{F645EE1A-DBEA-4B54-BF9D-1354F1A7EA30}" dt="2018-05-19T21:26:52.951" v="283"/>
      <pc:docMkLst>
        <pc:docMk/>
      </pc:docMkLst>
      <pc:sldChg chg="modSp modNotes">
        <pc:chgData name="Sohaee, Nassim" userId="S::nxs045000@utdallas.edu::51d85ce3-3860-4bd5-8702-810abdf75655" providerId="AD" clId="Web-{F645EE1A-DBEA-4B54-BF9D-1354F1A7EA30}" dt="2018-05-19T21:00:03.225" v="88"/>
        <pc:sldMkLst>
          <pc:docMk/>
          <pc:sldMk cId="2014447646" sldId="256"/>
        </pc:sldMkLst>
        <pc:spChg chg="mod">
          <ac:chgData name="Sohaee, Nassim" userId="S::nxs045000@utdallas.edu::51d85ce3-3860-4bd5-8702-810abdf75655" providerId="AD" clId="Web-{F645EE1A-DBEA-4B54-BF9D-1354F1A7EA30}" dt="2018-05-19T20:53:58.518" v="9" actId="20577"/>
          <ac:spMkLst>
            <pc:docMk/>
            <pc:sldMk cId="2014447646" sldId="256"/>
            <ac:spMk id="3" creationId="{00000000-0000-0000-0000-000000000000}"/>
          </ac:spMkLst>
        </pc:spChg>
      </pc:sldChg>
      <pc:sldChg chg="modSp new modNotes">
        <pc:chgData name="Sohaee, Nassim" userId="S::nxs045000@utdallas.edu::51d85ce3-3860-4bd5-8702-810abdf75655" providerId="AD" clId="Web-{F645EE1A-DBEA-4B54-BF9D-1354F1A7EA30}" dt="2018-05-19T21:06:42.975" v="178"/>
        <pc:sldMkLst>
          <pc:docMk/>
          <pc:sldMk cId="2683386029" sldId="257"/>
        </pc:sldMkLst>
        <pc:spChg chg="mod">
          <ac:chgData name="Sohaee, Nassim" userId="S::nxs045000@utdallas.edu::51d85ce3-3860-4bd5-8702-810abdf75655" providerId="AD" clId="Web-{F645EE1A-DBEA-4B54-BF9D-1354F1A7EA30}" dt="2018-05-19T20:56:44.210" v="23" actId="20577"/>
          <ac:spMkLst>
            <pc:docMk/>
            <pc:sldMk cId="2683386029" sldId="257"/>
            <ac:spMk id="2" creationId="{9F612226-8485-4A63-A5E5-C9CB9E53E0B8}"/>
          </ac:spMkLst>
        </pc:spChg>
        <pc:spChg chg="mod">
          <ac:chgData name="Sohaee, Nassim" userId="S::nxs045000@utdallas.edu::51d85ce3-3860-4bd5-8702-810abdf75655" providerId="AD" clId="Web-{F645EE1A-DBEA-4B54-BF9D-1354F1A7EA30}" dt="2018-05-19T21:02:57.981" v="101" actId="20577"/>
          <ac:spMkLst>
            <pc:docMk/>
            <pc:sldMk cId="2683386029" sldId="257"/>
            <ac:spMk id="3" creationId="{2D24187F-630C-4C8C-B27C-76286228D636}"/>
          </ac:spMkLst>
        </pc:spChg>
      </pc:sldChg>
      <pc:sldChg chg="modSp new modNotes">
        <pc:chgData name="Sohaee, Nassim" userId="S::nxs045000@utdallas.edu::51d85ce3-3860-4bd5-8702-810abdf75655" providerId="AD" clId="Web-{F645EE1A-DBEA-4B54-BF9D-1354F1A7EA30}" dt="2018-05-19T21:26:52.951" v="283"/>
        <pc:sldMkLst>
          <pc:docMk/>
          <pc:sldMk cId="1785246055" sldId="258"/>
        </pc:sldMkLst>
        <pc:spChg chg="mod">
          <ac:chgData name="Sohaee, Nassim" userId="S::nxs045000@utdallas.edu::51d85ce3-3860-4bd5-8702-810abdf75655" providerId="AD" clId="Web-{F645EE1A-DBEA-4B54-BF9D-1354F1A7EA30}" dt="2018-05-19T21:06:52.022" v="186" actId="20577"/>
          <ac:spMkLst>
            <pc:docMk/>
            <pc:sldMk cId="1785246055" sldId="258"/>
            <ac:spMk id="2" creationId="{D323428C-0094-4452-B261-671F432266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2A440-F00C-448A-84D6-2DB7DDFB80A8}" type="datetimeFigureOut">
              <a:rPr lang="en-US"/>
              <a:t>10/16/2018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A5710-BDA9-40AC-91B8-7138F80859AE}" type="slidenum">
              <a:rPr lang="en-US"/>
              <a:t>‹#›</a:t>
            </a:fld>
            <a:endParaRPr lang="en-US"/>
          </a:p>
        </p:txBody>
      </p:sp>
    </p:spTree>
    <p:extLst>
      <p:ext uri="{BB962C8B-B14F-4D97-AF65-F5344CB8AC3E}">
        <p14:creationId xmlns:p14="http://schemas.microsoft.com/office/powerpoint/2010/main" val="200495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a:t>
            </a:fld>
            <a:endParaRPr lang="en-US"/>
          </a:p>
        </p:txBody>
      </p:sp>
    </p:spTree>
    <p:extLst>
      <p:ext uri="{BB962C8B-B14F-4D97-AF65-F5344CB8AC3E}">
        <p14:creationId xmlns:p14="http://schemas.microsoft.com/office/powerpoint/2010/main" val="191281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10</a:t>
            </a:fld>
            <a:endParaRPr lang="en-US"/>
          </a:p>
        </p:txBody>
      </p:sp>
    </p:spTree>
    <p:extLst>
      <p:ext uri="{BB962C8B-B14F-4D97-AF65-F5344CB8AC3E}">
        <p14:creationId xmlns:p14="http://schemas.microsoft.com/office/powerpoint/2010/main" val="277358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11</a:t>
            </a:fld>
            <a:endParaRPr lang="en-US"/>
          </a:p>
        </p:txBody>
      </p:sp>
    </p:spTree>
    <p:extLst>
      <p:ext uri="{BB962C8B-B14F-4D97-AF65-F5344CB8AC3E}">
        <p14:creationId xmlns:p14="http://schemas.microsoft.com/office/powerpoint/2010/main" val="1032981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12</a:t>
            </a:fld>
            <a:endParaRPr lang="en-US"/>
          </a:p>
        </p:txBody>
      </p:sp>
    </p:spTree>
    <p:extLst>
      <p:ext uri="{BB962C8B-B14F-4D97-AF65-F5344CB8AC3E}">
        <p14:creationId xmlns:p14="http://schemas.microsoft.com/office/powerpoint/2010/main" val="2666457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14</a:t>
            </a:fld>
            <a:endParaRPr lang="en-US"/>
          </a:p>
        </p:txBody>
      </p:sp>
    </p:spTree>
    <p:extLst>
      <p:ext uri="{BB962C8B-B14F-4D97-AF65-F5344CB8AC3E}">
        <p14:creationId xmlns:p14="http://schemas.microsoft.com/office/powerpoint/2010/main" val="2241938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15</a:t>
            </a:fld>
            <a:endParaRPr lang="en-US"/>
          </a:p>
        </p:txBody>
      </p:sp>
    </p:spTree>
    <p:extLst>
      <p:ext uri="{BB962C8B-B14F-4D97-AF65-F5344CB8AC3E}">
        <p14:creationId xmlns:p14="http://schemas.microsoft.com/office/powerpoint/2010/main" val="237419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17</a:t>
            </a:fld>
            <a:endParaRPr lang="en-US"/>
          </a:p>
        </p:txBody>
      </p:sp>
    </p:spTree>
    <p:extLst>
      <p:ext uri="{BB962C8B-B14F-4D97-AF65-F5344CB8AC3E}">
        <p14:creationId xmlns:p14="http://schemas.microsoft.com/office/powerpoint/2010/main" val="906635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18</a:t>
            </a:fld>
            <a:endParaRPr lang="en-US"/>
          </a:p>
        </p:txBody>
      </p:sp>
    </p:spTree>
    <p:extLst>
      <p:ext uri="{BB962C8B-B14F-4D97-AF65-F5344CB8AC3E}">
        <p14:creationId xmlns:p14="http://schemas.microsoft.com/office/powerpoint/2010/main" val="1868476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19</a:t>
            </a:fld>
            <a:endParaRPr lang="en-US"/>
          </a:p>
        </p:txBody>
      </p:sp>
    </p:spTree>
    <p:extLst>
      <p:ext uri="{BB962C8B-B14F-4D97-AF65-F5344CB8AC3E}">
        <p14:creationId xmlns:p14="http://schemas.microsoft.com/office/powerpoint/2010/main" val="3257562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20</a:t>
            </a:fld>
            <a:endParaRPr lang="en-US"/>
          </a:p>
        </p:txBody>
      </p:sp>
    </p:spTree>
    <p:extLst>
      <p:ext uri="{BB962C8B-B14F-4D97-AF65-F5344CB8AC3E}">
        <p14:creationId xmlns:p14="http://schemas.microsoft.com/office/powerpoint/2010/main" val="1445385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21</a:t>
            </a:fld>
            <a:endParaRPr lang="en-US"/>
          </a:p>
        </p:txBody>
      </p:sp>
    </p:spTree>
    <p:extLst>
      <p:ext uri="{BB962C8B-B14F-4D97-AF65-F5344CB8AC3E}">
        <p14:creationId xmlns:p14="http://schemas.microsoft.com/office/powerpoint/2010/main" val="107437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2</a:t>
            </a:fld>
            <a:endParaRPr lang="en-US"/>
          </a:p>
        </p:txBody>
      </p:sp>
    </p:spTree>
    <p:extLst>
      <p:ext uri="{BB962C8B-B14F-4D97-AF65-F5344CB8AC3E}">
        <p14:creationId xmlns:p14="http://schemas.microsoft.com/office/powerpoint/2010/main" val="642245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1A5710-BDA9-40AC-91B8-7138F80859AE}" type="slidenum">
              <a:rPr lang="en-US" smtClean="0"/>
              <a:t>22</a:t>
            </a:fld>
            <a:endParaRPr lang="en-US"/>
          </a:p>
        </p:txBody>
      </p:sp>
    </p:spTree>
    <p:extLst>
      <p:ext uri="{BB962C8B-B14F-4D97-AF65-F5344CB8AC3E}">
        <p14:creationId xmlns:p14="http://schemas.microsoft.com/office/powerpoint/2010/main" val="3063827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1A5710-BDA9-40AC-91B8-7138F80859AE}" type="slidenum">
              <a:rPr lang="en-US" smtClean="0"/>
              <a:t>24</a:t>
            </a:fld>
            <a:endParaRPr lang="en-US"/>
          </a:p>
        </p:txBody>
      </p:sp>
    </p:spTree>
    <p:extLst>
      <p:ext uri="{BB962C8B-B14F-4D97-AF65-F5344CB8AC3E}">
        <p14:creationId xmlns:p14="http://schemas.microsoft.com/office/powerpoint/2010/main" val="2478488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1A5710-BDA9-40AC-91B8-7138F80859AE}" type="slidenum">
              <a:rPr lang="en-US"/>
              <a:t>33</a:t>
            </a:fld>
            <a:endParaRPr lang="en-US"/>
          </a:p>
        </p:txBody>
      </p:sp>
    </p:spTree>
    <p:extLst>
      <p:ext uri="{BB962C8B-B14F-4D97-AF65-F5344CB8AC3E}">
        <p14:creationId xmlns:p14="http://schemas.microsoft.com/office/powerpoint/2010/main" val="2394283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34</a:t>
            </a:fld>
            <a:endParaRPr lang="en-US"/>
          </a:p>
        </p:txBody>
      </p:sp>
    </p:spTree>
    <p:extLst>
      <p:ext uri="{BB962C8B-B14F-4D97-AF65-F5344CB8AC3E}">
        <p14:creationId xmlns:p14="http://schemas.microsoft.com/office/powerpoint/2010/main" val="697112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35</a:t>
            </a:fld>
            <a:endParaRPr lang="en-US"/>
          </a:p>
        </p:txBody>
      </p:sp>
    </p:spTree>
    <p:extLst>
      <p:ext uri="{BB962C8B-B14F-4D97-AF65-F5344CB8AC3E}">
        <p14:creationId xmlns:p14="http://schemas.microsoft.com/office/powerpoint/2010/main" val="3780731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1A5710-BDA9-40AC-91B8-7138F80859AE}" type="slidenum">
              <a:rPr lang="en-US"/>
              <a:t>37</a:t>
            </a:fld>
            <a:endParaRPr lang="en-US"/>
          </a:p>
        </p:txBody>
      </p:sp>
    </p:spTree>
    <p:extLst>
      <p:ext uri="{BB962C8B-B14F-4D97-AF65-F5344CB8AC3E}">
        <p14:creationId xmlns:p14="http://schemas.microsoft.com/office/powerpoint/2010/main" val="3358229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technique to address nonlinear problems is to use similarity function, that basically measures how much each instance resembles a particular landmark. </a:t>
            </a:r>
            <a:endParaRPr lang="en-US" dirty="0"/>
          </a:p>
          <a:p>
            <a:endParaRPr lang="en-US" dirty="0">
              <a:cs typeface="Calibri"/>
            </a:endParaRPr>
          </a:p>
          <a:p>
            <a:r>
              <a:rPr lang="en-US" dirty="0">
                <a:cs typeface="Calibri"/>
              </a:rPr>
              <a:t>So let take this simple one dimensional dataset. In this example, we can consider two landmarks, like –2 and 1. One way that we can define the similarity is to take consider geometric distance. If a new point is geometrically close to a landmark, there is a higher chance to have the same label. As the points get further and further, it will be considered less similar to the landmark. </a:t>
            </a:r>
          </a:p>
          <a:p>
            <a:endParaRPr lang="en-US" dirty="0">
              <a:cs typeface="Calibri"/>
            </a:endParaRPr>
          </a:p>
          <a:p>
            <a:r>
              <a:rPr lang="en-US" dirty="0">
                <a:cs typeface="Calibri"/>
              </a:rPr>
              <a:t>So, we can expect a bell shape like these two lines in the left plot. </a:t>
            </a:r>
          </a:p>
          <a:p>
            <a:r>
              <a:rPr lang="en-US" dirty="0">
                <a:cs typeface="Calibri"/>
              </a:rPr>
              <a:t>The </a:t>
            </a:r>
            <a:r>
              <a:rPr lang="en-US" dirty="0"/>
              <a:t>Gaussian </a:t>
            </a:r>
            <a:r>
              <a:rPr lang="en-US" i="1" dirty="0"/>
              <a:t>Radial Basis Function</a:t>
            </a:r>
            <a:r>
              <a:rPr lang="en-US" i="1" dirty="0">
                <a:cs typeface="Calibri"/>
              </a:rPr>
              <a:t> </a:t>
            </a:r>
            <a:r>
              <a:rPr lang="en-US" dirty="0">
                <a:cs typeface="Calibri"/>
              </a:rPr>
              <a:t>can be used to create the bell shape you can see here. </a:t>
            </a:r>
          </a:p>
          <a:p>
            <a:endParaRPr lang="en-US" dirty="0">
              <a:cs typeface="Calibri"/>
            </a:endParaRPr>
          </a:p>
          <a:p>
            <a:r>
              <a:rPr lang="en-US" dirty="0">
                <a:cs typeface="Calibri"/>
              </a:rPr>
              <a:t>In this function l is a landmark and x is a new instance. </a:t>
            </a:r>
          </a:p>
          <a:p>
            <a:r>
              <a:rPr lang="en-US" dirty="0">
                <a:cs typeface="Calibri"/>
              </a:rPr>
              <a:t>Gamma is a parameter that controls how flat or tall the bell shape can get. </a:t>
            </a:r>
          </a:p>
          <a:p>
            <a:endParaRPr lang="en-US" dirty="0">
              <a:cs typeface="Calibri"/>
            </a:endParaRPr>
          </a:p>
          <a:p>
            <a:r>
              <a:rPr lang="en-US" dirty="0"/>
              <a:t>Now we are ready to compute the new features. For example, let’s look at the instance </a:t>
            </a:r>
            <a:r>
              <a:rPr lang="en-US" i="1" dirty="0"/>
              <a:t>x</a:t>
            </a:r>
            <a:r>
              <a:rPr lang="en-US" dirty="0"/>
              <a:t>1 = –1: it is located at a distance of 1 from the first landmark, and 2 from the second landmark. </a:t>
            </a:r>
            <a:endParaRPr lang="en-US">
              <a:cs typeface="Calibri"/>
            </a:endParaRPr>
          </a:p>
          <a:p>
            <a:r>
              <a:rPr lang="en-US" dirty="0">
                <a:cs typeface="Calibri"/>
              </a:rPr>
              <a:t>Now we are dropping the original feature and replace it with new features, which in this case is x_2 and x_3. Assuming a value of gamma to be something line 0.3, </a:t>
            </a:r>
            <a:endParaRPr lang="en-US" dirty="0"/>
          </a:p>
          <a:p>
            <a:r>
              <a:rPr lang="en-US" dirty="0"/>
              <a:t>Therefore its new features are </a:t>
            </a:r>
            <a:r>
              <a:rPr lang="en-US" i="1" dirty="0"/>
              <a:t>x</a:t>
            </a:r>
            <a:r>
              <a:rPr lang="en-US" dirty="0"/>
              <a:t>2 = </a:t>
            </a:r>
            <a:r>
              <a:rPr lang="en-US" dirty="0" err="1"/>
              <a:t>exp</a:t>
            </a:r>
            <a:r>
              <a:rPr lang="en-US" dirty="0"/>
              <a:t> (–0.3 × 1^2) ≈ 0.74 and </a:t>
            </a:r>
            <a:r>
              <a:rPr lang="en-US" i="1" dirty="0"/>
              <a:t>x</a:t>
            </a:r>
            <a:r>
              <a:rPr lang="en-US" dirty="0"/>
              <a:t>3 = </a:t>
            </a:r>
            <a:r>
              <a:rPr lang="en-US" dirty="0" err="1"/>
              <a:t>exp</a:t>
            </a:r>
            <a:r>
              <a:rPr lang="en-US" dirty="0"/>
              <a:t> (–0.3 × 2^2) ≈ 0.30. The plot on the right shows the transformed dataset (dropping the original features). As you can see, it is now linearly separable.</a:t>
            </a:r>
            <a:endParaRPr lang="en-US" dirty="0">
              <a:cs typeface="Calibri"/>
            </a:endParaRPr>
          </a:p>
          <a:p>
            <a:endParaRPr lang="en-US" dirty="0">
              <a:cs typeface="Calibri"/>
            </a:endParaRPr>
          </a:p>
          <a:p>
            <a:r>
              <a:rPr lang="en-US" dirty="0"/>
              <a:t>You may wonder how to select the landmarks. The simplest approach is to create a landmark at the location of each and every instance in the dataset. This creates many dimensions and thus increases the chances that the transformed training set will be linearly separable.</a:t>
            </a:r>
            <a:endParaRPr lang="en-US" dirty="0">
              <a:cs typeface="Calibri"/>
            </a:endParaRPr>
          </a:p>
          <a:p>
            <a:endParaRPr lang="en-US" dirty="0"/>
          </a:p>
        </p:txBody>
      </p:sp>
      <p:sp>
        <p:nvSpPr>
          <p:cNvPr id="4" name="Slide Number Placeholder 3"/>
          <p:cNvSpPr>
            <a:spLocks noGrp="1"/>
          </p:cNvSpPr>
          <p:nvPr>
            <p:ph type="sldNum" sz="quarter" idx="10"/>
          </p:nvPr>
        </p:nvSpPr>
        <p:spPr/>
        <p:txBody>
          <a:bodyPr/>
          <a:lstStyle/>
          <a:p>
            <a:fld id="{F41A5710-BDA9-40AC-91B8-7138F80859AE}" type="slidenum">
              <a:rPr lang="en-US"/>
              <a:t>38</a:t>
            </a:fld>
            <a:endParaRPr lang="en-US"/>
          </a:p>
        </p:txBody>
      </p:sp>
    </p:spTree>
    <p:extLst>
      <p:ext uri="{BB962C8B-B14F-4D97-AF65-F5344CB8AC3E}">
        <p14:creationId xmlns:p14="http://schemas.microsoft.com/office/powerpoint/2010/main" val="2094226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cs typeface="Calibri"/>
            </a:endParaRPr>
          </a:p>
          <a:p>
            <a:endParaRPr lang="en-US" i="1"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39</a:t>
            </a:fld>
            <a:endParaRPr lang="en-US"/>
          </a:p>
        </p:txBody>
      </p:sp>
    </p:spTree>
    <p:extLst>
      <p:ext uri="{BB962C8B-B14F-4D97-AF65-F5344CB8AC3E}">
        <p14:creationId xmlns:p14="http://schemas.microsoft.com/office/powerpoint/2010/main" val="290109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40</a:t>
            </a:fld>
            <a:endParaRPr lang="en-US"/>
          </a:p>
        </p:txBody>
      </p:sp>
    </p:spTree>
    <p:extLst>
      <p:ext uri="{BB962C8B-B14F-4D97-AF65-F5344CB8AC3E}">
        <p14:creationId xmlns:p14="http://schemas.microsoft.com/office/powerpoint/2010/main" val="3653891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43</a:t>
            </a:fld>
            <a:endParaRPr lang="en-US"/>
          </a:p>
        </p:txBody>
      </p:sp>
    </p:spTree>
    <p:extLst>
      <p:ext uri="{BB962C8B-B14F-4D97-AF65-F5344CB8AC3E}">
        <p14:creationId xmlns:p14="http://schemas.microsoft.com/office/powerpoint/2010/main" val="227775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3</a:t>
            </a:fld>
            <a:endParaRPr lang="en-US"/>
          </a:p>
        </p:txBody>
      </p:sp>
    </p:spTree>
    <p:extLst>
      <p:ext uri="{BB962C8B-B14F-4D97-AF65-F5344CB8AC3E}">
        <p14:creationId xmlns:p14="http://schemas.microsoft.com/office/powerpoint/2010/main" val="597961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44</a:t>
            </a:fld>
            <a:endParaRPr lang="en-US"/>
          </a:p>
        </p:txBody>
      </p:sp>
    </p:spTree>
    <p:extLst>
      <p:ext uri="{BB962C8B-B14F-4D97-AF65-F5344CB8AC3E}">
        <p14:creationId xmlns:p14="http://schemas.microsoft.com/office/powerpoint/2010/main" val="3556554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45</a:t>
            </a:fld>
            <a:endParaRPr lang="en-US"/>
          </a:p>
        </p:txBody>
      </p:sp>
    </p:spTree>
    <p:extLst>
      <p:ext uri="{BB962C8B-B14F-4D97-AF65-F5344CB8AC3E}">
        <p14:creationId xmlns:p14="http://schemas.microsoft.com/office/powerpoint/2010/main" val="262102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4</a:t>
            </a:fld>
            <a:endParaRPr lang="en-US"/>
          </a:p>
        </p:txBody>
      </p:sp>
    </p:spTree>
    <p:extLst>
      <p:ext uri="{BB962C8B-B14F-4D97-AF65-F5344CB8AC3E}">
        <p14:creationId xmlns:p14="http://schemas.microsoft.com/office/powerpoint/2010/main" val="35310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5</a:t>
            </a:fld>
            <a:endParaRPr lang="en-US"/>
          </a:p>
        </p:txBody>
      </p:sp>
    </p:spTree>
    <p:extLst>
      <p:ext uri="{BB962C8B-B14F-4D97-AF65-F5344CB8AC3E}">
        <p14:creationId xmlns:p14="http://schemas.microsoft.com/office/powerpoint/2010/main" val="2191582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6</a:t>
            </a:fld>
            <a:endParaRPr lang="en-US"/>
          </a:p>
        </p:txBody>
      </p:sp>
    </p:spTree>
    <p:extLst>
      <p:ext uri="{BB962C8B-B14F-4D97-AF65-F5344CB8AC3E}">
        <p14:creationId xmlns:p14="http://schemas.microsoft.com/office/powerpoint/2010/main" val="1148960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1A5710-BDA9-40AC-91B8-7138F80859AE}" type="slidenum">
              <a:rPr lang="en-US"/>
              <a:t>7</a:t>
            </a:fld>
            <a:endParaRPr lang="en-US"/>
          </a:p>
        </p:txBody>
      </p:sp>
    </p:spTree>
    <p:extLst>
      <p:ext uri="{BB962C8B-B14F-4D97-AF65-F5344CB8AC3E}">
        <p14:creationId xmlns:p14="http://schemas.microsoft.com/office/powerpoint/2010/main" val="202171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8</a:t>
            </a:fld>
            <a:endParaRPr lang="en-US"/>
          </a:p>
        </p:txBody>
      </p:sp>
    </p:spTree>
    <p:extLst>
      <p:ext uri="{BB962C8B-B14F-4D97-AF65-F5344CB8AC3E}">
        <p14:creationId xmlns:p14="http://schemas.microsoft.com/office/powerpoint/2010/main" val="87135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F41A5710-BDA9-40AC-91B8-7138F80859AE}" type="slidenum">
              <a:rPr lang="en-US"/>
              <a:t>9</a:t>
            </a:fld>
            <a:endParaRPr lang="en-US"/>
          </a:p>
        </p:txBody>
      </p:sp>
    </p:spTree>
    <p:extLst>
      <p:ext uri="{BB962C8B-B14F-4D97-AF65-F5344CB8AC3E}">
        <p14:creationId xmlns:p14="http://schemas.microsoft.com/office/powerpoint/2010/main" val="159252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947246-3101-4DCD-8236-036E54521B73}"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332795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47246-3101-4DCD-8236-036E54521B73}"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94515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47246-3101-4DCD-8236-036E54521B73}"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14785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47246-3101-4DCD-8236-036E54521B73}"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273937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47246-3101-4DCD-8236-036E54521B73}"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82419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947246-3101-4DCD-8236-036E54521B73}"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355719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947246-3101-4DCD-8236-036E54521B73}"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361671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947246-3101-4DCD-8236-036E54521B73}"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127839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47246-3101-4DCD-8236-036E54521B73}"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155208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947246-3101-4DCD-8236-036E54521B73}"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350847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947246-3101-4DCD-8236-036E54521B73}"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E85A6-A045-4714-A668-ABA908650A39}" type="slidenum">
              <a:rPr lang="en-US" smtClean="0"/>
              <a:t>‹#›</a:t>
            </a:fld>
            <a:endParaRPr lang="en-US"/>
          </a:p>
        </p:txBody>
      </p:sp>
    </p:spTree>
    <p:extLst>
      <p:ext uri="{BB962C8B-B14F-4D97-AF65-F5344CB8AC3E}">
        <p14:creationId xmlns:p14="http://schemas.microsoft.com/office/powerpoint/2010/main" val="289861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7246-3101-4DCD-8236-036E54521B73}" type="datetimeFigureOut">
              <a:rPr lang="en-US" smtClean="0"/>
              <a:t>10/16/2018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E85A6-A045-4714-A668-ABA908650A39}" type="slidenum">
              <a:rPr lang="en-US" smtClean="0"/>
              <a:t>‹#›</a:t>
            </a:fld>
            <a:endParaRPr lang="en-US"/>
          </a:p>
        </p:txBody>
      </p:sp>
    </p:spTree>
    <p:extLst>
      <p:ext uri="{BB962C8B-B14F-4D97-AF65-F5344CB8AC3E}">
        <p14:creationId xmlns:p14="http://schemas.microsoft.com/office/powerpoint/2010/main" val="4168171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Supervised Models​</a:t>
            </a:r>
            <a:br>
              <a:rPr lang="en-US"/>
            </a:br>
            <a:r>
              <a:rPr lang="en-US"/>
              <a:t>Part 2</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Dr. Nassim </a:t>
            </a:r>
            <a:r>
              <a:rPr lang="en-US" err="1">
                <a:cs typeface="Calibri"/>
              </a:rPr>
              <a:t>Sohaee</a:t>
            </a:r>
            <a:endParaRPr lang="en-US" err="1"/>
          </a:p>
        </p:txBody>
      </p:sp>
    </p:spTree>
    <p:extLst>
      <p:ext uri="{BB962C8B-B14F-4D97-AF65-F5344CB8AC3E}">
        <p14:creationId xmlns:p14="http://schemas.microsoft.com/office/powerpoint/2010/main" val="201444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C307AF-6B0E-47A7-9641-47E6E4576807}"/>
              </a:ext>
            </a:extLst>
          </p:cNvPr>
          <p:cNvSpPr>
            <a:spLocks noGrp="1"/>
          </p:cNvSpPr>
          <p:nvPr>
            <p:ph type="title"/>
          </p:nvPr>
        </p:nvSpPr>
        <p:spPr/>
        <p:txBody>
          <a:bodyPr/>
          <a:lstStyle/>
          <a:p>
            <a:r>
              <a:rPr lang="en-US" dirty="0">
                <a:cs typeface="Calibri Light"/>
              </a:rPr>
              <a:t>Regularization</a:t>
            </a:r>
            <a:endParaRPr lang="en-US" dirty="0"/>
          </a:p>
        </p:txBody>
      </p:sp>
      <p:sp>
        <p:nvSpPr>
          <p:cNvPr id="3" name="Content Placeholder 2">
            <a:extLst>
              <a:ext uri="{FF2B5EF4-FFF2-40B4-BE49-F238E27FC236}">
                <a16:creationId xmlns="" xmlns:a16="http://schemas.microsoft.com/office/drawing/2014/main" id="{5AAAEC0F-08F4-4939-8D5F-7F5B7313529C}"/>
              </a:ext>
            </a:extLst>
          </p:cNvPr>
          <p:cNvSpPr>
            <a:spLocks noGrp="1"/>
          </p:cNvSpPr>
          <p:nvPr>
            <p:ph idx="1"/>
          </p:nvPr>
        </p:nvSpPr>
        <p:spPr/>
        <p:txBody>
          <a:bodyPr vert="horz" lIns="91440" tIns="45720" rIns="91440" bIns="45720" rtlCol="0" anchor="t">
            <a:normAutofit/>
          </a:bodyPr>
          <a:lstStyle/>
          <a:p>
            <a:r>
              <a:rPr lang="en-US" dirty="0">
                <a:cs typeface="Calibri"/>
              </a:rPr>
              <a:t>Penalty</a:t>
            </a:r>
          </a:p>
          <a:p>
            <a:r>
              <a:rPr lang="en-US" dirty="0">
                <a:cs typeface="Calibri"/>
              </a:rPr>
              <a:t>C</a:t>
            </a:r>
          </a:p>
        </p:txBody>
      </p:sp>
    </p:spTree>
    <p:extLst>
      <p:ext uri="{BB962C8B-B14F-4D97-AF65-F5344CB8AC3E}">
        <p14:creationId xmlns:p14="http://schemas.microsoft.com/office/powerpoint/2010/main" val="145652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40754-1C02-4E20-B26B-8C36909BBDF8}"/>
              </a:ext>
            </a:extLst>
          </p:cNvPr>
          <p:cNvSpPr>
            <a:spLocks noGrp="1"/>
          </p:cNvSpPr>
          <p:nvPr>
            <p:ph type="title"/>
          </p:nvPr>
        </p:nvSpPr>
        <p:spPr/>
        <p:txBody>
          <a:bodyPr/>
          <a:lstStyle/>
          <a:p>
            <a:r>
              <a:rPr lang="en-US" dirty="0" err="1">
                <a:cs typeface="Calibri Light"/>
              </a:rPr>
              <a:t>Softmax</a:t>
            </a:r>
            <a:r>
              <a:rPr lang="en-US" dirty="0">
                <a:cs typeface="Calibri Light"/>
              </a:rPr>
              <a:t> Regression</a:t>
            </a:r>
            <a:endParaRPr lang="en-US" dirty="0"/>
          </a:p>
        </p:txBody>
      </p:sp>
      <p:sp>
        <p:nvSpPr>
          <p:cNvPr id="3" name="Content Placeholder 2">
            <a:extLst>
              <a:ext uri="{FF2B5EF4-FFF2-40B4-BE49-F238E27FC236}">
                <a16:creationId xmlns="" xmlns:a16="http://schemas.microsoft.com/office/drawing/2014/main" id="{4D5A83E9-3A0D-4E23-8735-FCDDC53515D4}"/>
              </a:ext>
            </a:extLst>
          </p:cNvPr>
          <p:cNvSpPr>
            <a:spLocks noGrp="1"/>
          </p:cNvSpPr>
          <p:nvPr>
            <p:ph idx="1"/>
          </p:nvPr>
        </p:nvSpPr>
        <p:spPr/>
        <p:txBody>
          <a:bodyPr vert="horz" lIns="91440" tIns="45720" rIns="91440" bIns="45720" rtlCol="0" anchor="t">
            <a:normAutofit/>
          </a:bodyPr>
          <a:lstStyle/>
          <a:p>
            <a:r>
              <a:rPr lang="en-US" dirty="0">
                <a:cs typeface="Calibri"/>
              </a:rPr>
              <a:t>Generalization of Logistic regression</a:t>
            </a:r>
          </a:p>
          <a:p>
            <a:endParaRPr lang="en-US" dirty="0">
              <a:cs typeface="Calibri"/>
            </a:endParaRPr>
          </a:p>
        </p:txBody>
      </p:sp>
      <p:pic>
        <p:nvPicPr>
          <p:cNvPr id="4" name="Picture 4">
            <a:extLst>
              <a:ext uri="{FF2B5EF4-FFF2-40B4-BE49-F238E27FC236}">
                <a16:creationId xmlns="" xmlns:a16="http://schemas.microsoft.com/office/drawing/2014/main" id="{237574EC-1381-471C-92A3-2E803B016E8F}"/>
              </a:ext>
            </a:extLst>
          </p:cNvPr>
          <p:cNvPicPr>
            <a:picLocks noChangeAspect="1"/>
          </p:cNvPicPr>
          <p:nvPr/>
        </p:nvPicPr>
        <p:blipFill>
          <a:blip r:embed="rId3"/>
          <a:stretch>
            <a:fillRect/>
          </a:stretch>
        </p:blipFill>
        <p:spPr>
          <a:xfrm>
            <a:off x="4246727" y="2522795"/>
            <a:ext cx="3675797" cy="720589"/>
          </a:xfrm>
          <a:prstGeom prst="rect">
            <a:avLst/>
          </a:prstGeom>
        </p:spPr>
      </p:pic>
      <p:pic>
        <p:nvPicPr>
          <p:cNvPr id="6" name="Picture 6">
            <a:extLst>
              <a:ext uri="{FF2B5EF4-FFF2-40B4-BE49-F238E27FC236}">
                <a16:creationId xmlns="" xmlns:a16="http://schemas.microsoft.com/office/drawing/2014/main" id="{77F72E95-C58F-4AC4-8CC8-DFF3C638F847}"/>
              </a:ext>
            </a:extLst>
          </p:cNvPr>
          <p:cNvPicPr>
            <a:picLocks noChangeAspect="1"/>
          </p:cNvPicPr>
          <p:nvPr/>
        </p:nvPicPr>
        <p:blipFill>
          <a:blip r:embed="rId4"/>
          <a:stretch>
            <a:fillRect/>
          </a:stretch>
        </p:blipFill>
        <p:spPr>
          <a:xfrm>
            <a:off x="3314129" y="3325098"/>
            <a:ext cx="5540991" cy="1345118"/>
          </a:xfrm>
          <a:prstGeom prst="rect">
            <a:avLst/>
          </a:prstGeom>
        </p:spPr>
      </p:pic>
      <p:pic>
        <p:nvPicPr>
          <p:cNvPr id="8" name="Picture 8" descr="A close up of a sign&#10;&#10;Description generated with very high confidence">
            <a:extLst>
              <a:ext uri="{FF2B5EF4-FFF2-40B4-BE49-F238E27FC236}">
                <a16:creationId xmlns="" xmlns:a16="http://schemas.microsoft.com/office/drawing/2014/main" id="{B1ABDF2F-DB74-4C75-A595-50274E3D02E1}"/>
              </a:ext>
            </a:extLst>
          </p:cNvPr>
          <p:cNvPicPr>
            <a:picLocks noChangeAspect="1"/>
          </p:cNvPicPr>
          <p:nvPr/>
        </p:nvPicPr>
        <p:blipFill>
          <a:blip r:embed="rId5"/>
          <a:stretch>
            <a:fillRect/>
          </a:stretch>
        </p:blipFill>
        <p:spPr>
          <a:xfrm>
            <a:off x="2063085" y="4762410"/>
            <a:ext cx="8054453" cy="1416130"/>
          </a:xfrm>
          <a:prstGeom prst="rect">
            <a:avLst/>
          </a:prstGeom>
        </p:spPr>
      </p:pic>
    </p:spTree>
    <p:extLst>
      <p:ext uri="{BB962C8B-B14F-4D97-AF65-F5344CB8AC3E}">
        <p14:creationId xmlns:p14="http://schemas.microsoft.com/office/powerpoint/2010/main" val="370142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A686B7-56B5-440B-A67E-3BD61ABC4B3F}"/>
              </a:ext>
            </a:extLst>
          </p:cNvPr>
          <p:cNvSpPr>
            <a:spLocks noGrp="1"/>
          </p:cNvSpPr>
          <p:nvPr>
            <p:ph type="title"/>
          </p:nvPr>
        </p:nvSpPr>
        <p:spPr/>
        <p:txBody>
          <a:bodyPr/>
          <a:lstStyle/>
          <a:p>
            <a:r>
              <a:rPr lang="en-US" dirty="0">
                <a:cs typeface="Calibri Light"/>
              </a:rPr>
              <a:t>Cost function </a:t>
            </a:r>
            <a:endParaRPr lang="en-US" dirty="0"/>
          </a:p>
        </p:txBody>
      </p:sp>
      <p:sp>
        <p:nvSpPr>
          <p:cNvPr id="3" name="Content Placeholder 2">
            <a:extLst>
              <a:ext uri="{FF2B5EF4-FFF2-40B4-BE49-F238E27FC236}">
                <a16:creationId xmlns="" xmlns:a16="http://schemas.microsoft.com/office/drawing/2014/main" id="{F5B02B5B-0578-4FC3-80B3-44B69592095B}"/>
              </a:ext>
            </a:extLst>
          </p:cNvPr>
          <p:cNvSpPr>
            <a:spLocks noGrp="1"/>
          </p:cNvSpPr>
          <p:nvPr>
            <p:ph idx="1"/>
          </p:nvPr>
        </p:nvSpPr>
        <p:spPr/>
        <p:txBody>
          <a:bodyPr vert="horz" lIns="91440" tIns="45720" rIns="91440" bIns="45720" rtlCol="0" anchor="t">
            <a:normAutofit/>
          </a:bodyPr>
          <a:lstStyle/>
          <a:p>
            <a:r>
              <a:rPr lang="en-US" dirty="0" err="1">
                <a:cs typeface="Calibri"/>
              </a:rPr>
              <a:t>Softmax</a:t>
            </a:r>
            <a:r>
              <a:rPr lang="en-US" dirty="0">
                <a:cs typeface="Calibri"/>
              </a:rPr>
              <a:t> regression classifier predicts only one class at a time</a:t>
            </a:r>
          </a:p>
          <a:p>
            <a:r>
              <a:rPr lang="en-US" dirty="0">
                <a:cs typeface="Calibri"/>
              </a:rPr>
              <a:t>Objective: </a:t>
            </a:r>
          </a:p>
          <a:p>
            <a:pPr lvl="1"/>
            <a:r>
              <a:rPr lang="en-US" dirty="0">
                <a:cs typeface="Calibri"/>
              </a:rPr>
              <a:t>Estimate the high probability for the target class</a:t>
            </a:r>
          </a:p>
          <a:p>
            <a:endParaRPr lang="en-US" dirty="0">
              <a:cs typeface="Calibri"/>
            </a:endParaRPr>
          </a:p>
        </p:txBody>
      </p:sp>
      <p:pic>
        <p:nvPicPr>
          <p:cNvPr id="4" name="Picture 4" descr="A picture containing object&#10;&#10;Description generated with very high confidence">
            <a:extLst>
              <a:ext uri="{FF2B5EF4-FFF2-40B4-BE49-F238E27FC236}">
                <a16:creationId xmlns="" xmlns:a16="http://schemas.microsoft.com/office/drawing/2014/main" id="{4980383E-5210-46F3-ABF1-EA6F7B3D49E2}"/>
              </a:ext>
            </a:extLst>
          </p:cNvPr>
          <p:cNvPicPr>
            <a:picLocks noChangeAspect="1"/>
          </p:cNvPicPr>
          <p:nvPr/>
        </p:nvPicPr>
        <p:blipFill>
          <a:blip r:embed="rId3"/>
          <a:stretch>
            <a:fillRect/>
          </a:stretch>
        </p:blipFill>
        <p:spPr>
          <a:xfrm>
            <a:off x="3564339" y="3358607"/>
            <a:ext cx="5040573" cy="1266728"/>
          </a:xfrm>
          <a:prstGeom prst="rect">
            <a:avLst/>
          </a:prstGeom>
        </p:spPr>
      </p:pic>
    </p:spTree>
    <p:extLst>
      <p:ext uri="{BB962C8B-B14F-4D97-AF65-F5344CB8AC3E}">
        <p14:creationId xmlns:p14="http://schemas.microsoft.com/office/powerpoint/2010/main" val="399436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D3096-23C6-4572-A614-FD1AD0F7239A}"/>
              </a:ext>
            </a:extLst>
          </p:cNvPr>
          <p:cNvSpPr>
            <a:spLocks noGrp="1"/>
          </p:cNvSpPr>
          <p:nvPr>
            <p:ph type="title"/>
          </p:nvPr>
        </p:nvSpPr>
        <p:spPr/>
        <p:txBody>
          <a:bodyPr/>
          <a:lstStyle/>
          <a:p>
            <a:r>
              <a:rPr lang="en-US" dirty="0">
                <a:cs typeface="Calibri Light"/>
              </a:rPr>
              <a:t>Cross Entropy</a:t>
            </a:r>
            <a:endParaRPr lang="en-US" dirty="0"/>
          </a:p>
        </p:txBody>
      </p:sp>
      <p:sp>
        <p:nvSpPr>
          <p:cNvPr id="3" name="Content Placeholder 2">
            <a:extLst>
              <a:ext uri="{FF2B5EF4-FFF2-40B4-BE49-F238E27FC236}">
                <a16:creationId xmlns="" xmlns:a16="http://schemas.microsoft.com/office/drawing/2014/main" id="{494DF553-BAB0-483F-9467-D185BFE689E2}"/>
              </a:ext>
            </a:extLst>
          </p:cNvPr>
          <p:cNvSpPr>
            <a:spLocks noGrp="1"/>
          </p:cNvSpPr>
          <p:nvPr>
            <p:ph idx="1"/>
          </p:nvPr>
        </p:nvSpPr>
        <p:spPr/>
        <p:txBody>
          <a:bodyPr vert="horz" lIns="91440" tIns="45720" rIns="91440" bIns="45720" rtlCol="0" anchor="t">
            <a:normAutofit/>
          </a:bodyPr>
          <a:lstStyle/>
          <a:p>
            <a:r>
              <a:rPr lang="en-US" dirty="0">
                <a:cs typeface="Calibri"/>
              </a:rPr>
              <a:t>Cross entropy originated from information theory. </a:t>
            </a:r>
          </a:p>
          <a:p>
            <a:r>
              <a:rPr lang="en-US" dirty="0">
                <a:cs typeface="Calibri"/>
              </a:rPr>
              <a:t>measures the average number of bits needed to identify an event drawn from the set of events. </a:t>
            </a:r>
          </a:p>
          <a:p>
            <a:endParaRPr lang="en-US" dirty="0">
              <a:cs typeface="Calibri"/>
            </a:endParaRPr>
          </a:p>
        </p:txBody>
      </p:sp>
    </p:spTree>
    <p:extLst>
      <p:ext uri="{BB962C8B-B14F-4D97-AF65-F5344CB8AC3E}">
        <p14:creationId xmlns:p14="http://schemas.microsoft.com/office/powerpoint/2010/main" val="75022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B1EBD-8B33-4DCE-9922-E0851C8BDAE9}"/>
              </a:ext>
            </a:extLst>
          </p:cNvPr>
          <p:cNvSpPr>
            <a:spLocks noGrp="1"/>
          </p:cNvSpPr>
          <p:nvPr>
            <p:ph type="title"/>
          </p:nvPr>
        </p:nvSpPr>
        <p:spPr/>
        <p:txBody>
          <a:bodyPr/>
          <a:lstStyle/>
          <a:p>
            <a:r>
              <a:rPr lang="en-US" dirty="0">
                <a:cs typeface="Calibri Light"/>
              </a:rPr>
              <a:t>Cross Entropy – Example </a:t>
            </a:r>
            <a:endParaRPr lang="en-US" dirty="0"/>
          </a:p>
        </p:txBody>
      </p:sp>
      <p:sp>
        <p:nvSpPr>
          <p:cNvPr id="3" name="Content Placeholder 2">
            <a:extLst>
              <a:ext uri="{FF2B5EF4-FFF2-40B4-BE49-F238E27FC236}">
                <a16:creationId xmlns="" xmlns:a16="http://schemas.microsoft.com/office/drawing/2014/main" id="{E64EA21A-B0BD-4176-923C-8A1E6A7AC175}"/>
              </a:ext>
            </a:extLst>
          </p:cNvPr>
          <p:cNvSpPr>
            <a:spLocks noGrp="1"/>
          </p:cNvSpPr>
          <p:nvPr>
            <p:ph idx="1"/>
          </p:nvPr>
        </p:nvSpPr>
        <p:spPr/>
        <p:txBody>
          <a:bodyPr vert="horz" lIns="91440" tIns="45720" rIns="91440" bIns="45720" rtlCol="0" anchor="t">
            <a:normAutofit lnSpcReduction="10000"/>
          </a:bodyPr>
          <a:lstStyle/>
          <a:p>
            <a:r>
              <a:rPr lang="en-US" u="sng" dirty="0">
                <a:cs typeface="Calibri"/>
              </a:rPr>
              <a:t>Efficiently</a:t>
            </a:r>
            <a:r>
              <a:rPr lang="en-US" dirty="0">
                <a:cs typeface="Calibri"/>
              </a:rPr>
              <a:t> transmit information about the weather every day. </a:t>
            </a:r>
          </a:p>
          <a:p>
            <a:r>
              <a:rPr lang="en-US" dirty="0">
                <a:cs typeface="Calibri"/>
              </a:rPr>
              <a:t>There are eight options: </a:t>
            </a:r>
          </a:p>
          <a:p>
            <a:pPr lvl="1">
              <a:lnSpc>
                <a:spcPct val="100000"/>
              </a:lnSpc>
            </a:pPr>
            <a:r>
              <a:rPr lang="en-US" dirty="0">
                <a:cs typeface="Calibri"/>
              </a:rPr>
              <a:t>Sunny</a:t>
            </a:r>
          </a:p>
          <a:p>
            <a:pPr lvl="1">
              <a:lnSpc>
                <a:spcPct val="100000"/>
              </a:lnSpc>
            </a:pPr>
            <a:r>
              <a:rPr lang="en-US" dirty="0">
                <a:cs typeface="Calibri"/>
              </a:rPr>
              <a:t>Rain</a:t>
            </a:r>
          </a:p>
          <a:p>
            <a:pPr lvl="1">
              <a:lnSpc>
                <a:spcPct val="100000"/>
              </a:lnSpc>
            </a:pPr>
            <a:r>
              <a:rPr lang="en-US" dirty="0">
                <a:cs typeface="Calibri"/>
              </a:rPr>
              <a:t>Storm </a:t>
            </a:r>
          </a:p>
          <a:p>
            <a:pPr lvl="1">
              <a:lnSpc>
                <a:spcPct val="100000"/>
              </a:lnSpc>
            </a:pPr>
            <a:r>
              <a:rPr lang="en-US" dirty="0">
                <a:cs typeface="Calibri"/>
              </a:rPr>
              <a:t>Partly Cloudy</a:t>
            </a:r>
          </a:p>
          <a:p>
            <a:pPr lvl="1">
              <a:lnSpc>
                <a:spcPct val="100000"/>
              </a:lnSpc>
            </a:pPr>
            <a:r>
              <a:rPr lang="en-US" dirty="0">
                <a:cs typeface="Calibri"/>
              </a:rPr>
              <a:t>Overcast </a:t>
            </a:r>
          </a:p>
          <a:p>
            <a:pPr lvl="1">
              <a:lnSpc>
                <a:spcPct val="100000"/>
              </a:lnSpc>
            </a:pPr>
            <a:r>
              <a:rPr lang="en-US" dirty="0">
                <a:cs typeface="Calibri"/>
              </a:rPr>
              <a:t>Shower</a:t>
            </a:r>
          </a:p>
          <a:p>
            <a:pPr lvl="1">
              <a:lnSpc>
                <a:spcPct val="100000"/>
              </a:lnSpc>
            </a:pPr>
            <a:r>
              <a:rPr lang="en-US" dirty="0">
                <a:cs typeface="Calibri"/>
              </a:rPr>
              <a:t>Fog </a:t>
            </a:r>
          </a:p>
          <a:p>
            <a:pPr lvl="1">
              <a:lnSpc>
                <a:spcPct val="100000"/>
              </a:lnSpc>
            </a:pPr>
            <a:r>
              <a:rPr lang="en-US" dirty="0">
                <a:cs typeface="Calibri"/>
              </a:rPr>
              <a:t>Windy</a:t>
            </a:r>
          </a:p>
        </p:txBody>
      </p:sp>
      <p:sp>
        <p:nvSpPr>
          <p:cNvPr id="4" name="Arrow: Right 3">
            <a:extLst>
              <a:ext uri="{FF2B5EF4-FFF2-40B4-BE49-F238E27FC236}">
                <a16:creationId xmlns="" xmlns:a16="http://schemas.microsoft.com/office/drawing/2014/main" id="{1FA67317-CA42-472F-9295-8C4C30EA4A6C}"/>
              </a:ext>
            </a:extLst>
          </p:cNvPr>
          <p:cNvSpPr/>
          <p:nvPr/>
        </p:nvSpPr>
        <p:spPr>
          <a:xfrm>
            <a:off x="3798467" y="3624549"/>
            <a:ext cx="2206706" cy="113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4D8D4DA3-51DD-440F-AAFC-07C271706E92}"/>
              </a:ext>
            </a:extLst>
          </p:cNvPr>
          <p:cNvSpPr txBox="1"/>
          <p:nvPr/>
        </p:nvSpPr>
        <p:spPr>
          <a:xfrm>
            <a:off x="5998190" y="2773909"/>
            <a:ext cx="2743200"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Arial"/>
              <a:buChar char="•"/>
            </a:pPr>
            <a:r>
              <a:rPr lang="en-US" sz="2400" dirty="0">
                <a:cs typeface="Calibri"/>
              </a:rPr>
              <a:t>000</a:t>
            </a:r>
            <a:endParaRPr lang="en-US" dirty="0">
              <a:cs typeface="Calibri"/>
            </a:endParaRPr>
          </a:p>
          <a:p>
            <a:pPr marL="342900" indent="-342900" algn="ctr">
              <a:buFont typeface="Arial"/>
              <a:buChar char="•"/>
            </a:pPr>
            <a:r>
              <a:rPr lang="en-US" sz="2400" dirty="0">
                <a:cs typeface="Calibri"/>
              </a:rPr>
              <a:t>001</a:t>
            </a:r>
          </a:p>
          <a:p>
            <a:pPr marL="342900" indent="-342900" algn="ctr">
              <a:buFont typeface="Arial"/>
              <a:buChar char="•"/>
            </a:pPr>
            <a:r>
              <a:rPr lang="en-US" sz="2400" dirty="0">
                <a:cs typeface="Calibri"/>
              </a:rPr>
              <a:t>010</a:t>
            </a:r>
          </a:p>
          <a:p>
            <a:pPr marL="342900" indent="-342900" algn="ctr">
              <a:buFont typeface="Arial"/>
              <a:buChar char="•"/>
            </a:pPr>
            <a:r>
              <a:rPr lang="en-US" sz="2400" dirty="0">
                <a:cs typeface="Calibri"/>
              </a:rPr>
              <a:t>011</a:t>
            </a:r>
          </a:p>
          <a:p>
            <a:pPr marL="342900" indent="-342900" algn="ctr">
              <a:buFont typeface="Arial"/>
              <a:buChar char="•"/>
            </a:pPr>
            <a:r>
              <a:rPr lang="en-US" sz="2400" dirty="0">
                <a:cs typeface="Calibri"/>
              </a:rPr>
              <a:t>100</a:t>
            </a:r>
          </a:p>
          <a:p>
            <a:pPr marL="342900" indent="-342900" algn="ctr">
              <a:buFont typeface="Arial"/>
              <a:buChar char="•"/>
            </a:pPr>
            <a:r>
              <a:rPr lang="en-US" sz="2400" dirty="0">
                <a:cs typeface="Calibri"/>
              </a:rPr>
              <a:t>101</a:t>
            </a:r>
          </a:p>
          <a:p>
            <a:pPr marL="342900" indent="-342900" algn="ctr">
              <a:buFont typeface="Arial"/>
              <a:buChar char="•"/>
            </a:pPr>
            <a:r>
              <a:rPr lang="en-US" sz="2400" dirty="0">
                <a:cs typeface="Calibri"/>
              </a:rPr>
              <a:t>110</a:t>
            </a:r>
          </a:p>
          <a:p>
            <a:pPr marL="342900" indent="-342900" algn="ctr">
              <a:buFont typeface="Arial"/>
              <a:buChar char="•"/>
            </a:pPr>
            <a:r>
              <a:rPr lang="en-US" sz="2400" dirty="0">
                <a:cs typeface="Calibri"/>
              </a:rPr>
              <a:t>111</a:t>
            </a:r>
          </a:p>
        </p:txBody>
      </p:sp>
      <p:sp>
        <p:nvSpPr>
          <p:cNvPr id="11" name="TextBox 10">
            <a:extLst>
              <a:ext uri="{FF2B5EF4-FFF2-40B4-BE49-F238E27FC236}">
                <a16:creationId xmlns="" xmlns:a16="http://schemas.microsoft.com/office/drawing/2014/main" id="{BA675ED6-597E-45AE-8FBB-5BF86A427C5F}"/>
              </a:ext>
            </a:extLst>
          </p:cNvPr>
          <p:cNvSpPr txBox="1"/>
          <p:nvPr/>
        </p:nvSpPr>
        <p:spPr>
          <a:xfrm>
            <a:off x="7128675" y="2778458"/>
            <a:ext cx="980367" cy="30469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Calibri"/>
              </a:rPr>
              <a:t>       0</a:t>
            </a:r>
            <a:endParaRPr lang="en-US" dirty="0">
              <a:cs typeface="Calibri"/>
            </a:endParaRPr>
          </a:p>
          <a:p>
            <a:pPr algn="ctr"/>
            <a:r>
              <a:rPr lang="en-US" sz="2400" dirty="0">
                <a:solidFill>
                  <a:srgbClr val="FF0000"/>
                </a:solidFill>
                <a:cs typeface="Calibri"/>
              </a:rPr>
              <a:t>1</a:t>
            </a:r>
            <a:r>
              <a:rPr lang="en-US" sz="2400" dirty="0">
                <a:cs typeface="Calibri"/>
              </a:rPr>
              <a:t>001</a:t>
            </a:r>
          </a:p>
          <a:p>
            <a:pPr algn="ctr"/>
            <a:r>
              <a:rPr lang="en-US" sz="2400" dirty="0">
                <a:solidFill>
                  <a:srgbClr val="FF0000"/>
                </a:solidFill>
                <a:cs typeface="Calibri"/>
              </a:rPr>
              <a:t>1</a:t>
            </a:r>
            <a:r>
              <a:rPr lang="en-US" sz="2400" dirty="0">
                <a:cs typeface="Calibri"/>
              </a:rPr>
              <a:t>010</a:t>
            </a:r>
          </a:p>
          <a:p>
            <a:pPr algn="ctr"/>
            <a:r>
              <a:rPr lang="en-US" sz="2400" dirty="0">
                <a:solidFill>
                  <a:srgbClr val="FF0000"/>
                </a:solidFill>
                <a:cs typeface="Calibri"/>
              </a:rPr>
              <a:t>1</a:t>
            </a:r>
            <a:r>
              <a:rPr lang="en-US" sz="2400" dirty="0">
                <a:cs typeface="Calibri"/>
              </a:rPr>
              <a:t>011</a:t>
            </a:r>
          </a:p>
          <a:p>
            <a:pPr algn="ctr"/>
            <a:r>
              <a:rPr lang="en-US" sz="2400" dirty="0">
                <a:solidFill>
                  <a:srgbClr val="FF0000"/>
                </a:solidFill>
                <a:cs typeface="Calibri"/>
              </a:rPr>
              <a:t>1</a:t>
            </a:r>
            <a:r>
              <a:rPr lang="en-US" sz="2400" dirty="0">
                <a:cs typeface="Calibri"/>
              </a:rPr>
              <a:t>100</a:t>
            </a:r>
          </a:p>
          <a:p>
            <a:pPr algn="ctr"/>
            <a:r>
              <a:rPr lang="en-US" sz="2400" dirty="0">
                <a:solidFill>
                  <a:srgbClr val="FF0000"/>
                </a:solidFill>
                <a:cs typeface="Calibri"/>
              </a:rPr>
              <a:t>1</a:t>
            </a:r>
            <a:r>
              <a:rPr lang="en-US" sz="2400" dirty="0">
                <a:cs typeface="Calibri"/>
              </a:rPr>
              <a:t>101</a:t>
            </a:r>
          </a:p>
          <a:p>
            <a:pPr algn="ctr"/>
            <a:r>
              <a:rPr lang="en-US" sz="2400" dirty="0">
                <a:solidFill>
                  <a:srgbClr val="FF0000"/>
                </a:solidFill>
                <a:cs typeface="Calibri"/>
              </a:rPr>
              <a:t>1</a:t>
            </a:r>
            <a:r>
              <a:rPr lang="en-US" sz="2400" dirty="0">
                <a:cs typeface="Calibri"/>
              </a:rPr>
              <a:t>110</a:t>
            </a:r>
          </a:p>
          <a:p>
            <a:pPr algn="ctr"/>
            <a:r>
              <a:rPr lang="en-US" sz="2400" dirty="0">
                <a:solidFill>
                  <a:srgbClr val="FF0000"/>
                </a:solidFill>
                <a:cs typeface="Calibri"/>
              </a:rPr>
              <a:t>1</a:t>
            </a:r>
            <a:r>
              <a:rPr lang="en-US" sz="2400" dirty="0">
                <a:cs typeface="Calibri"/>
              </a:rPr>
              <a:t>111</a:t>
            </a:r>
          </a:p>
        </p:txBody>
      </p:sp>
    </p:spTree>
    <p:extLst>
      <p:ext uri="{BB962C8B-B14F-4D97-AF65-F5344CB8AC3E}">
        <p14:creationId xmlns:p14="http://schemas.microsoft.com/office/powerpoint/2010/main" val="157052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347BC0-F0AC-4A01-AFDC-BDA99BF7C289}"/>
              </a:ext>
            </a:extLst>
          </p:cNvPr>
          <p:cNvSpPr>
            <a:spLocks noGrp="1"/>
          </p:cNvSpPr>
          <p:nvPr>
            <p:ph type="title"/>
          </p:nvPr>
        </p:nvSpPr>
        <p:spPr/>
        <p:txBody>
          <a:bodyPr/>
          <a:lstStyle/>
          <a:p>
            <a:r>
              <a:rPr lang="en-US" dirty="0">
                <a:cs typeface="Calibri Light"/>
              </a:rPr>
              <a:t>Cross Entropy</a:t>
            </a:r>
            <a:endParaRPr lang="en-US" dirty="0"/>
          </a:p>
        </p:txBody>
      </p:sp>
      <p:pic>
        <p:nvPicPr>
          <p:cNvPr id="4" name="Picture 4" descr="A close up of a clock&#10;&#10;Description generated with high confidence">
            <a:extLst>
              <a:ext uri="{FF2B5EF4-FFF2-40B4-BE49-F238E27FC236}">
                <a16:creationId xmlns="" xmlns:a16="http://schemas.microsoft.com/office/drawing/2014/main" id="{DCAF165B-A5F4-42F5-BB65-2079EFC22E06}"/>
              </a:ext>
            </a:extLst>
          </p:cNvPr>
          <p:cNvPicPr>
            <a:picLocks noGrp="1" noChangeAspect="1"/>
          </p:cNvPicPr>
          <p:nvPr>
            <p:ph idx="1"/>
          </p:nvPr>
        </p:nvPicPr>
        <p:blipFill>
          <a:blip r:embed="rId3"/>
          <a:stretch>
            <a:fillRect/>
          </a:stretch>
        </p:blipFill>
        <p:spPr>
          <a:xfrm>
            <a:off x="2198427" y="2135531"/>
            <a:ext cx="7772400" cy="1752600"/>
          </a:xfrm>
          <a:prstGeom prst="rect">
            <a:avLst/>
          </a:prstGeom>
        </p:spPr>
      </p:pic>
    </p:spTree>
    <p:extLst>
      <p:ext uri="{BB962C8B-B14F-4D97-AF65-F5344CB8AC3E}">
        <p14:creationId xmlns:p14="http://schemas.microsoft.com/office/powerpoint/2010/main" val="366372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DA40A6-B9E0-4CD2-943E-D7EFBF8D8114}"/>
              </a:ext>
            </a:extLst>
          </p:cNvPr>
          <p:cNvSpPr>
            <a:spLocks noGrp="1"/>
          </p:cNvSpPr>
          <p:nvPr>
            <p:ph type="title"/>
          </p:nvPr>
        </p:nvSpPr>
        <p:spPr/>
        <p:txBody>
          <a:bodyPr/>
          <a:lstStyle/>
          <a:p>
            <a:r>
              <a:rPr lang="en-US" dirty="0" err="1">
                <a:cs typeface="Calibri Light"/>
              </a:rPr>
              <a:t>Softmax</a:t>
            </a:r>
            <a:r>
              <a:rPr lang="en-US" dirty="0">
                <a:cs typeface="Calibri Light"/>
              </a:rPr>
              <a:t> Decision Boundary</a:t>
            </a:r>
            <a:endParaRPr lang="en-US" dirty="0"/>
          </a:p>
        </p:txBody>
      </p:sp>
      <p:pic>
        <p:nvPicPr>
          <p:cNvPr id="4" name="Picture 4" descr="A close up of a map&#10;&#10;Description generated with high confidence">
            <a:extLst>
              <a:ext uri="{FF2B5EF4-FFF2-40B4-BE49-F238E27FC236}">
                <a16:creationId xmlns="" xmlns:a16="http://schemas.microsoft.com/office/drawing/2014/main" id="{C7B468AE-4D07-4243-BE13-38AD44BEA0FE}"/>
              </a:ext>
            </a:extLst>
          </p:cNvPr>
          <p:cNvPicPr>
            <a:picLocks noGrp="1" noChangeAspect="1"/>
          </p:cNvPicPr>
          <p:nvPr>
            <p:ph idx="1"/>
          </p:nvPr>
        </p:nvPicPr>
        <p:blipFill>
          <a:blip r:embed="rId2"/>
          <a:stretch>
            <a:fillRect/>
          </a:stretch>
        </p:blipFill>
        <p:spPr>
          <a:xfrm>
            <a:off x="838200" y="1898174"/>
            <a:ext cx="10515600" cy="4206240"/>
          </a:xfrm>
          <a:prstGeom prst="rect">
            <a:avLst/>
          </a:prstGeom>
        </p:spPr>
      </p:pic>
    </p:spTree>
    <p:extLst>
      <p:ext uri="{BB962C8B-B14F-4D97-AF65-F5344CB8AC3E}">
        <p14:creationId xmlns:p14="http://schemas.microsoft.com/office/powerpoint/2010/main" val="181862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B21100-30A5-48E9-93AB-AE57ED06D61D}"/>
              </a:ext>
            </a:extLst>
          </p:cNvPr>
          <p:cNvSpPr>
            <a:spLocks noGrp="1"/>
          </p:cNvSpPr>
          <p:nvPr>
            <p:ph type="title"/>
          </p:nvPr>
        </p:nvSpPr>
        <p:spPr/>
        <p:txBody>
          <a:bodyPr/>
          <a:lstStyle/>
          <a:p>
            <a:r>
              <a:rPr lang="en-US" dirty="0">
                <a:cs typeface="Calibri Light"/>
              </a:rPr>
              <a:t>Support Vector Machines</a:t>
            </a:r>
            <a:endParaRPr lang="en-US" dirty="0"/>
          </a:p>
        </p:txBody>
      </p:sp>
      <p:sp>
        <p:nvSpPr>
          <p:cNvPr id="3" name="Text Placeholder 2">
            <a:extLst>
              <a:ext uri="{FF2B5EF4-FFF2-40B4-BE49-F238E27FC236}">
                <a16:creationId xmlns="" xmlns:a16="http://schemas.microsoft.com/office/drawing/2014/main" id="{18C5BE78-AFDA-48F5-87D4-4E90846547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998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94CBC4-4D2D-47EC-BD54-C24DD033B001}"/>
              </a:ext>
            </a:extLst>
          </p:cNvPr>
          <p:cNvSpPr>
            <a:spLocks noGrp="1"/>
          </p:cNvSpPr>
          <p:nvPr>
            <p:ph type="title"/>
          </p:nvPr>
        </p:nvSpPr>
        <p:spPr/>
        <p:txBody>
          <a:bodyPr/>
          <a:lstStyle/>
          <a:p>
            <a:r>
              <a:rPr lang="en-US" dirty="0">
                <a:cs typeface="Calibri Light"/>
              </a:rPr>
              <a:t>Linear SVM classification</a:t>
            </a:r>
            <a:endParaRPr lang="en-US" dirty="0"/>
          </a:p>
        </p:txBody>
      </p:sp>
      <p:pic>
        <p:nvPicPr>
          <p:cNvPr id="4" name="Picture 4" descr="A screenshot of a cell phone&#10;&#10;Description generated with very high confidence">
            <a:extLst>
              <a:ext uri="{FF2B5EF4-FFF2-40B4-BE49-F238E27FC236}">
                <a16:creationId xmlns="" xmlns:a16="http://schemas.microsoft.com/office/drawing/2014/main" id="{6246403A-127C-47C2-9121-535DB2880665}"/>
              </a:ext>
            </a:extLst>
          </p:cNvPr>
          <p:cNvPicPr>
            <a:picLocks noGrp="1" noChangeAspect="1"/>
          </p:cNvPicPr>
          <p:nvPr>
            <p:ph idx="1"/>
          </p:nvPr>
        </p:nvPicPr>
        <p:blipFill>
          <a:blip r:embed="rId3"/>
          <a:stretch>
            <a:fillRect/>
          </a:stretch>
        </p:blipFill>
        <p:spPr>
          <a:xfrm>
            <a:off x="838200" y="2818289"/>
            <a:ext cx="10515600" cy="2366010"/>
          </a:xfrm>
          <a:prstGeom prst="rect">
            <a:avLst/>
          </a:prstGeom>
        </p:spPr>
      </p:pic>
      <p:cxnSp>
        <p:nvCxnSpPr>
          <p:cNvPr id="6" name="Straight Arrow Connector 5">
            <a:extLst>
              <a:ext uri="{FF2B5EF4-FFF2-40B4-BE49-F238E27FC236}">
                <a16:creationId xmlns="" xmlns:a16="http://schemas.microsoft.com/office/drawing/2014/main" id="{4244C79F-CD5C-46EA-B47F-B87BAA8625C0}"/>
              </a:ext>
            </a:extLst>
          </p:cNvPr>
          <p:cNvCxnSpPr/>
          <p:nvPr/>
        </p:nvCxnSpPr>
        <p:spPr>
          <a:xfrm>
            <a:off x="3022120" y="3223404"/>
            <a:ext cx="957532" cy="13744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 xmlns:a16="http://schemas.microsoft.com/office/drawing/2014/main" id="{B525E545-5FAB-4AFA-A345-2C22E3B67795}"/>
              </a:ext>
            </a:extLst>
          </p:cNvPr>
          <p:cNvCxnSpPr>
            <a:cxnSpLocks/>
          </p:cNvCxnSpPr>
          <p:nvPr/>
        </p:nvCxnSpPr>
        <p:spPr>
          <a:xfrm>
            <a:off x="3496571" y="3065252"/>
            <a:ext cx="957532" cy="1374475"/>
          </a:xfrm>
          <a:prstGeom prst="straightConnector1">
            <a:avLst/>
          </a:prstGeom>
          <a:ln>
            <a:prstDash val="dash"/>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 xmlns:a16="http://schemas.microsoft.com/office/drawing/2014/main" id="{C80C9889-E24F-4F4B-813C-5550CBD6B0E4}"/>
              </a:ext>
            </a:extLst>
          </p:cNvPr>
          <p:cNvCxnSpPr>
            <a:cxnSpLocks/>
          </p:cNvCxnSpPr>
          <p:nvPr/>
        </p:nvCxnSpPr>
        <p:spPr>
          <a:xfrm>
            <a:off x="2518912" y="3467819"/>
            <a:ext cx="957532" cy="1374475"/>
          </a:xfrm>
          <a:prstGeom prst="straightConnector1">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22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33157-BC8F-429D-A3F5-E836C54A2173}"/>
              </a:ext>
            </a:extLst>
          </p:cNvPr>
          <p:cNvSpPr>
            <a:spLocks noGrp="1"/>
          </p:cNvSpPr>
          <p:nvPr>
            <p:ph type="title"/>
          </p:nvPr>
        </p:nvSpPr>
        <p:spPr/>
        <p:txBody>
          <a:bodyPr/>
          <a:lstStyle/>
          <a:p>
            <a:r>
              <a:rPr lang="en-US" dirty="0">
                <a:cs typeface="Calibri Light"/>
              </a:rPr>
              <a:t>SVM</a:t>
            </a:r>
            <a:endParaRPr lang="en-US" dirty="0"/>
          </a:p>
        </p:txBody>
      </p:sp>
      <p:pic>
        <p:nvPicPr>
          <p:cNvPr id="4" name="Picture 4" descr="A close up of a map&#10;&#10;Description generated with very high confidence">
            <a:extLst>
              <a:ext uri="{FF2B5EF4-FFF2-40B4-BE49-F238E27FC236}">
                <a16:creationId xmlns="" xmlns:a16="http://schemas.microsoft.com/office/drawing/2014/main" id="{48AE321E-C9FF-4853-A17B-DE1FBED692CD}"/>
              </a:ext>
            </a:extLst>
          </p:cNvPr>
          <p:cNvPicPr>
            <a:picLocks noGrp="1" noChangeAspect="1"/>
          </p:cNvPicPr>
          <p:nvPr>
            <p:ph idx="1"/>
          </p:nvPr>
        </p:nvPicPr>
        <p:blipFill>
          <a:blip r:embed="rId3"/>
          <a:stretch>
            <a:fillRect/>
          </a:stretch>
        </p:blipFill>
        <p:spPr>
          <a:xfrm>
            <a:off x="838200" y="2690495"/>
            <a:ext cx="10515600" cy="2621598"/>
          </a:xfrm>
          <a:prstGeom prst="rect">
            <a:avLst/>
          </a:prstGeom>
        </p:spPr>
      </p:pic>
    </p:spTree>
    <p:extLst>
      <p:ext uri="{BB962C8B-B14F-4D97-AF65-F5344CB8AC3E}">
        <p14:creationId xmlns:p14="http://schemas.microsoft.com/office/powerpoint/2010/main" val="394241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12226-8485-4A63-A5E5-C9CB9E53E0B8}"/>
              </a:ext>
            </a:extLst>
          </p:cNvPr>
          <p:cNvSpPr>
            <a:spLocks noGrp="1"/>
          </p:cNvSpPr>
          <p:nvPr>
            <p:ph type="title"/>
          </p:nvPr>
        </p:nvSpPr>
        <p:spPr/>
        <p:txBody>
          <a:bodyPr/>
          <a:lstStyle/>
          <a:p>
            <a:r>
              <a:rPr lang="en-US">
                <a:cs typeface="Calibri Light"/>
              </a:rPr>
              <a:t>Linear Models for Classification</a:t>
            </a:r>
            <a:endParaRPr lang="en-US"/>
          </a:p>
        </p:txBody>
      </p:sp>
      <p:sp>
        <p:nvSpPr>
          <p:cNvPr id="3" name="Content Placeholder 2">
            <a:extLst>
              <a:ext uri="{FF2B5EF4-FFF2-40B4-BE49-F238E27FC236}">
                <a16:creationId xmlns="" xmlns:a16="http://schemas.microsoft.com/office/drawing/2014/main" id="{2D24187F-630C-4C8C-B27C-76286228D636}"/>
              </a:ext>
            </a:extLst>
          </p:cNvPr>
          <p:cNvSpPr>
            <a:spLocks noGrp="1"/>
          </p:cNvSpPr>
          <p:nvPr>
            <p:ph idx="1"/>
          </p:nvPr>
        </p:nvSpPr>
        <p:spPr/>
        <p:txBody>
          <a:bodyPr vert="horz" lIns="91440" tIns="45720" rIns="91440" bIns="45720" rtlCol="0" anchor="t">
            <a:normAutofit/>
          </a:bodyPr>
          <a:lstStyle/>
          <a:p>
            <a:pPr marL="457200" indent="0">
              <a:buNone/>
            </a:pPr>
            <a:endParaRPr lang="en-US">
              <a:cs typeface="Calibri"/>
            </a:endParaRPr>
          </a:p>
          <a:p>
            <a:endParaRPr lang="en-US">
              <a:cs typeface="Calibri"/>
            </a:endParaRPr>
          </a:p>
        </p:txBody>
      </p:sp>
      <p:pic>
        <p:nvPicPr>
          <p:cNvPr id="4" name="Picture 4" descr="A picture containing object&#10;&#10;Description generated with high confidence">
            <a:extLst>
              <a:ext uri="{FF2B5EF4-FFF2-40B4-BE49-F238E27FC236}">
                <a16:creationId xmlns="" xmlns:a16="http://schemas.microsoft.com/office/drawing/2014/main" id="{76EC266B-2E74-47A0-87E3-1EF6C9A1332C}"/>
              </a:ext>
            </a:extLst>
          </p:cNvPr>
          <p:cNvPicPr>
            <a:picLocks noChangeAspect="1"/>
          </p:cNvPicPr>
          <p:nvPr/>
        </p:nvPicPr>
        <p:blipFill>
          <a:blip r:embed="rId3"/>
          <a:stretch>
            <a:fillRect/>
          </a:stretch>
        </p:blipFill>
        <p:spPr>
          <a:xfrm>
            <a:off x="3115732" y="1832231"/>
            <a:ext cx="5949950" cy="822872"/>
          </a:xfrm>
          <a:prstGeom prst="rect">
            <a:avLst/>
          </a:prstGeom>
        </p:spPr>
      </p:pic>
      <p:pic>
        <p:nvPicPr>
          <p:cNvPr id="6" name="Picture 6" descr="A close up of a logo&#10;&#10;Description generated with very high confidence">
            <a:extLst>
              <a:ext uri="{FF2B5EF4-FFF2-40B4-BE49-F238E27FC236}">
                <a16:creationId xmlns="" xmlns:a16="http://schemas.microsoft.com/office/drawing/2014/main" id="{DDE4D40E-526B-4857-B6ED-3339B9785F0E}"/>
              </a:ext>
            </a:extLst>
          </p:cNvPr>
          <p:cNvPicPr>
            <a:picLocks noChangeAspect="1"/>
          </p:cNvPicPr>
          <p:nvPr/>
        </p:nvPicPr>
        <p:blipFill rotWithShape="1">
          <a:blip r:embed="rId4"/>
          <a:srcRect t="10400" r="51889" b="400"/>
          <a:stretch/>
        </p:blipFill>
        <p:spPr>
          <a:xfrm>
            <a:off x="3179231" y="2601358"/>
            <a:ext cx="5832437" cy="3920801"/>
          </a:xfrm>
          <a:prstGeom prst="rect">
            <a:avLst/>
          </a:prstGeom>
        </p:spPr>
      </p:pic>
    </p:spTree>
    <p:extLst>
      <p:ext uri="{BB962C8B-B14F-4D97-AF65-F5344CB8AC3E}">
        <p14:creationId xmlns:p14="http://schemas.microsoft.com/office/powerpoint/2010/main" val="2683386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D34222-D94C-4306-9B3E-138958FA3AC1}"/>
              </a:ext>
            </a:extLst>
          </p:cNvPr>
          <p:cNvSpPr>
            <a:spLocks noGrp="1"/>
          </p:cNvSpPr>
          <p:nvPr>
            <p:ph type="title"/>
          </p:nvPr>
        </p:nvSpPr>
        <p:spPr/>
        <p:txBody>
          <a:bodyPr/>
          <a:lstStyle/>
          <a:p>
            <a:r>
              <a:rPr lang="en-US" dirty="0">
                <a:cs typeface="Calibri Light"/>
              </a:rPr>
              <a:t>Soft Margin Classification</a:t>
            </a:r>
            <a:endParaRPr lang="en-US" dirty="0"/>
          </a:p>
        </p:txBody>
      </p:sp>
      <p:sp>
        <p:nvSpPr>
          <p:cNvPr id="3" name="Content Placeholder 2">
            <a:extLst>
              <a:ext uri="{FF2B5EF4-FFF2-40B4-BE49-F238E27FC236}">
                <a16:creationId xmlns="" xmlns:a16="http://schemas.microsoft.com/office/drawing/2014/main" id="{1BFDFEA1-53B5-4E4F-9453-56E8897E218E}"/>
              </a:ext>
            </a:extLst>
          </p:cNvPr>
          <p:cNvSpPr>
            <a:spLocks noGrp="1"/>
          </p:cNvSpPr>
          <p:nvPr>
            <p:ph idx="1"/>
          </p:nvPr>
        </p:nvSpPr>
        <p:spPr/>
        <p:txBody>
          <a:bodyPr vert="horz" lIns="91440" tIns="45720" rIns="91440" bIns="45720" rtlCol="0" anchor="t">
            <a:normAutofit/>
          </a:bodyPr>
          <a:lstStyle/>
          <a:p>
            <a:r>
              <a:rPr lang="en-US" dirty="0">
                <a:cs typeface="Calibri"/>
              </a:rPr>
              <a:t>Hard Margin: If all the instances should be on the right side of the street. </a:t>
            </a:r>
          </a:p>
          <a:p>
            <a:pPr marL="0" indent="0">
              <a:buNone/>
            </a:pPr>
            <a:endParaRPr lang="en-US" dirty="0">
              <a:cs typeface="Calibri"/>
            </a:endParaRPr>
          </a:p>
          <a:p>
            <a:pPr lvl="1"/>
            <a:endParaRPr lang="en-US" dirty="0">
              <a:cs typeface="Calibri"/>
            </a:endParaRPr>
          </a:p>
        </p:txBody>
      </p:sp>
      <p:pic>
        <p:nvPicPr>
          <p:cNvPr id="4" name="Picture 4" descr="A close up of a map&#10;&#10;Description generated with high confidence">
            <a:extLst>
              <a:ext uri="{FF2B5EF4-FFF2-40B4-BE49-F238E27FC236}">
                <a16:creationId xmlns="" xmlns:a16="http://schemas.microsoft.com/office/drawing/2014/main" id="{8055E7AE-3ABD-4C7D-81B7-0CD722C1FF04}"/>
              </a:ext>
            </a:extLst>
          </p:cNvPr>
          <p:cNvPicPr>
            <a:picLocks noChangeAspect="1"/>
          </p:cNvPicPr>
          <p:nvPr/>
        </p:nvPicPr>
        <p:blipFill>
          <a:blip r:embed="rId3"/>
          <a:stretch>
            <a:fillRect/>
          </a:stretch>
        </p:blipFill>
        <p:spPr>
          <a:xfrm>
            <a:off x="928777" y="3234278"/>
            <a:ext cx="10363200" cy="2459785"/>
          </a:xfrm>
          <a:prstGeom prst="rect">
            <a:avLst/>
          </a:prstGeom>
        </p:spPr>
      </p:pic>
    </p:spTree>
    <p:extLst>
      <p:ext uri="{BB962C8B-B14F-4D97-AF65-F5344CB8AC3E}">
        <p14:creationId xmlns:p14="http://schemas.microsoft.com/office/powerpoint/2010/main" val="360026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36FCA7-D7A0-475B-B80E-F032AEDFB507}"/>
              </a:ext>
            </a:extLst>
          </p:cNvPr>
          <p:cNvSpPr>
            <a:spLocks noGrp="1"/>
          </p:cNvSpPr>
          <p:nvPr>
            <p:ph type="title"/>
          </p:nvPr>
        </p:nvSpPr>
        <p:spPr/>
        <p:txBody>
          <a:bodyPr/>
          <a:lstStyle/>
          <a:p>
            <a:r>
              <a:rPr lang="en-US" dirty="0">
                <a:cs typeface="Calibri Light"/>
              </a:rPr>
              <a:t>Soft Margin Classification </a:t>
            </a:r>
            <a:endParaRPr lang="en-US" dirty="0"/>
          </a:p>
        </p:txBody>
      </p:sp>
      <p:pic>
        <p:nvPicPr>
          <p:cNvPr id="4" name="Picture 4" descr="A screenshot of a cell phone&#10;&#10;Description generated with very high confidence">
            <a:extLst>
              <a:ext uri="{FF2B5EF4-FFF2-40B4-BE49-F238E27FC236}">
                <a16:creationId xmlns="" xmlns:a16="http://schemas.microsoft.com/office/drawing/2014/main" id="{57A4378C-0D5B-45EE-AEC4-A7EC454E0D20}"/>
              </a:ext>
            </a:extLst>
          </p:cNvPr>
          <p:cNvPicPr>
            <a:picLocks noGrp="1" noChangeAspect="1"/>
          </p:cNvPicPr>
          <p:nvPr>
            <p:ph idx="1"/>
          </p:nvPr>
        </p:nvPicPr>
        <p:blipFill>
          <a:blip r:embed="rId3"/>
          <a:stretch>
            <a:fillRect/>
          </a:stretch>
        </p:blipFill>
        <p:spPr>
          <a:xfrm>
            <a:off x="708804" y="2009743"/>
            <a:ext cx="10760015" cy="2861669"/>
          </a:xfrm>
          <a:prstGeom prst="rect">
            <a:avLst/>
          </a:prstGeom>
        </p:spPr>
      </p:pic>
    </p:spTree>
    <p:extLst>
      <p:ext uri="{BB962C8B-B14F-4D97-AF65-F5344CB8AC3E}">
        <p14:creationId xmlns:p14="http://schemas.microsoft.com/office/powerpoint/2010/main" val="788890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Linearly separable data</a:t>
            </a:r>
            <a:endParaRPr lang="en-US" dirty="0"/>
          </a:p>
        </p:txBody>
      </p:sp>
      <p:sp>
        <p:nvSpPr>
          <p:cNvPr id="3" name="Content Placeholder 2"/>
          <p:cNvSpPr>
            <a:spLocks noGrp="1"/>
          </p:cNvSpPr>
          <p:nvPr>
            <p:ph idx="1"/>
          </p:nvPr>
        </p:nvSpPr>
        <p:spPr/>
        <p:txBody>
          <a:bodyPr/>
          <a:lstStyle/>
          <a:p>
            <a:endParaRPr lang="en-US" dirty="0"/>
          </a:p>
        </p:txBody>
      </p:sp>
      <p:cxnSp>
        <p:nvCxnSpPr>
          <p:cNvPr id="5" name="Straight Arrow Connector 4"/>
          <p:cNvCxnSpPr>
            <a:stCxn id="3" idx="1"/>
            <a:endCxn id="3" idx="3"/>
          </p:cNvCxnSpPr>
          <p:nvPr/>
        </p:nvCxnSpPr>
        <p:spPr>
          <a:xfrm>
            <a:off x="838200" y="4001294"/>
            <a:ext cx="1051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3" idx="2"/>
            <a:endCxn id="3" idx="0"/>
          </p:cNvCxnSpPr>
          <p:nvPr/>
        </p:nvCxnSpPr>
        <p:spPr>
          <a:xfrm flipV="1">
            <a:off x="6096000" y="1825625"/>
            <a:ext cx="0" cy="4351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1127051" y="236042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0539" y="1703350"/>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04776" y="349953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5839" y="498301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58289" y="3387819"/>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95646" y="473846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80344" y="208045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81731" y="3377259"/>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9246524" y="2517235"/>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7751137" y="4909992"/>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10503197" y="3141849"/>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8896795" y="5298097"/>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0476616" y="5179462"/>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Straight Connector 21"/>
          <p:cNvCxnSpPr/>
          <p:nvPr/>
        </p:nvCxnSpPr>
        <p:spPr>
          <a:xfrm flipH="1">
            <a:off x="4742121" y="1812891"/>
            <a:ext cx="3806456" cy="436400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8548577" y="1397060"/>
                <a:ext cx="13958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548577" y="1397060"/>
                <a:ext cx="1395895" cy="276999"/>
              </a:xfrm>
              <a:prstGeom prst="rect">
                <a:avLst/>
              </a:prstGeom>
              <a:blipFill rotWithShape="0">
                <a:blip r:embed="rId3"/>
                <a:stretch>
                  <a:fillRect l="-3493" t="-4348" r="-3930" b="-6522"/>
                </a:stretch>
              </a:blipFill>
            </p:spPr>
            <p:txBody>
              <a:bodyPr/>
              <a:lstStyle/>
              <a:p>
                <a:r>
                  <a:rPr lang="en-US">
                    <a:noFill/>
                  </a:rPr>
                  <a:t> </a:t>
                </a:r>
              </a:p>
            </p:txBody>
          </p:sp>
        </mc:Fallback>
      </mc:AlternateContent>
      <p:sp>
        <p:nvSpPr>
          <p:cNvPr id="24" name="Oval 23"/>
          <p:cNvSpPr/>
          <p:nvPr/>
        </p:nvSpPr>
        <p:spPr>
          <a:xfrm>
            <a:off x="4497572" y="4369659"/>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84851" y="2300047"/>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3215019" y="1812747"/>
            <a:ext cx="3806456" cy="4364000"/>
          </a:xfrm>
          <a:prstGeom prst="line">
            <a:avLst/>
          </a:prstGeom>
          <a:ln w="6350">
            <a:prstDash val="dash"/>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6270994" y="1825624"/>
            <a:ext cx="3806456" cy="4364000"/>
          </a:xfrm>
          <a:prstGeom prst="line">
            <a:avLst/>
          </a:prstGeom>
          <a:ln w="6350">
            <a:prstDash val="dash"/>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21037" y="6298806"/>
            <a:ext cx="1597617" cy="369332"/>
          </a:xfrm>
          <a:prstGeom prst="rect">
            <a:avLst/>
          </a:prstGeom>
          <a:noFill/>
        </p:spPr>
        <p:txBody>
          <a:bodyPr wrap="none" rtlCol="0">
            <a:spAutoFit/>
          </a:bodyPr>
          <a:lstStyle/>
          <a:p>
            <a:r>
              <a:rPr lang="en-US" dirty="0" smtClean="0"/>
              <a:t>Support Vector</a:t>
            </a:r>
            <a:endParaRPr lang="en-US" dirty="0"/>
          </a:p>
        </p:txBody>
      </p:sp>
      <p:sp>
        <p:nvSpPr>
          <p:cNvPr id="29" name="Freeform 28"/>
          <p:cNvSpPr/>
          <p:nvPr/>
        </p:nvSpPr>
        <p:spPr>
          <a:xfrm>
            <a:off x="5422212" y="6209414"/>
            <a:ext cx="850997" cy="299472"/>
          </a:xfrm>
          <a:custGeom>
            <a:avLst/>
            <a:gdLst>
              <a:gd name="connsiteX0" fmla="*/ 393 w 850997"/>
              <a:gd name="connsiteY0" fmla="*/ 287079 h 299472"/>
              <a:gd name="connsiteX1" fmla="*/ 138616 w 850997"/>
              <a:gd name="connsiteY1" fmla="*/ 265814 h 299472"/>
              <a:gd name="connsiteX2" fmla="*/ 850997 w 850997"/>
              <a:gd name="connsiteY2" fmla="*/ 0 h 299472"/>
            </a:gdLst>
            <a:ahLst/>
            <a:cxnLst>
              <a:cxn ang="0">
                <a:pos x="connsiteX0" y="connsiteY0"/>
              </a:cxn>
              <a:cxn ang="0">
                <a:pos x="connsiteX1" y="connsiteY1"/>
              </a:cxn>
              <a:cxn ang="0">
                <a:pos x="connsiteX2" y="connsiteY2"/>
              </a:cxn>
            </a:cxnLst>
            <a:rect l="l" t="t" r="r" b="b"/>
            <a:pathLst>
              <a:path w="850997" h="299472">
                <a:moveTo>
                  <a:pt x="393" y="287079"/>
                </a:moveTo>
                <a:cubicBezTo>
                  <a:pt x="-1379" y="300370"/>
                  <a:pt x="-3151" y="313661"/>
                  <a:pt x="138616" y="265814"/>
                </a:cubicBezTo>
                <a:cubicBezTo>
                  <a:pt x="280383" y="217967"/>
                  <a:pt x="806695" y="76200"/>
                  <a:pt x="850997" y="0"/>
                </a:cubicBezTo>
              </a:path>
            </a:pathLst>
          </a:cu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Freeform 29"/>
          <p:cNvSpPr/>
          <p:nvPr/>
        </p:nvSpPr>
        <p:spPr>
          <a:xfrm>
            <a:off x="3211033" y="6209414"/>
            <a:ext cx="584790" cy="308344"/>
          </a:xfrm>
          <a:custGeom>
            <a:avLst/>
            <a:gdLst>
              <a:gd name="connsiteX0" fmla="*/ 584790 w 584790"/>
              <a:gd name="connsiteY0" fmla="*/ 308344 h 308344"/>
              <a:gd name="connsiteX1" fmla="*/ 0 w 584790"/>
              <a:gd name="connsiteY1" fmla="*/ 0 h 308344"/>
            </a:gdLst>
            <a:ahLst/>
            <a:cxnLst>
              <a:cxn ang="0">
                <a:pos x="connsiteX0" y="connsiteY0"/>
              </a:cxn>
              <a:cxn ang="0">
                <a:pos x="connsiteX1" y="connsiteY1"/>
              </a:cxn>
            </a:cxnLst>
            <a:rect l="l" t="t" r="r" b="b"/>
            <a:pathLst>
              <a:path w="584790" h="308344">
                <a:moveTo>
                  <a:pt x="584790" y="308344"/>
                </a:moveTo>
                <a:lnTo>
                  <a:pt x="0" y="0"/>
                </a:lnTo>
              </a:path>
            </a:pathLst>
          </a:cu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5136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r>
                  <a:rPr lang="en-US" dirty="0" smtClean="0"/>
                  <a:t> and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=0</m:t>
                    </m:r>
                  </m:oMath>
                </a14:m>
                <a:r>
                  <a:rPr lang="en-US" dirty="0" smtClean="0"/>
                  <a:t> define the same plane, we have the freedom to choose the normalization of </a:t>
                </a:r>
                <a14:m>
                  <m:oMath xmlns:m="http://schemas.openxmlformats.org/officeDocument/2006/math">
                    <m:r>
                      <a:rPr lang="en-US" b="0" i="1" smtClean="0">
                        <a:latin typeface="Cambria Math" panose="02040503050406030204" pitchFamily="18" charset="0"/>
                      </a:rPr>
                      <m:t>𝑊</m:t>
                    </m:r>
                  </m:oMath>
                </a14:m>
                <a:r>
                  <a:rPr lang="en-US" dirty="0" smtClean="0"/>
                  <a:t>. </a:t>
                </a:r>
              </a:p>
              <a:p>
                <a:r>
                  <a:rPr lang="en-US" dirty="0" smtClean="0"/>
                  <a:t>We choose the normalization such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a14:m>
                <a:r>
                  <a:rPr lang="en-US" dirty="0" smtClean="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=−1</m:t>
                    </m:r>
                  </m:oMath>
                </a14:m>
                <a:r>
                  <a:rPr lang="en-US" dirty="0"/>
                  <a:t> </a:t>
                </a:r>
                <a:r>
                  <a:rPr lang="en-US" dirty="0" smtClean="0"/>
                  <a:t>for the positive and negative support vectors respectively. </a:t>
                </a:r>
              </a:p>
              <a:p>
                <a:r>
                  <a:rPr lang="en-US" dirty="0" smtClean="0"/>
                  <a:t>Then the margin is given by:</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num>
                        <m:den>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e>
                          </m:d>
                        </m:den>
                      </m:f>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r>
                            <a:rPr lang="en-US" b="0" i="1" smtClean="0">
                              <a:latin typeface="Cambria Math" panose="02040503050406030204" pitchFamily="18" charset="0"/>
                            </a:rPr>
                            <m:t>)</m:t>
                          </m:r>
                        </m:num>
                        <m:den>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m:t>
                          </m:r>
                        </m:den>
                      </m:f>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m:t>
                          </m:r>
                        </m:den>
                      </m:f>
                    </m:oMath>
                  </m:oMathPara>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370619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Linearly separable data</a:t>
            </a:r>
            <a:endParaRPr lang="en-US" dirty="0"/>
          </a:p>
        </p:txBody>
      </p:sp>
      <p:sp>
        <p:nvSpPr>
          <p:cNvPr id="3" name="Content Placeholder 2"/>
          <p:cNvSpPr>
            <a:spLocks noGrp="1"/>
          </p:cNvSpPr>
          <p:nvPr>
            <p:ph idx="1"/>
          </p:nvPr>
        </p:nvSpPr>
        <p:spPr/>
        <p:txBody>
          <a:bodyPr/>
          <a:lstStyle/>
          <a:p>
            <a:endParaRPr lang="en-US" dirty="0"/>
          </a:p>
        </p:txBody>
      </p:sp>
      <p:cxnSp>
        <p:nvCxnSpPr>
          <p:cNvPr id="5" name="Straight Arrow Connector 4"/>
          <p:cNvCxnSpPr>
            <a:stCxn id="3" idx="1"/>
            <a:endCxn id="3" idx="3"/>
          </p:cNvCxnSpPr>
          <p:nvPr/>
        </p:nvCxnSpPr>
        <p:spPr>
          <a:xfrm>
            <a:off x="838200" y="4001294"/>
            <a:ext cx="1051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3" idx="2"/>
            <a:endCxn id="3" idx="0"/>
          </p:cNvCxnSpPr>
          <p:nvPr/>
        </p:nvCxnSpPr>
        <p:spPr>
          <a:xfrm flipV="1">
            <a:off x="6096000" y="1825625"/>
            <a:ext cx="0" cy="4351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1127051" y="236042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0539" y="1703350"/>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04776" y="349953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5839" y="498301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58289" y="3387819"/>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95646" y="473846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80344" y="208045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81731" y="3377259"/>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9246524" y="2517235"/>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7751137" y="4909992"/>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10503197" y="3141849"/>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8896795" y="5298097"/>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0476616" y="5179462"/>
            <a:ext cx="244549" cy="2445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Straight Connector 21"/>
          <p:cNvCxnSpPr/>
          <p:nvPr/>
        </p:nvCxnSpPr>
        <p:spPr>
          <a:xfrm flipH="1">
            <a:off x="4742121" y="1812891"/>
            <a:ext cx="3806456" cy="436400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7958469" y="1444527"/>
                <a:ext cx="13958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7958469" y="1444527"/>
                <a:ext cx="1395895" cy="276999"/>
              </a:xfrm>
              <a:prstGeom prst="rect">
                <a:avLst/>
              </a:prstGeom>
              <a:blipFill rotWithShape="0">
                <a:blip r:embed="rId3"/>
                <a:stretch>
                  <a:fillRect l="-3930" t="-4444" r="-3493" b="-8889"/>
                </a:stretch>
              </a:blipFill>
            </p:spPr>
            <p:txBody>
              <a:bodyPr/>
              <a:lstStyle/>
              <a:p>
                <a:r>
                  <a:rPr lang="en-US">
                    <a:noFill/>
                  </a:rPr>
                  <a:t> </a:t>
                </a:r>
              </a:p>
            </p:txBody>
          </p:sp>
        </mc:Fallback>
      </mc:AlternateContent>
      <p:sp>
        <p:nvSpPr>
          <p:cNvPr id="24" name="Oval 23"/>
          <p:cNvSpPr/>
          <p:nvPr/>
        </p:nvSpPr>
        <p:spPr>
          <a:xfrm>
            <a:off x="4497572" y="4369659"/>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84851" y="2300047"/>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3215019" y="1812747"/>
            <a:ext cx="3806456" cy="4364000"/>
          </a:xfrm>
          <a:prstGeom prst="line">
            <a:avLst/>
          </a:prstGeom>
          <a:ln w="6350">
            <a:prstDash val="dash"/>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6270994" y="1825624"/>
            <a:ext cx="3806456" cy="4364000"/>
          </a:xfrm>
          <a:prstGeom prst="line">
            <a:avLst/>
          </a:prstGeom>
          <a:ln w="6350">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9656134" y="1426351"/>
                <a:ext cx="15690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656134" y="1426351"/>
                <a:ext cx="1569019" cy="276999"/>
              </a:xfrm>
              <a:prstGeom prst="rect">
                <a:avLst/>
              </a:prstGeom>
              <a:blipFill rotWithShape="0">
                <a:blip r:embed="rId4"/>
                <a:stretch>
                  <a:fillRect l="-3113" t="-4444" r="-3502"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356572" y="1448491"/>
                <a:ext cx="13958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356572" y="1448491"/>
                <a:ext cx="1395895" cy="276999"/>
              </a:xfrm>
              <a:prstGeom prst="rect">
                <a:avLst/>
              </a:prstGeom>
              <a:blipFill rotWithShape="0">
                <a:blip r:embed="rId5"/>
                <a:stretch>
                  <a:fillRect l="-3930" t="-4444" r="-3493" b="-8889"/>
                </a:stretch>
              </a:blipFill>
            </p:spPr>
            <p:txBody>
              <a:bodyPr/>
              <a:lstStyle/>
              <a:p>
                <a:r>
                  <a:rPr lang="en-US">
                    <a:noFill/>
                  </a:rPr>
                  <a:t> </a:t>
                </a:r>
              </a:p>
            </p:txBody>
          </p:sp>
        </mc:Fallback>
      </mc:AlternateContent>
      <p:cxnSp>
        <p:nvCxnSpPr>
          <p:cNvPr id="6" name="Straight Arrow Connector 5"/>
          <p:cNvCxnSpPr/>
          <p:nvPr/>
        </p:nvCxnSpPr>
        <p:spPr>
          <a:xfrm>
            <a:off x="4519501" y="4688749"/>
            <a:ext cx="1852726" cy="139285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3870253" y="5244440"/>
                <a:ext cx="1270604" cy="427105"/>
              </a:xfrm>
              <a:prstGeom prst="rect">
                <a:avLst/>
              </a:prstGeom>
              <a:noFill/>
            </p:spPr>
            <p:txBody>
              <a:bodyPr wrap="none" lIns="0" tIns="0" rIns="0" bIns="0" rtlCol="0">
                <a:spAutoFit/>
              </a:bodyPr>
              <a:lstStyle/>
              <a:p>
                <a:r>
                  <a:rPr lang="en-US" dirty="0" smtClean="0"/>
                  <a:t>Margin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m:t>
                        </m:r>
                      </m:den>
                    </m:f>
                  </m:oMath>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3870253" y="5244440"/>
                <a:ext cx="1270604" cy="427105"/>
              </a:xfrm>
              <a:prstGeom prst="rect">
                <a:avLst/>
              </a:prstGeom>
              <a:blipFill rotWithShape="0">
                <a:blip r:embed="rId6"/>
                <a:stretch>
                  <a:fillRect l="-11538" t="-4286" r="-5769" b="-20000"/>
                </a:stretch>
              </a:blipFill>
            </p:spPr>
            <p:txBody>
              <a:bodyPr/>
              <a:lstStyle/>
              <a:p>
                <a:r>
                  <a:rPr lang="en-US">
                    <a:noFill/>
                  </a:rPr>
                  <a:t> </a:t>
                </a:r>
              </a:p>
            </p:txBody>
          </p:sp>
        </mc:Fallback>
      </mc:AlternateContent>
    </p:spTree>
    <p:extLst>
      <p:ext uri="{BB962C8B-B14F-4D97-AF65-F5344CB8AC3E}">
        <p14:creationId xmlns:p14="http://schemas.microsoft.com/office/powerpoint/2010/main" val="1848291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Optimization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Learning SVM can be formulated as an optimization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𝑊</m:t>
                              </m:r>
                            </m:lim>
                          </m:limLow>
                        </m:fName>
                        <m:e>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m:t>
                              </m:r>
                            </m:den>
                          </m:f>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Subject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to</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+1</m:t>
                                </m:r>
                              </m:e>
                            </m:mr>
                            <m:mr>
                              <m:e>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mr>
                          </m:m>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𝑛</m:t>
                      </m:r>
                    </m:oMath>
                  </m:oMathPara>
                </a14:m>
                <a:r>
                  <a:rPr lang="en-US" b="0" dirty="0" smtClean="0"/>
                  <a:t/>
                </a:r>
                <a:br>
                  <a:rPr lang="en-US" b="0" dirty="0" smtClean="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1092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Optimization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Or equivalently</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𝑊</m:t>
                              </m:r>
                            </m:lim>
                          </m:limLow>
                        </m:fName>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e>
                              </m:d>
                            </m:e>
                            <m:sup>
                              <m:r>
                                <a:rPr lang="en-US" b="0" i="1" smtClean="0">
                                  <a:latin typeface="Cambria Math" panose="02040503050406030204" pitchFamily="18" charset="0"/>
                                </a:rPr>
                                <m:t>2</m:t>
                              </m:r>
                            </m:sup>
                          </m:sSup>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Subject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to</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+1</m:t>
                                </m:r>
                              </m:e>
                            </m:mr>
                            <m:mr>
                              <m:e>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mr>
                          </m:m>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𝑛</m:t>
                      </m:r>
                    </m:oMath>
                  </m:oMathPara>
                </a14:m>
                <a:r>
                  <a:rPr lang="en-US" b="0" dirty="0" smtClean="0"/>
                  <a:t/>
                </a:r>
                <a:br>
                  <a:rPr lang="en-US" b="0" dirty="0" smtClean="0"/>
                </a:br>
                <a:endParaRPr lang="en-US" b="0" dirty="0" smtClean="0"/>
              </a:p>
              <a:p>
                <a:pPr marL="0" indent="0">
                  <a:buNone/>
                </a:pPr>
                <a:endParaRPr lang="en-US" dirty="0" smtClean="0"/>
              </a:p>
              <a:p>
                <a:r>
                  <a:rPr lang="en-US" dirty="0" smtClean="0"/>
                  <a:t>This is a quadratic optimization problem subject to a linear constraints and there is a unique minimum (Normal equation)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1565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Linear </a:t>
                </a:r>
                <a:r>
                  <a:rPr lang="en-US" dirty="0" err="1" smtClean="0"/>
                  <a:t>separability</a:t>
                </a:r>
                <a:r>
                  <a:rPr lang="en-US" dirty="0" smtClean="0"/>
                  <a:t>: what is the best </a:t>
                </a:r>
                <a14:m>
                  <m:oMath xmlns:m="http://schemas.openxmlformats.org/officeDocument/2006/math">
                    <m:r>
                      <a:rPr lang="en-US" b="0" i="1" smtClean="0">
                        <a:latin typeface="Cambria Math" panose="02040503050406030204" pitchFamily="18" charset="0"/>
                      </a:rPr>
                      <m:t>𝑊</m:t>
                    </m:r>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a:xfrm>
            <a:off x="5720316" y="1825625"/>
            <a:ext cx="5633484" cy="4351338"/>
          </a:xfrm>
        </p:spPr>
        <p:txBody>
          <a:bodyPr/>
          <a:lstStyle/>
          <a:p>
            <a:r>
              <a:rPr lang="en-US" dirty="0" smtClean="0"/>
              <a:t>The points can be linearly separable but there is a very narrow margin</a:t>
            </a:r>
          </a:p>
          <a:p>
            <a:endParaRPr lang="en-US" dirty="0"/>
          </a:p>
          <a:p>
            <a:endParaRPr lang="en-US" dirty="0" smtClean="0"/>
          </a:p>
          <a:p>
            <a:endParaRPr lang="en-US" dirty="0"/>
          </a:p>
          <a:p>
            <a:r>
              <a:rPr lang="en-US" dirty="0" smtClean="0"/>
              <a:t>But possibly the large margin solution is better, even though one constraint is violated. </a:t>
            </a:r>
            <a:endParaRPr lang="en-US" dirty="0"/>
          </a:p>
        </p:txBody>
      </p:sp>
      <p:sp>
        <p:nvSpPr>
          <p:cNvPr id="8" name="Rectangle 7"/>
          <p:cNvSpPr/>
          <p:nvPr/>
        </p:nvSpPr>
        <p:spPr>
          <a:xfrm>
            <a:off x="956929" y="1814992"/>
            <a:ext cx="4731488" cy="20765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75907" y="1977656"/>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18437" y="2569535"/>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92595" y="2112335"/>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05516" y="3062177"/>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81962" y="2463024"/>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41450" y="3062177"/>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85999" y="2633145"/>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85189" y="3232298"/>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3657600" y="2062716"/>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3551275" y="2459665"/>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4370866" y="2130055"/>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4760729" y="2416949"/>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4163533" y="2831804"/>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4657062" y="3232298"/>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56929" y="4096711"/>
            <a:ext cx="4731488" cy="20765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275907" y="4259375"/>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18437" y="4851254"/>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92595" y="4394054"/>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05516" y="5343896"/>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881962" y="4744743"/>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41450" y="5343896"/>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85999" y="4914864"/>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785189" y="5514017"/>
            <a:ext cx="159488"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3657600" y="4344435"/>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3551275" y="4741384"/>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4370866" y="4411774"/>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4760729" y="4698668"/>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4163533" y="5113523"/>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4657062" y="5514017"/>
            <a:ext cx="207333" cy="219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2200938" y="1814992"/>
            <a:ext cx="2966485" cy="2076524"/>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2987749" y="4091118"/>
            <a:ext cx="0" cy="208211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4241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Linear </a:t>
                </a:r>
                <a:r>
                  <a:rPr lang="en-US" dirty="0" err="1"/>
                  <a:t>separability</a:t>
                </a:r>
                <a:r>
                  <a:rPr lang="en-US" dirty="0"/>
                  <a:t>: what is the best </a:t>
                </a:r>
                <a14:m>
                  <m:oMath xmlns:m="http://schemas.openxmlformats.org/officeDocument/2006/math">
                    <m:r>
                      <a:rPr lang="en-US" i="1">
                        <a:latin typeface="Cambria Math" panose="02040503050406030204" pitchFamily="18" charset="0"/>
                      </a:rPr>
                      <m:t>𝑊</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In general there is a trade off between the margin and the number of mistakes on the training data. </a:t>
            </a:r>
            <a:endParaRPr lang="en-US" dirty="0"/>
          </a:p>
        </p:txBody>
      </p:sp>
    </p:spTree>
    <p:extLst>
      <p:ext uri="{BB962C8B-B14F-4D97-AF65-F5344CB8AC3E}">
        <p14:creationId xmlns:p14="http://schemas.microsoft.com/office/powerpoint/2010/main" val="3821597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Slack variable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3903921" cy="4288096"/>
              </a:xfrm>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≥0</m:t>
                    </m:r>
                  </m:oMath>
                </a14:m>
                <a:endParaRPr lang="en-US" b="0" dirty="0" smtClean="0">
                  <a:ea typeface="Cambria Math" panose="02040503050406030204" pitchFamily="18" charset="0"/>
                </a:endParaRPr>
              </a:p>
              <a:p>
                <a:r>
                  <a:rPr lang="en-US" dirty="0" smtClean="0"/>
                  <a:t>For </a:t>
                </a:r>
                <a14:m>
                  <m:oMath xmlns:m="http://schemas.openxmlformats.org/officeDocument/2006/math">
                    <m:r>
                      <a:rPr lang="en-US" b="0" i="1" smtClean="0">
                        <a:latin typeface="Cambria Math" panose="02040503050406030204" pitchFamily="18" charset="0"/>
                      </a:rPr>
                      <m:t>0&lt; </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≤1</m:t>
                    </m:r>
                  </m:oMath>
                </a14:m>
                <a:r>
                  <a:rPr lang="en-US" dirty="0" smtClean="0"/>
                  <a:t> point is between margin and correct side of hyperplane. This is a </a:t>
                </a:r>
                <a:r>
                  <a:rPr lang="en-US" dirty="0" smtClean="0">
                    <a:solidFill>
                      <a:srgbClr val="FF0000"/>
                    </a:solidFill>
                  </a:rPr>
                  <a:t>margin violation</a:t>
                </a:r>
                <a:r>
                  <a:rPr lang="en-US" dirty="0" smtClean="0"/>
                  <a:t>. </a:t>
                </a:r>
              </a:p>
              <a:p>
                <a:r>
                  <a:rPr lang="en-US" dirty="0" smtClean="0"/>
                  <a:t>For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&gt;1</m:t>
                    </m:r>
                  </m:oMath>
                </a14:m>
                <a:r>
                  <a:rPr lang="en-US" dirty="0" smtClean="0"/>
                  <a:t> point is </a:t>
                </a:r>
                <a:r>
                  <a:rPr lang="en-US" dirty="0" smtClean="0">
                    <a:solidFill>
                      <a:srgbClr val="FF0000"/>
                    </a:solidFill>
                  </a:rPr>
                  <a:t>misclassified</a:t>
                </a: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3903921" cy="4288096"/>
              </a:xfrm>
              <a:blipFill rotWithShape="0">
                <a:blip r:embed="rId3"/>
                <a:stretch>
                  <a:fillRect l="-2813"/>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020351" y="2200940"/>
            <a:ext cx="6745087" cy="3040913"/>
          </a:xfrm>
          <a:prstGeom prst="rect">
            <a:avLst/>
          </a:prstGeom>
        </p:spPr>
      </p:pic>
    </p:spTree>
    <p:extLst>
      <p:ext uri="{BB962C8B-B14F-4D97-AF65-F5344CB8AC3E}">
        <p14:creationId xmlns:p14="http://schemas.microsoft.com/office/powerpoint/2010/main" val="109911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8DD9CD-62BC-455C-BD81-13970F59689E}"/>
              </a:ext>
            </a:extLst>
          </p:cNvPr>
          <p:cNvSpPr>
            <a:spLocks noGrp="1"/>
          </p:cNvSpPr>
          <p:nvPr>
            <p:ph type="title"/>
          </p:nvPr>
        </p:nvSpPr>
        <p:spPr/>
        <p:txBody>
          <a:bodyPr/>
          <a:lstStyle/>
          <a:p>
            <a:r>
              <a:rPr lang="en-US">
                <a:cs typeface="Calibri Light"/>
              </a:rPr>
              <a:t>Linear Models for Classifications </a:t>
            </a:r>
            <a:endParaRPr lang="en-US"/>
          </a:p>
        </p:txBody>
      </p:sp>
      <p:sp>
        <p:nvSpPr>
          <p:cNvPr id="3" name="Content Placeholder 2">
            <a:extLst>
              <a:ext uri="{FF2B5EF4-FFF2-40B4-BE49-F238E27FC236}">
                <a16:creationId xmlns="" xmlns:a16="http://schemas.microsoft.com/office/drawing/2014/main" id="{4A3C58C5-EA99-4F6A-BE00-C27F7A3CCAE7}"/>
              </a:ext>
            </a:extLst>
          </p:cNvPr>
          <p:cNvSpPr>
            <a:spLocks noGrp="1"/>
          </p:cNvSpPr>
          <p:nvPr>
            <p:ph idx="1"/>
          </p:nvPr>
        </p:nvSpPr>
        <p:spPr/>
        <p:txBody>
          <a:bodyPr vert="horz" lIns="91440" tIns="45720" rIns="91440" bIns="45720" rtlCol="0" anchor="t">
            <a:normAutofit/>
          </a:bodyPr>
          <a:lstStyle/>
          <a:p>
            <a:r>
              <a:rPr lang="en-US">
                <a:cs typeface="Calibri"/>
              </a:rPr>
              <a:t>The way in which they measure how well a particular combination of coefficients and intercept fits the training data</a:t>
            </a:r>
          </a:p>
          <a:p>
            <a:r>
              <a:rPr lang="en-US">
                <a:cs typeface="Calibri"/>
              </a:rPr>
              <a:t>If and what kind of regularization they use</a:t>
            </a:r>
            <a:endParaRPr lang="en-US"/>
          </a:p>
          <a:p>
            <a:pPr marL="0" indent="0">
              <a:buNone/>
            </a:pPr>
            <a:endParaRPr lang="en-US">
              <a:cs typeface="Calibri"/>
            </a:endParaRPr>
          </a:p>
        </p:txBody>
      </p:sp>
    </p:spTree>
    <p:extLst>
      <p:ext uri="{BB962C8B-B14F-4D97-AF65-F5344CB8AC3E}">
        <p14:creationId xmlns:p14="http://schemas.microsoft.com/office/powerpoint/2010/main" val="3452604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Margin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optimization problem becomes: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lim>
                          </m:limLow>
                        </m:fName>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𝐶</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e>
                          </m:nary>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Subject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to</m:t>
                      </m:r>
                      <m:r>
                        <m:rPr>
                          <m:nor/>
                        </m:rP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≥1 −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𝑛</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0306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Margin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m:t>
                    </m:r>
                  </m:oMath>
                </a14:m>
                <a:r>
                  <a:rPr lang="en-US" dirty="0" smtClean="0"/>
                  <a:t> is the regularization parameter: </a:t>
                </a:r>
              </a:p>
              <a:p>
                <a:pPr lvl="1"/>
                <a:r>
                  <a:rPr lang="en-US" dirty="0" smtClean="0"/>
                  <a:t>Small </a:t>
                </a:r>
                <a14:m>
                  <m:oMath xmlns:m="http://schemas.openxmlformats.org/officeDocument/2006/math">
                    <m:r>
                      <a:rPr lang="en-US" i="1">
                        <a:latin typeface="Cambria Math" panose="02040503050406030204" pitchFamily="18" charset="0"/>
                      </a:rPr>
                      <m:t>𝐶</m:t>
                    </m:r>
                  </m:oMath>
                </a14:m>
                <a:r>
                  <a:rPr lang="en-US" dirty="0" smtClean="0"/>
                  <a:t> allows constraints to be easily ignored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large margin</a:t>
                </a:r>
              </a:p>
              <a:p>
                <a:pPr lvl="1"/>
                <a:r>
                  <a:rPr lang="en-US" dirty="0" smtClean="0"/>
                  <a:t>Large </a:t>
                </a:r>
                <a14:m>
                  <m:oMath xmlns:m="http://schemas.openxmlformats.org/officeDocument/2006/math">
                    <m:r>
                      <a:rPr lang="en-US" i="1">
                        <a:latin typeface="Cambria Math" panose="02040503050406030204" pitchFamily="18" charset="0"/>
                      </a:rPr>
                      <m:t>𝐶</m:t>
                    </m:r>
                  </m:oMath>
                </a14:m>
                <a:r>
                  <a:rPr lang="en-US" dirty="0" smtClean="0"/>
                  <a:t> make constraints hard to ignore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narrow margin</a:t>
                </a:r>
              </a:p>
              <a:p>
                <a:pPr lvl="1"/>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r>
                  <a:rPr lang="en-US" dirty="0" smtClean="0"/>
                  <a:t> enforces all constraints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Hard margin</a:t>
                </a:r>
              </a:p>
              <a:p>
                <a:pPr lvl="1"/>
                <a:endParaRPr lang="en-US" dirty="0"/>
              </a:p>
              <a:p>
                <a:r>
                  <a:rPr lang="en-US" dirty="0" smtClean="0"/>
                  <a:t>This is still a quadratic optimization problem and there is a unique minimum. Note, there is only one parameter </a:t>
                </a:r>
                <a14:m>
                  <m:oMath xmlns:m="http://schemas.openxmlformats.org/officeDocument/2006/math">
                    <m:r>
                      <a:rPr lang="en-US" i="1">
                        <a:latin typeface="Cambria Math" panose="02040503050406030204" pitchFamily="18" charset="0"/>
                      </a:rPr>
                      <m:t>𝐶</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88811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4B367-FFB4-4BFF-94C0-3A7EFDCD6937}"/>
              </a:ext>
            </a:extLst>
          </p:cNvPr>
          <p:cNvSpPr>
            <a:spLocks noGrp="1"/>
          </p:cNvSpPr>
          <p:nvPr>
            <p:ph type="title"/>
          </p:nvPr>
        </p:nvSpPr>
        <p:spPr/>
        <p:txBody>
          <a:bodyPr/>
          <a:lstStyle/>
          <a:p>
            <a:r>
              <a:rPr lang="en-US" dirty="0">
                <a:cs typeface="Calibri Light"/>
              </a:rPr>
              <a:t>Tip</a:t>
            </a:r>
            <a:endParaRPr lang="en-US" dirty="0"/>
          </a:p>
        </p:txBody>
      </p:sp>
      <p:sp>
        <p:nvSpPr>
          <p:cNvPr id="3" name="Content Placeholder 2">
            <a:extLst>
              <a:ext uri="{FF2B5EF4-FFF2-40B4-BE49-F238E27FC236}">
                <a16:creationId xmlns="" xmlns:a16="http://schemas.microsoft.com/office/drawing/2014/main" id="{B42CA452-87C6-4389-AF19-A4D73017A00C}"/>
              </a:ext>
            </a:extLst>
          </p:cNvPr>
          <p:cNvSpPr>
            <a:spLocks noGrp="1"/>
          </p:cNvSpPr>
          <p:nvPr>
            <p:ph idx="1"/>
          </p:nvPr>
        </p:nvSpPr>
        <p:spPr/>
        <p:txBody>
          <a:bodyPr vert="horz" lIns="91440" tIns="45720" rIns="91440" bIns="45720" rtlCol="0" anchor="t">
            <a:normAutofit/>
          </a:bodyPr>
          <a:lstStyle/>
          <a:p>
            <a:r>
              <a:rPr lang="en-US" dirty="0">
                <a:cs typeface="Calibri"/>
              </a:rPr>
              <a:t>If your SVM model is overfitting, you can try regularizing it by reducing C.</a:t>
            </a:r>
          </a:p>
          <a:p>
            <a:r>
              <a:rPr lang="en-US" dirty="0">
                <a:cs typeface="Calibri"/>
              </a:rPr>
              <a:t>Unlike Logistic Regression classifiers, SVM classifiers do not output probabilities for each class.</a:t>
            </a:r>
            <a:endParaRPr lang="en-US" dirty="0"/>
          </a:p>
          <a:p>
            <a:endParaRPr lang="en-US" dirty="0">
              <a:cs typeface="Calibri"/>
            </a:endParaRPr>
          </a:p>
        </p:txBody>
      </p:sp>
    </p:spTree>
    <p:extLst>
      <p:ext uri="{BB962C8B-B14F-4D97-AF65-F5344CB8AC3E}">
        <p14:creationId xmlns:p14="http://schemas.microsoft.com/office/powerpoint/2010/main" val="2069048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EAEB47-3BB2-44F8-94DD-3F79E51F7102}"/>
              </a:ext>
            </a:extLst>
          </p:cNvPr>
          <p:cNvSpPr>
            <a:spLocks noGrp="1"/>
          </p:cNvSpPr>
          <p:nvPr>
            <p:ph type="title"/>
          </p:nvPr>
        </p:nvSpPr>
        <p:spPr/>
        <p:txBody>
          <a:bodyPr/>
          <a:lstStyle/>
          <a:p>
            <a:r>
              <a:rPr lang="en-US" dirty="0">
                <a:cs typeface="Calibri Light"/>
              </a:rPr>
              <a:t>Nonlinear SVM Classification</a:t>
            </a:r>
            <a:endParaRPr lang="en-US" dirty="0"/>
          </a:p>
        </p:txBody>
      </p:sp>
      <p:sp>
        <p:nvSpPr>
          <p:cNvPr id="3" name="Text Placeholder 2">
            <a:extLst>
              <a:ext uri="{FF2B5EF4-FFF2-40B4-BE49-F238E27FC236}">
                <a16:creationId xmlns="" xmlns:a16="http://schemas.microsoft.com/office/drawing/2014/main" id="{8A179D8B-E973-44D8-8246-1CCB018AF3E7}"/>
              </a:ext>
            </a:extLst>
          </p:cNvPr>
          <p:cNvSpPr>
            <a:spLocks noGrp="1"/>
          </p:cNvSpPr>
          <p:nvPr>
            <p:ph type="body" idx="1"/>
          </p:nvPr>
        </p:nvSpPr>
        <p:spPr/>
        <p:txBody>
          <a:bodyPr vert="horz" lIns="91440" tIns="45720" rIns="91440" bIns="45720" rtlCol="0" anchor="t">
            <a:normAutofit/>
          </a:bodyPr>
          <a:lstStyle/>
          <a:p>
            <a:endParaRPr lang="en-US" dirty="0">
              <a:solidFill>
                <a:srgbClr val="898989"/>
              </a:solidFill>
              <a:cs typeface="Calibri"/>
            </a:endParaRPr>
          </a:p>
          <a:p>
            <a:endParaRPr lang="en-US" dirty="0">
              <a:cs typeface="Calibri"/>
            </a:endParaRPr>
          </a:p>
        </p:txBody>
      </p:sp>
    </p:spTree>
    <p:extLst>
      <p:ext uri="{BB962C8B-B14F-4D97-AF65-F5344CB8AC3E}">
        <p14:creationId xmlns:p14="http://schemas.microsoft.com/office/powerpoint/2010/main" val="391745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6C189C-3AF0-4CC0-869B-48F047A78D8B}"/>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picture containing sitting&#10;&#10;Description generated with high confidence">
            <a:extLst>
              <a:ext uri="{FF2B5EF4-FFF2-40B4-BE49-F238E27FC236}">
                <a16:creationId xmlns="" xmlns:a16="http://schemas.microsoft.com/office/drawing/2014/main" id="{B88694A1-FF95-49D2-A6AF-D63DD5B1E8BA}"/>
              </a:ext>
            </a:extLst>
          </p:cNvPr>
          <p:cNvPicPr>
            <a:picLocks noGrp="1" noChangeAspect="1"/>
          </p:cNvPicPr>
          <p:nvPr>
            <p:ph idx="1"/>
          </p:nvPr>
        </p:nvPicPr>
        <p:blipFill>
          <a:blip r:embed="rId3"/>
          <a:stretch>
            <a:fillRect/>
          </a:stretch>
        </p:blipFill>
        <p:spPr>
          <a:xfrm>
            <a:off x="838200" y="2029619"/>
            <a:ext cx="10515600" cy="3943350"/>
          </a:xfrm>
          <a:prstGeom prst="rect">
            <a:avLst/>
          </a:prstGeom>
        </p:spPr>
      </p:pic>
    </p:spTree>
    <p:extLst>
      <p:ext uri="{BB962C8B-B14F-4D97-AF65-F5344CB8AC3E}">
        <p14:creationId xmlns:p14="http://schemas.microsoft.com/office/powerpoint/2010/main" val="3607079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881960-8A9E-48B7-BCF3-143F3F57458F}"/>
              </a:ext>
            </a:extLst>
          </p:cNvPr>
          <p:cNvSpPr>
            <a:spLocks noGrp="1"/>
          </p:cNvSpPr>
          <p:nvPr>
            <p:ph type="title"/>
          </p:nvPr>
        </p:nvSpPr>
        <p:spPr/>
        <p:txBody>
          <a:bodyPr/>
          <a:lstStyle/>
          <a:p>
            <a:r>
              <a:rPr lang="en-US" dirty="0">
                <a:cs typeface="Calibri Light"/>
              </a:rPr>
              <a:t>Kernel Trick</a:t>
            </a:r>
            <a:endParaRPr lang="en-US" dirty="0"/>
          </a:p>
        </p:txBody>
      </p:sp>
      <p:sp>
        <p:nvSpPr>
          <p:cNvPr id="3" name="Content Placeholder 2">
            <a:extLst>
              <a:ext uri="{FF2B5EF4-FFF2-40B4-BE49-F238E27FC236}">
                <a16:creationId xmlns="" xmlns:a16="http://schemas.microsoft.com/office/drawing/2014/main" id="{DDDAB195-3909-47D6-B2BE-0BA6EC564BE3}"/>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Adding polynomial features is inefficient.</a:t>
            </a:r>
          </a:p>
          <a:p>
            <a:r>
              <a:rPr lang="en-US" dirty="0">
                <a:cs typeface="Calibri"/>
              </a:rPr>
              <a:t>Given a constrained optimization problem, known as the </a:t>
            </a:r>
            <a:r>
              <a:rPr lang="en-US" i="1" dirty="0">
                <a:cs typeface="Calibri"/>
              </a:rPr>
              <a:t>primal problem</a:t>
            </a:r>
            <a:r>
              <a:rPr lang="en-US" dirty="0">
                <a:cs typeface="Calibri"/>
              </a:rPr>
              <a:t>, it is possible to express a different but closely related problem, called its </a:t>
            </a:r>
            <a:r>
              <a:rPr lang="en-US" i="1" dirty="0">
                <a:cs typeface="Calibri"/>
              </a:rPr>
              <a:t>dual problem</a:t>
            </a:r>
            <a:r>
              <a:rPr lang="en-US" dirty="0">
                <a:cs typeface="Calibri"/>
              </a:rPr>
              <a:t>. </a:t>
            </a:r>
          </a:p>
          <a:p>
            <a:r>
              <a:rPr lang="en-US" dirty="0">
                <a:cs typeface="Calibri"/>
              </a:rPr>
              <a:t>The solution to the dual problem typically gives a lower bound to the solution of the primal problem, but under some conditions it can even have the same solutions as the primal problem.</a:t>
            </a:r>
          </a:p>
          <a:p>
            <a:r>
              <a:rPr lang="en-US" dirty="0">
                <a:cs typeface="Calibri"/>
              </a:rPr>
              <a:t>the SVM problem meets these conditions, so the solution to dual problem is also a solution for primal problem. </a:t>
            </a:r>
            <a:endParaRPr lang="en-US" baseline="30000" dirty="0">
              <a:cs typeface="Calibri"/>
            </a:endParaRPr>
          </a:p>
          <a:p>
            <a:r>
              <a:rPr lang="en-US" dirty="0">
                <a:cs typeface="Calibri"/>
              </a:rPr>
              <a:t>Kernel trick, is defining a dual problem, which its solution is the same as feature transformation. </a:t>
            </a:r>
          </a:p>
        </p:txBody>
      </p:sp>
    </p:spTree>
    <p:extLst>
      <p:ext uri="{BB962C8B-B14F-4D97-AF65-F5344CB8AC3E}">
        <p14:creationId xmlns:p14="http://schemas.microsoft.com/office/powerpoint/2010/main" val="3145901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F7DB4-E3D5-4B60-8AB3-F6A46C9D2837}"/>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close up of a map&#10;&#10;Description generated with very high confidence">
            <a:extLst>
              <a:ext uri="{FF2B5EF4-FFF2-40B4-BE49-F238E27FC236}">
                <a16:creationId xmlns="" xmlns:a16="http://schemas.microsoft.com/office/drawing/2014/main" id="{76F01FD1-B052-42AD-A2F2-294DC6FE53D8}"/>
              </a:ext>
            </a:extLst>
          </p:cNvPr>
          <p:cNvPicPr>
            <a:picLocks noGrp="1" noChangeAspect="1"/>
          </p:cNvPicPr>
          <p:nvPr>
            <p:ph idx="1"/>
          </p:nvPr>
        </p:nvPicPr>
        <p:blipFill>
          <a:blip r:embed="rId2"/>
          <a:stretch>
            <a:fillRect/>
          </a:stretch>
        </p:blipFill>
        <p:spPr>
          <a:xfrm>
            <a:off x="2759510" y="1825625"/>
            <a:ext cx="6672979" cy="4351338"/>
          </a:xfrm>
          <a:prstGeom prst="rect">
            <a:avLst/>
          </a:prstGeom>
        </p:spPr>
      </p:pic>
    </p:spTree>
    <p:extLst>
      <p:ext uri="{BB962C8B-B14F-4D97-AF65-F5344CB8AC3E}">
        <p14:creationId xmlns:p14="http://schemas.microsoft.com/office/powerpoint/2010/main" val="503314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10D0A0-BC3C-43BB-BC59-AD15FA0F7B4D}"/>
              </a:ext>
            </a:extLst>
          </p:cNvPr>
          <p:cNvSpPr>
            <a:spLocks noGrp="1"/>
          </p:cNvSpPr>
          <p:nvPr>
            <p:ph type="title"/>
          </p:nvPr>
        </p:nvSpPr>
        <p:spPr/>
        <p:txBody>
          <a:bodyPr/>
          <a:lstStyle/>
          <a:p>
            <a:r>
              <a:rPr lang="en-US" dirty="0">
                <a:cs typeface="Calibri Light"/>
              </a:rPr>
              <a:t>Example</a:t>
            </a:r>
            <a:endParaRPr lang="en-US" dirty="0"/>
          </a:p>
        </p:txBody>
      </p:sp>
      <p:pic>
        <p:nvPicPr>
          <p:cNvPr id="8" name="Picture 8" descr="A close up of a map&#10;&#10;Description generated with very high confidence">
            <a:extLst>
              <a:ext uri="{FF2B5EF4-FFF2-40B4-BE49-F238E27FC236}">
                <a16:creationId xmlns="" xmlns:a16="http://schemas.microsoft.com/office/drawing/2014/main" id="{C9F05E1F-4DE5-4F4C-AEDC-1A6B6EB25DFE}"/>
              </a:ext>
            </a:extLst>
          </p:cNvPr>
          <p:cNvPicPr>
            <a:picLocks noGrp="1" noChangeAspect="1"/>
          </p:cNvPicPr>
          <p:nvPr>
            <p:ph idx="1"/>
          </p:nvPr>
        </p:nvPicPr>
        <p:blipFill>
          <a:blip r:embed="rId3"/>
          <a:stretch>
            <a:fillRect/>
          </a:stretch>
        </p:blipFill>
        <p:spPr>
          <a:xfrm>
            <a:off x="838200" y="2190274"/>
            <a:ext cx="10515600" cy="3622040"/>
          </a:xfrm>
          <a:prstGeom prst="rect">
            <a:avLst/>
          </a:prstGeom>
        </p:spPr>
      </p:pic>
    </p:spTree>
    <p:extLst>
      <p:ext uri="{BB962C8B-B14F-4D97-AF65-F5344CB8AC3E}">
        <p14:creationId xmlns:p14="http://schemas.microsoft.com/office/powerpoint/2010/main" val="2101658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3CFFF-F49D-45D2-8A4D-7E67319EE3FE}"/>
              </a:ext>
            </a:extLst>
          </p:cNvPr>
          <p:cNvSpPr>
            <a:spLocks noGrp="1"/>
          </p:cNvSpPr>
          <p:nvPr>
            <p:ph type="title"/>
          </p:nvPr>
        </p:nvSpPr>
        <p:spPr/>
        <p:txBody>
          <a:bodyPr/>
          <a:lstStyle/>
          <a:p>
            <a:r>
              <a:rPr lang="en-US" dirty="0">
                <a:cs typeface="Calibri Light"/>
              </a:rPr>
              <a:t>Similarity Features</a:t>
            </a:r>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12FA1F82-E54F-46C4-9C15-A38156C08885}"/>
              </a:ext>
            </a:extLst>
          </p:cNvPr>
          <p:cNvPicPr>
            <a:picLocks noGrp="1" noChangeAspect="1"/>
          </p:cNvPicPr>
          <p:nvPr>
            <p:ph idx="1"/>
          </p:nvPr>
        </p:nvPicPr>
        <p:blipFill>
          <a:blip r:embed="rId3"/>
          <a:stretch>
            <a:fillRect/>
          </a:stretch>
        </p:blipFill>
        <p:spPr>
          <a:xfrm>
            <a:off x="766313" y="1773103"/>
            <a:ext cx="10515600" cy="3651250"/>
          </a:xfrm>
          <a:prstGeom prst="rect">
            <a:avLst/>
          </a:prstGeom>
        </p:spPr>
      </p:pic>
      <p:pic>
        <p:nvPicPr>
          <p:cNvPr id="6" name="Picture 6">
            <a:extLst>
              <a:ext uri="{FF2B5EF4-FFF2-40B4-BE49-F238E27FC236}">
                <a16:creationId xmlns="" xmlns:a16="http://schemas.microsoft.com/office/drawing/2014/main" id="{5F412B7E-37ED-40F1-AA0C-41596D915A8C}"/>
              </a:ext>
            </a:extLst>
          </p:cNvPr>
          <p:cNvPicPr>
            <a:picLocks noChangeAspect="1"/>
          </p:cNvPicPr>
          <p:nvPr/>
        </p:nvPicPr>
        <p:blipFill>
          <a:blip r:embed="rId4"/>
          <a:stretch>
            <a:fillRect/>
          </a:stretch>
        </p:blipFill>
        <p:spPr>
          <a:xfrm>
            <a:off x="1978324" y="5788587"/>
            <a:ext cx="8249728" cy="830481"/>
          </a:xfrm>
          <a:prstGeom prst="rect">
            <a:avLst/>
          </a:prstGeom>
        </p:spPr>
      </p:pic>
    </p:spTree>
    <p:extLst>
      <p:ext uri="{BB962C8B-B14F-4D97-AF65-F5344CB8AC3E}">
        <p14:creationId xmlns:p14="http://schemas.microsoft.com/office/powerpoint/2010/main" val="2242294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9BEAA-2908-404A-B0F9-CAB6595FBBF2}"/>
              </a:ext>
            </a:extLst>
          </p:cNvPr>
          <p:cNvSpPr>
            <a:spLocks noGrp="1"/>
          </p:cNvSpPr>
          <p:nvPr>
            <p:ph type="title"/>
          </p:nvPr>
        </p:nvSpPr>
        <p:spPr/>
        <p:txBody>
          <a:bodyPr/>
          <a:lstStyle/>
          <a:p>
            <a:r>
              <a:rPr lang="en-US" dirty="0">
                <a:cs typeface="Calibri Light"/>
              </a:rPr>
              <a:t>Gaussian RBF Kernel</a:t>
            </a:r>
            <a:endParaRPr lang="en-US" dirty="0"/>
          </a:p>
        </p:txBody>
      </p:sp>
      <p:pic>
        <p:nvPicPr>
          <p:cNvPr id="4" name="Picture 4" descr="A close up of a piece of paper&#10;&#10;Description generated with very high confidence">
            <a:extLst>
              <a:ext uri="{FF2B5EF4-FFF2-40B4-BE49-F238E27FC236}">
                <a16:creationId xmlns="" xmlns:a16="http://schemas.microsoft.com/office/drawing/2014/main" id="{847FC2CA-7ED9-46D5-AAAF-06A9B672B5E7}"/>
              </a:ext>
            </a:extLst>
          </p:cNvPr>
          <p:cNvPicPr>
            <a:picLocks noGrp="1" noChangeAspect="1"/>
          </p:cNvPicPr>
          <p:nvPr>
            <p:ph idx="1"/>
          </p:nvPr>
        </p:nvPicPr>
        <p:blipFill>
          <a:blip r:embed="rId3"/>
          <a:stretch>
            <a:fillRect/>
          </a:stretch>
        </p:blipFill>
        <p:spPr>
          <a:xfrm>
            <a:off x="2195175" y="1609966"/>
            <a:ext cx="7830406" cy="4912054"/>
          </a:xfrm>
          <a:prstGeom prst="rect">
            <a:avLst/>
          </a:prstGeom>
        </p:spPr>
      </p:pic>
    </p:spTree>
    <p:extLst>
      <p:ext uri="{BB962C8B-B14F-4D97-AF65-F5344CB8AC3E}">
        <p14:creationId xmlns:p14="http://schemas.microsoft.com/office/powerpoint/2010/main" val="401092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3428C-0094-4452-B261-671F432266C9}"/>
              </a:ext>
            </a:extLst>
          </p:cNvPr>
          <p:cNvSpPr>
            <a:spLocks noGrp="1"/>
          </p:cNvSpPr>
          <p:nvPr>
            <p:ph type="title"/>
          </p:nvPr>
        </p:nvSpPr>
        <p:spPr/>
        <p:txBody>
          <a:bodyPr/>
          <a:lstStyle/>
          <a:p>
            <a:r>
              <a:rPr lang="en-US">
                <a:cs typeface="Calibri Light"/>
              </a:rPr>
              <a:t>Estimating Probabilities</a:t>
            </a:r>
            <a:endParaRPr lang="en-US"/>
          </a:p>
        </p:txBody>
      </p:sp>
      <p:sp>
        <p:nvSpPr>
          <p:cNvPr id="3" name="Content Placeholder 2">
            <a:extLst>
              <a:ext uri="{FF2B5EF4-FFF2-40B4-BE49-F238E27FC236}">
                <a16:creationId xmlns="" xmlns:a16="http://schemas.microsoft.com/office/drawing/2014/main" id="{23912B97-CB48-4D1B-86CD-E5CF5F533E1E}"/>
              </a:ext>
            </a:extLst>
          </p:cNvPr>
          <p:cNvSpPr>
            <a:spLocks noGrp="1"/>
          </p:cNvSpPr>
          <p:nvPr>
            <p:ph idx="1"/>
          </p:nvPr>
        </p:nvSpPr>
        <p:spPr/>
        <p:txBody>
          <a:bodyPr vert="horz" lIns="91440" tIns="45720" rIns="91440" bIns="45720" rtlCol="0" anchor="t">
            <a:normAutofit/>
          </a:bodyPr>
          <a:lstStyle/>
          <a:p>
            <a:r>
              <a:rPr lang="en-US">
                <a:cs typeface="Calibri"/>
              </a:rPr>
              <a:t>In logistic regression, we are only concerned about the probability of outcome dependent variable ( success or failure). </a:t>
            </a:r>
          </a:p>
          <a:p>
            <a:r>
              <a:rPr lang="en-US">
                <a:cs typeface="Calibri"/>
              </a:rPr>
              <a:t>This function is established using two things: Probability of Success(p) and Probability of Failure(1-p). p should meet following criteria:</a:t>
            </a:r>
            <a:endParaRPr lang="en-US"/>
          </a:p>
          <a:p>
            <a:pPr marL="1200150" indent="-514350">
              <a:buAutoNum type="arabicPeriod"/>
            </a:pPr>
            <a:r>
              <a:rPr lang="en-US">
                <a:cs typeface="Calibri"/>
              </a:rPr>
              <a:t>It must always be positive (since p &gt;= 0)</a:t>
            </a:r>
          </a:p>
          <a:p>
            <a:pPr marL="1200150" indent="-514350">
              <a:buAutoNum type="arabicPeriod"/>
            </a:pPr>
            <a:r>
              <a:rPr lang="en-US">
                <a:cs typeface="Calibri"/>
              </a:rPr>
              <a:t>It must always be less than equals to 1 (since p &lt;= 1)</a:t>
            </a:r>
          </a:p>
          <a:p>
            <a:pPr marL="0" indent="0">
              <a:buNone/>
            </a:pPr>
            <a:endParaRPr lang="en-US">
              <a:cs typeface="Calibri"/>
            </a:endParaRPr>
          </a:p>
        </p:txBody>
      </p:sp>
    </p:spTree>
    <p:extLst>
      <p:ext uri="{BB962C8B-B14F-4D97-AF65-F5344CB8AC3E}">
        <p14:creationId xmlns:p14="http://schemas.microsoft.com/office/powerpoint/2010/main" val="1785246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130805-1B19-41CC-B4EF-B7E97C5F44CB}"/>
              </a:ext>
            </a:extLst>
          </p:cNvPr>
          <p:cNvSpPr>
            <a:spLocks noGrp="1"/>
          </p:cNvSpPr>
          <p:nvPr>
            <p:ph type="title"/>
          </p:nvPr>
        </p:nvSpPr>
        <p:spPr/>
        <p:txBody>
          <a:bodyPr/>
          <a:lstStyle/>
          <a:p>
            <a:r>
              <a:rPr lang="en-US" dirty="0">
                <a:cs typeface="Calibri Light"/>
              </a:rPr>
              <a:t>Gamma</a:t>
            </a:r>
            <a:endParaRPr lang="en-US" dirty="0"/>
          </a:p>
        </p:txBody>
      </p:sp>
      <p:pic>
        <p:nvPicPr>
          <p:cNvPr id="4" name="Picture 4" descr="A close up of a logo&#10;&#10;Description generated with high confidence">
            <a:extLst>
              <a:ext uri="{FF2B5EF4-FFF2-40B4-BE49-F238E27FC236}">
                <a16:creationId xmlns="" xmlns:a16="http://schemas.microsoft.com/office/drawing/2014/main" id="{12482C60-0CF2-4178-91E0-C49613DAD0A1}"/>
              </a:ext>
            </a:extLst>
          </p:cNvPr>
          <p:cNvPicPr>
            <a:picLocks noGrp="1" noChangeAspect="1"/>
          </p:cNvPicPr>
          <p:nvPr>
            <p:ph idx="1"/>
          </p:nvPr>
        </p:nvPicPr>
        <p:blipFill>
          <a:blip r:embed="rId3"/>
          <a:stretch>
            <a:fillRect/>
          </a:stretch>
        </p:blipFill>
        <p:spPr>
          <a:xfrm>
            <a:off x="2838450" y="2896394"/>
            <a:ext cx="6515100" cy="2209800"/>
          </a:xfrm>
          <a:prstGeom prst="rect">
            <a:avLst/>
          </a:prstGeom>
        </p:spPr>
      </p:pic>
    </p:spTree>
    <p:extLst>
      <p:ext uri="{BB962C8B-B14F-4D97-AF65-F5344CB8AC3E}">
        <p14:creationId xmlns:p14="http://schemas.microsoft.com/office/powerpoint/2010/main" val="2053626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2EC44B-E38F-40BC-B004-50A4BA9DE8CB}"/>
              </a:ext>
            </a:extLst>
          </p:cNvPr>
          <p:cNvSpPr>
            <a:spLocks noGrp="1"/>
          </p:cNvSpPr>
          <p:nvPr>
            <p:ph type="title"/>
          </p:nvPr>
        </p:nvSpPr>
        <p:spPr/>
        <p:txBody>
          <a:bodyPr/>
          <a:lstStyle/>
          <a:p>
            <a:r>
              <a:rPr lang="en-US" dirty="0">
                <a:cs typeface="Calibri Light"/>
              </a:rPr>
              <a:t>Tip</a:t>
            </a:r>
            <a:endParaRPr lang="en-US" dirty="0"/>
          </a:p>
        </p:txBody>
      </p:sp>
      <p:sp>
        <p:nvSpPr>
          <p:cNvPr id="3" name="Content Placeholder 2">
            <a:extLst>
              <a:ext uri="{FF2B5EF4-FFF2-40B4-BE49-F238E27FC236}">
                <a16:creationId xmlns="" xmlns:a16="http://schemas.microsoft.com/office/drawing/2014/main" id="{F81FE8FE-3333-4726-9010-AD3634AC3566}"/>
              </a:ext>
            </a:extLst>
          </p:cNvPr>
          <p:cNvSpPr>
            <a:spLocks noGrp="1"/>
          </p:cNvSpPr>
          <p:nvPr>
            <p:ph idx="1"/>
          </p:nvPr>
        </p:nvSpPr>
        <p:spPr/>
        <p:txBody>
          <a:bodyPr vert="horz" lIns="91440" tIns="45720" rIns="91440" bIns="45720" rtlCol="0" anchor="t">
            <a:normAutofit lnSpcReduction="10000"/>
          </a:bodyPr>
          <a:lstStyle/>
          <a:p>
            <a:r>
              <a:rPr lang="en-US" dirty="0">
                <a:cs typeface="Calibri"/>
              </a:rPr>
              <a:t>With so many kernels to choose from, how can you decide which one to use?</a:t>
            </a:r>
          </a:p>
          <a:p>
            <a:pPr marL="685800"/>
            <a:r>
              <a:rPr lang="en-US" dirty="0">
                <a:cs typeface="Calibri"/>
              </a:rPr>
              <a:t>As a rule of thumb, you should always try the linear kernel first, especially if the training set is very large or if it has plenty of features. </a:t>
            </a:r>
            <a:endParaRPr lang="en-US" dirty="0"/>
          </a:p>
          <a:p>
            <a:pPr marL="685800"/>
            <a:r>
              <a:rPr lang="en-US" dirty="0">
                <a:cs typeface="Calibri"/>
              </a:rPr>
              <a:t>If the training set is not too large, you should try the Gaussian RBF kernel as well.</a:t>
            </a:r>
            <a:endParaRPr lang="en-US" dirty="0"/>
          </a:p>
          <a:p>
            <a:pPr marL="685800"/>
            <a:r>
              <a:rPr lang="en-US" dirty="0">
                <a:cs typeface="Calibri"/>
              </a:rPr>
              <a:t>Then if you have spare time and computing power, you can also experiment with a few other kernels using cross-validation and grid search, especially if there are kernels specialized for your training set’s data structure.</a:t>
            </a:r>
            <a:endParaRPr lang="en-US" dirty="0"/>
          </a:p>
          <a:p>
            <a:endParaRPr lang="en-US" dirty="0">
              <a:cs typeface="Calibri"/>
            </a:endParaRPr>
          </a:p>
        </p:txBody>
      </p:sp>
    </p:spTree>
    <p:extLst>
      <p:ext uri="{BB962C8B-B14F-4D97-AF65-F5344CB8AC3E}">
        <p14:creationId xmlns:p14="http://schemas.microsoft.com/office/powerpoint/2010/main" val="3070555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E8135A-DA00-4A11-9FCF-3D5B117EC114}"/>
              </a:ext>
            </a:extLst>
          </p:cNvPr>
          <p:cNvSpPr>
            <a:spLocks noGrp="1"/>
          </p:cNvSpPr>
          <p:nvPr>
            <p:ph type="title"/>
          </p:nvPr>
        </p:nvSpPr>
        <p:spPr/>
        <p:txBody>
          <a:bodyPr/>
          <a:lstStyle/>
          <a:p>
            <a:r>
              <a:rPr lang="en-US" dirty="0">
                <a:cs typeface="Calibri Light"/>
              </a:rPr>
              <a:t>Computational Complexity</a:t>
            </a:r>
            <a:endParaRPr lang="en-US" dirty="0"/>
          </a:p>
        </p:txBody>
      </p:sp>
      <p:sp>
        <p:nvSpPr>
          <p:cNvPr id="3" name="Content Placeholder 2">
            <a:extLst>
              <a:ext uri="{FF2B5EF4-FFF2-40B4-BE49-F238E27FC236}">
                <a16:creationId xmlns="" xmlns:a16="http://schemas.microsoft.com/office/drawing/2014/main" id="{C2654B0B-CA56-490E-8D7B-3862C93D35CF}"/>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a:t>
            </a:r>
            <a:r>
              <a:rPr lang="en-US" dirty="0" err="1">
                <a:cs typeface="Calibri"/>
              </a:rPr>
              <a:t>LinearSVC</a:t>
            </a:r>
            <a:r>
              <a:rPr lang="en-US" dirty="0">
                <a:cs typeface="Calibri"/>
              </a:rPr>
              <a:t> class is based on the </a:t>
            </a:r>
            <a:r>
              <a:rPr lang="en-US" i="1" dirty="0" err="1">
                <a:cs typeface="Calibri"/>
              </a:rPr>
              <a:t>liblinear</a:t>
            </a:r>
            <a:r>
              <a:rPr lang="en-US" dirty="0">
                <a:cs typeface="Calibri"/>
              </a:rPr>
              <a:t> library, which implements an optimized algorithm for linear SVMs.</a:t>
            </a:r>
          </a:p>
          <a:p>
            <a:pPr marL="685800"/>
            <a:r>
              <a:rPr lang="en-US" dirty="0">
                <a:cs typeface="Calibri"/>
              </a:rPr>
              <a:t>It does not support the kernel trick, but it scales almost linearly with the number of training instances and the number of features: its training time complexity is roughly </a:t>
            </a:r>
            <a:r>
              <a:rPr lang="en-US" i="1" dirty="0">
                <a:cs typeface="Calibri"/>
              </a:rPr>
              <a:t>O</a:t>
            </a:r>
            <a:r>
              <a:rPr lang="en-US" dirty="0">
                <a:cs typeface="Calibri"/>
              </a:rPr>
              <a:t>(</a:t>
            </a:r>
            <a:r>
              <a:rPr lang="en-US" i="1" dirty="0">
                <a:cs typeface="Calibri"/>
              </a:rPr>
              <a:t>m</a:t>
            </a:r>
            <a:r>
              <a:rPr lang="en-US" dirty="0">
                <a:cs typeface="Calibri"/>
              </a:rPr>
              <a:t> × </a:t>
            </a:r>
            <a:r>
              <a:rPr lang="en-US" i="1" dirty="0">
                <a:cs typeface="Calibri"/>
              </a:rPr>
              <a:t>n</a:t>
            </a:r>
            <a:r>
              <a:rPr lang="en-US" dirty="0">
                <a:cs typeface="Calibri"/>
              </a:rPr>
              <a:t>).</a:t>
            </a:r>
            <a:endParaRPr lang="en-US" dirty="0"/>
          </a:p>
          <a:p>
            <a:r>
              <a:rPr lang="en-US" dirty="0">
                <a:cs typeface="Calibri"/>
              </a:rPr>
              <a:t>The SVC class is based on the </a:t>
            </a:r>
            <a:r>
              <a:rPr lang="en-US" i="1" dirty="0" err="1">
                <a:cs typeface="Calibri"/>
              </a:rPr>
              <a:t>libsvm</a:t>
            </a:r>
            <a:r>
              <a:rPr lang="en-US" dirty="0">
                <a:cs typeface="Calibri"/>
              </a:rPr>
              <a:t> library, which implements an algorithm that supports the kernel trick.</a:t>
            </a:r>
            <a:endParaRPr lang="en-US" dirty="0"/>
          </a:p>
          <a:p>
            <a:pPr marL="685800"/>
            <a:r>
              <a:rPr lang="en-US" dirty="0">
                <a:cs typeface="Calibri"/>
              </a:rPr>
              <a:t>The training time complexity is usually between </a:t>
            </a:r>
            <a:r>
              <a:rPr lang="en-US" i="1" dirty="0">
                <a:cs typeface="Calibri"/>
              </a:rPr>
              <a:t>O</a:t>
            </a:r>
            <a:r>
              <a:rPr lang="en-US" dirty="0">
                <a:cs typeface="Calibri"/>
              </a:rPr>
              <a:t>(</a:t>
            </a:r>
            <a:r>
              <a:rPr lang="en-US" i="1" dirty="0">
                <a:cs typeface="Calibri"/>
              </a:rPr>
              <a:t>m</a:t>
            </a:r>
            <a:r>
              <a:rPr lang="en-US" dirty="0">
                <a:cs typeface="Calibri"/>
              </a:rPr>
              <a:t>2 × </a:t>
            </a:r>
            <a:r>
              <a:rPr lang="en-US" i="1" dirty="0">
                <a:cs typeface="Calibri"/>
              </a:rPr>
              <a:t>n</a:t>
            </a:r>
            <a:r>
              <a:rPr lang="en-US" dirty="0">
                <a:cs typeface="Calibri"/>
              </a:rPr>
              <a:t>) and </a:t>
            </a:r>
            <a:r>
              <a:rPr lang="en-US" i="1" dirty="0">
                <a:cs typeface="Calibri"/>
              </a:rPr>
              <a:t>O</a:t>
            </a:r>
            <a:r>
              <a:rPr lang="en-US" dirty="0">
                <a:cs typeface="Calibri"/>
              </a:rPr>
              <a:t>(</a:t>
            </a:r>
            <a:r>
              <a:rPr lang="en-US" i="1" dirty="0">
                <a:cs typeface="Calibri"/>
              </a:rPr>
              <a:t>m</a:t>
            </a:r>
            <a:r>
              <a:rPr lang="en-US" dirty="0">
                <a:cs typeface="Calibri"/>
              </a:rPr>
              <a:t>3 × </a:t>
            </a:r>
            <a:r>
              <a:rPr lang="en-US" i="1" dirty="0">
                <a:cs typeface="Calibri"/>
              </a:rPr>
              <a:t>n</a:t>
            </a:r>
            <a:r>
              <a:rPr lang="en-US" dirty="0">
                <a:cs typeface="Calibri"/>
              </a:rPr>
              <a:t>). </a:t>
            </a:r>
            <a:endParaRPr lang="en-US" dirty="0"/>
          </a:p>
          <a:p>
            <a:pPr marL="685800"/>
            <a:r>
              <a:rPr lang="en-US" dirty="0" err="1">
                <a:cs typeface="Calibri"/>
              </a:rPr>
              <a:t>LinearSVC</a:t>
            </a:r>
            <a:r>
              <a:rPr lang="en-US" dirty="0">
                <a:cs typeface="Calibri"/>
              </a:rPr>
              <a:t> is much faster than SVC(kernel="linear")</a:t>
            </a:r>
            <a:endParaRPr lang="en-US" dirty="0"/>
          </a:p>
          <a:p>
            <a:endParaRPr lang="en-US" dirty="0">
              <a:cs typeface="Calibri"/>
            </a:endParaRPr>
          </a:p>
        </p:txBody>
      </p:sp>
    </p:spTree>
    <p:extLst>
      <p:ext uri="{BB962C8B-B14F-4D97-AF65-F5344CB8AC3E}">
        <p14:creationId xmlns:p14="http://schemas.microsoft.com/office/powerpoint/2010/main" val="910519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0CE682-72A1-4CE6-A7F8-A7C20D17A489}"/>
              </a:ext>
            </a:extLst>
          </p:cNvPr>
          <p:cNvSpPr>
            <a:spLocks noGrp="1"/>
          </p:cNvSpPr>
          <p:nvPr>
            <p:ph type="title"/>
          </p:nvPr>
        </p:nvSpPr>
        <p:spPr/>
        <p:txBody>
          <a:bodyPr/>
          <a:lstStyle/>
          <a:p>
            <a:r>
              <a:rPr lang="en-US" dirty="0">
                <a:cs typeface="Calibri Light"/>
              </a:rPr>
              <a:t>SVM Regression</a:t>
            </a:r>
            <a:endParaRPr lang="en-US" dirty="0"/>
          </a:p>
        </p:txBody>
      </p:sp>
      <p:sp>
        <p:nvSpPr>
          <p:cNvPr id="3" name="Text Placeholder 2">
            <a:extLst>
              <a:ext uri="{FF2B5EF4-FFF2-40B4-BE49-F238E27FC236}">
                <a16:creationId xmlns="" xmlns:a16="http://schemas.microsoft.com/office/drawing/2014/main" id="{52B3D86D-DD48-4096-B9A6-DE7AEC109F8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6361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704A3D-1809-4DDC-8057-F2B012D0B78D}"/>
              </a:ext>
            </a:extLst>
          </p:cNvPr>
          <p:cNvSpPr>
            <a:spLocks noGrp="1"/>
          </p:cNvSpPr>
          <p:nvPr>
            <p:ph type="title"/>
          </p:nvPr>
        </p:nvSpPr>
        <p:spPr/>
        <p:txBody>
          <a:bodyPr/>
          <a:lstStyle/>
          <a:p>
            <a:r>
              <a:rPr lang="en-US" dirty="0">
                <a:cs typeface="Calibri Light"/>
              </a:rPr>
              <a:t>Objective</a:t>
            </a:r>
            <a:endParaRPr lang="en-US" dirty="0"/>
          </a:p>
        </p:txBody>
      </p:sp>
      <p:sp>
        <p:nvSpPr>
          <p:cNvPr id="3" name="Content Placeholder 2">
            <a:extLst>
              <a:ext uri="{FF2B5EF4-FFF2-40B4-BE49-F238E27FC236}">
                <a16:creationId xmlns="" xmlns:a16="http://schemas.microsoft.com/office/drawing/2014/main" id="{1887DBC6-EF29-4B81-B69F-CB7194E66BE6}"/>
              </a:ext>
            </a:extLst>
          </p:cNvPr>
          <p:cNvSpPr>
            <a:spLocks noGrp="1"/>
          </p:cNvSpPr>
          <p:nvPr>
            <p:ph idx="1"/>
          </p:nvPr>
        </p:nvSpPr>
        <p:spPr/>
        <p:txBody>
          <a:bodyPr vert="horz" lIns="91440" tIns="45720" rIns="91440" bIns="45720" rtlCol="0" anchor="t">
            <a:normAutofit/>
          </a:bodyPr>
          <a:lstStyle/>
          <a:p>
            <a:r>
              <a:rPr lang="en-US" dirty="0">
                <a:cs typeface="Calibri"/>
              </a:rPr>
              <a:t>SVM Regression tries to fit as many instances as possible </a:t>
            </a:r>
            <a:r>
              <a:rPr lang="en-US" i="1" dirty="0">
                <a:cs typeface="Calibri"/>
              </a:rPr>
              <a:t>on</a:t>
            </a:r>
            <a:r>
              <a:rPr lang="en-US" dirty="0">
                <a:cs typeface="Calibri"/>
              </a:rPr>
              <a:t> the street while limiting margin violations</a:t>
            </a:r>
          </a:p>
          <a:p>
            <a:endParaRPr lang="en-US" dirty="0">
              <a:cs typeface="Calibri"/>
            </a:endParaRPr>
          </a:p>
        </p:txBody>
      </p:sp>
      <p:pic>
        <p:nvPicPr>
          <p:cNvPr id="4" name="Picture 4" descr="A close up of a map&#10;&#10;Description generated with very high confidence">
            <a:extLst>
              <a:ext uri="{FF2B5EF4-FFF2-40B4-BE49-F238E27FC236}">
                <a16:creationId xmlns="" xmlns:a16="http://schemas.microsoft.com/office/drawing/2014/main" id="{730A1EF0-10C5-4BB2-B67E-E4DFF855927A}"/>
              </a:ext>
            </a:extLst>
          </p:cNvPr>
          <p:cNvPicPr>
            <a:picLocks noChangeAspect="1"/>
          </p:cNvPicPr>
          <p:nvPr/>
        </p:nvPicPr>
        <p:blipFill>
          <a:blip r:embed="rId3"/>
          <a:stretch>
            <a:fillRect/>
          </a:stretch>
        </p:blipFill>
        <p:spPr>
          <a:xfrm>
            <a:off x="1604514" y="2804844"/>
            <a:ext cx="9011728" cy="3821861"/>
          </a:xfrm>
          <a:prstGeom prst="rect">
            <a:avLst/>
          </a:prstGeom>
        </p:spPr>
      </p:pic>
    </p:spTree>
    <p:extLst>
      <p:ext uri="{BB962C8B-B14F-4D97-AF65-F5344CB8AC3E}">
        <p14:creationId xmlns:p14="http://schemas.microsoft.com/office/powerpoint/2010/main" val="1474763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3AA23-72F8-4071-9CDA-66F1F8C69FBF}"/>
              </a:ext>
            </a:extLst>
          </p:cNvPr>
          <p:cNvSpPr>
            <a:spLocks noGrp="1"/>
          </p:cNvSpPr>
          <p:nvPr>
            <p:ph type="title"/>
          </p:nvPr>
        </p:nvSpPr>
        <p:spPr/>
        <p:txBody>
          <a:bodyPr/>
          <a:lstStyle/>
          <a:p>
            <a:r>
              <a:rPr lang="en-US" dirty="0">
                <a:cs typeface="Calibri Light"/>
              </a:rPr>
              <a:t>Nonlinear Regression</a:t>
            </a:r>
            <a:endParaRPr lang="en-US" dirty="0"/>
          </a:p>
        </p:txBody>
      </p:sp>
      <p:pic>
        <p:nvPicPr>
          <p:cNvPr id="4" name="Picture 4" descr="A close up of a map&#10;&#10;Description generated with high confidence">
            <a:extLst>
              <a:ext uri="{FF2B5EF4-FFF2-40B4-BE49-F238E27FC236}">
                <a16:creationId xmlns="" xmlns:a16="http://schemas.microsoft.com/office/drawing/2014/main" id="{87DB05F6-5D4E-4023-9400-63CD4C0FD555}"/>
              </a:ext>
            </a:extLst>
          </p:cNvPr>
          <p:cNvPicPr>
            <a:picLocks noGrp="1" noChangeAspect="1"/>
          </p:cNvPicPr>
          <p:nvPr>
            <p:ph idx="1"/>
          </p:nvPr>
        </p:nvPicPr>
        <p:blipFill>
          <a:blip r:embed="rId3"/>
          <a:stretch>
            <a:fillRect/>
          </a:stretch>
        </p:blipFill>
        <p:spPr>
          <a:xfrm>
            <a:off x="943099" y="1825625"/>
            <a:ext cx="10305801" cy="4351338"/>
          </a:xfrm>
          <a:prstGeom prst="rect">
            <a:avLst/>
          </a:prstGeom>
        </p:spPr>
      </p:pic>
    </p:spTree>
    <p:extLst>
      <p:ext uri="{BB962C8B-B14F-4D97-AF65-F5344CB8AC3E}">
        <p14:creationId xmlns:p14="http://schemas.microsoft.com/office/powerpoint/2010/main" val="366508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A3ADD-6A19-42CE-AC09-91080B651C90}"/>
              </a:ext>
            </a:extLst>
          </p:cNvPr>
          <p:cNvSpPr>
            <a:spLocks noGrp="1"/>
          </p:cNvSpPr>
          <p:nvPr>
            <p:ph type="title"/>
          </p:nvPr>
        </p:nvSpPr>
        <p:spPr/>
        <p:txBody>
          <a:bodyPr/>
          <a:lstStyle/>
          <a:p>
            <a:r>
              <a:rPr lang="en-US">
                <a:cs typeface="Calibri Light"/>
              </a:rPr>
              <a:t>Logit Function </a:t>
            </a:r>
            <a:endParaRPr lang="en-US"/>
          </a:p>
        </p:txBody>
      </p:sp>
      <p:sp>
        <p:nvSpPr>
          <p:cNvPr id="3" name="Content Placeholder 2">
            <a:extLst>
              <a:ext uri="{FF2B5EF4-FFF2-40B4-BE49-F238E27FC236}">
                <a16:creationId xmlns="" xmlns:a16="http://schemas.microsoft.com/office/drawing/2014/main" id="{972AED5C-33DA-41F9-B4D2-11119CF48ACB}"/>
              </a:ext>
            </a:extLst>
          </p:cNvPr>
          <p:cNvSpPr>
            <a:spLocks noGrp="1"/>
          </p:cNvSpPr>
          <p:nvPr>
            <p:ph idx="1"/>
          </p:nvPr>
        </p:nvSpPr>
        <p:spPr/>
        <p:txBody>
          <a:bodyPr vert="horz" lIns="91440" tIns="45720" rIns="91440" bIns="45720" rtlCol="0" anchor="t">
            <a:normAutofit/>
          </a:bodyPr>
          <a:lstStyle/>
          <a:p>
            <a:r>
              <a:rPr lang="en-US">
                <a:cs typeface="Calibri"/>
              </a:rPr>
              <a:t>Logit function is a sigmoid function that returns the result between 0 and 1.</a:t>
            </a:r>
          </a:p>
          <a:p>
            <a:pPr marL="0" indent="0">
              <a:buNone/>
            </a:pPr>
            <a:endParaRPr lang="en-US">
              <a:cs typeface="Calibri"/>
            </a:endParaRPr>
          </a:p>
          <a:p>
            <a:pPr marL="0" indent="0">
              <a:buNone/>
            </a:pPr>
            <a:endParaRPr lang="en-US">
              <a:cs typeface="Calibri"/>
            </a:endParaRPr>
          </a:p>
        </p:txBody>
      </p:sp>
      <p:pic>
        <p:nvPicPr>
          <p:cNvPr id="4" name="Picture 4" descr="A close up of a sign&#10;&#10;Description generated with high confidence">
            <a:extLst>
              <a:ext uri="{FF2B5EF4-FFF2-40B4-BE49-F238E27FC236}">
                <a16:creationId xmlns="" xmlns:a16="http://schemas.microsoft.com/office/drawing/2014/main" id="{38A3AEF9-FABD-4065-9225-B935C93F149F}"/>
              </a:ext>
            </a:extLst>
          </p:cNvPr>
          <p:cNvPicPr>
            <a:picLocks noChangeAspect="1"/>
          </p:cNvPicPr>
          <p:nvPr/>
        </p:nvPicPr>
        <p:blipFill>
          <a:blip r:embed="rId3"/>
          <a:stretch>
            <a:fillRect/>
          </a:stretch>
        </p:blipFill>
        <p:spPr>
          <a:xfrm>
            <a:off x="4205814" y="3027475"/>
            <a:ext cx="3769783" cy="781883"/>
          </a:xfrm>
          <a:prstGeom prst="rect">
            <a:avLst/>
          </a:prstGeom>
        </p:spPr>
      </p:pic>
      <p:pic>
        <p:nvPicPr>
          <p:cNvPr id="6" name="Picture 6" descr="A screenshot of a cell phone&#10;&#10;Description generated with very high confidence">
            <a:extLst>
              <a:ext uri="{FF2B5EF4-FFF2-40B4-BE49-F238E27FC236}">
                <a16:creationId xmlns="" xmlns:a16="http://schemas.microsoft.com/office/drawing/2014/main" id="{65654D35-E82B-47F6-95B4-50AE9EB8EB38}"/>
              </a:ext>
            </a:extLst>
          </p:cNvPr>
          <p:cNvPicPr>
            <a:picLocks noChangeAspect="1"/>
          </p:cNvPicPr>
          <p:nvPr/>
        </p:nvPicPr>
        <p:blipFill>
          <a:blip r:embed="rId4"/>
          <a:stretch>
            <a:fillRect/>
          </a:stretch>
        </p:blipFill>
        <p:spPr>
          <a:xfrm>
            <a:off x="2491317" y="4266459"/>
            <a:ext cx="7495116" cy="2304414"/>
          </a:xfrm>
          <a:prstGeom prst="rect">
            <a:avLst/>
          </a:prstGeom>
        </p:spPr>
      </p:pic>
    </p:spTree>
    <p:extLst>
      <p:ext uri="{BB962C8B-B14F-4D97-AF65-F5344CB8AC3E}">
        <p14:creationId xmlns:p14="http://schemas.microsoft.com/office/powerpoint/2010/main" val="208640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E3005-C7F1-4E03-95C1-D8A4BC6DAA17}"/>
              </a:ext>
            </a:extLst>
          </p:cNvPr>
          <p:cNvSpPr>
            <a:spLocks noGrp="1"/>
          </p:cNvSpPr>
          <p:nvPr>
            <p:ph type="title"/>
          </p:nvPr>
        </p:nvSpPr>
        <p:spPr/>
        <p:txBody>
          <a:bodyPr/>
          <a:lstStyle/>
          <a:p>
            <a:r>
              <a:rPr lang="en-US">
                <a:cs typeface="Calibri Light"/>
              </a:rPr>
              <a:t>Training and Cost function </a:t>
            </a:r>
            <a:endParaRPr lang="en-US"/>
          </a:p>
        </p:txBody>
      </p:sp>
      <p:sp>
        <p:nvSpPr>
          <p:cNvPr id="3" name="Content Placeholder 2">
            <a:extLst>
              <a:ext uri="{FF2B5EF4-FFF2-40B4-BE49-F238E27FC236}">
                <a16:creationId xmlns="" xmlns:a16="http://schemas.microsoft.com/office/drawing/2014/main" id="{E448A003-6871-47F3-9450-13D627C1ACD9}"/>
              </a:ext>
            </a:extLst>
          </p:cNvPr>
          <p:cNvSpPr>
            <a:spLocks noGrp="1"/>
          </p:cNvSpPr>
          <p:nvPr>
            <p:ph idx="1"/>
          </p:nvPr>
        </p:nvSpPr>
        <p:spPr/>
        <p:txBody>
          <a:bodyPr vert="horz" lIns="91440" tIns="45720" rIns="91440" bIns="45720" rtlCol="0" anchor="t">
            <a:normAutofit/>
          </a:bodyPr>
          <a:lstStyle/>
          <a:p>
            <a:r>
              <a:rPr lang="en-US">
                <a:cs typeface="Calibri"/>
              </a:rPr>
              <a:t>Cost function: </a:t>
            </a:r>
          </a:p>
          <a:p>
            <a:endParaRPr lang="en-US">
              <a:cs typeface="Calibri"/>
            </a:endParaRPr>
          </a:p>
          <a:p>
            <a:endParaRPr lang="en-US">
              <a:cs typeface="Calibri"/>
            </a:endParaRPr>
          </a:p>
          <a:p>
            <a:endParaRPr lang="en-US">
              <a:cs typeface="Calibri"/>
            </a:endParaRPr>
          </a:p>
          <a:p>
            <a:r>
              <a:rPr lang="en-US">
                <a:cs typeface="Calibri"/>
              </a:rPr>
              <a:t>The cost function over the whole triaging set:</a:t>
            </a:r>
          </a:p>
          <a:p>
            <a:pPr marL="0" indent="0">
              <a:buNone/>
            </a:pPr>
            <a:endParaRPr lang="en-US">
              <a:cs typeface="Calibri"/>
            </a:endParaRPr>
          </a:p>
          <a:p>
            <a:endParaRPr lang="en-US">
              <a:cs typeface="Calibri"/>
            </a:endParaRPr>
          </a:p>
        </p:txBody>
      </p:sp>
      <p:pic>
        <p:nvPicPr>
          <p:cNvPr id="4" name="Picture 4" descr="A black sign with white text&#10;&#10;Description generated with very high confidence">
            <a:extLst>
              <a:ext uri="{FF2B5EF4-FFF2-40B4-BE49-F238E27FC236}">
                <a16:creationId xmlns="" xmlns:a16="http://schemas.microsoft.com/office/drawing/2014/main" id="{F42F582E-65E9-406D-AF8E-C9FA65B18E59}"/>
              </a:ext>
            </a:extLst>
          </p:cNvPr>
          <p:cNvPicPr>
            <a:picLocks noChangeAspect="1"/>
          </p:cNvPicPr>
          <p:nvPr/>
        </p:nvPicPr>
        <p:blipFill>
          <a:blip r:embed="rId3"/>
          <a:stretch>
            <a:fillRect/>
          </a:stretch>
        </p:blipFill>
        <p:spPr>
          <a:xfrm>
            <a:off x="3496101" y="2423185"/>
            <a:ext cx="5188424" cy="1135899"/>
          </a:xfrm>
          <a:prstGeom prst="rect">
            <a:avLst/>
          </a:prstGeom>
        </p:spPr>
      </p:pic>
      <p:pic>
        <p:nvPicPr>
          <p:cNvPr id="6" name="Picture 6" descr="A picture containing sky&#10;&#10;Description generated with very high confidence">
            <a:extLst>
              <a:ext uri="{FF2B5EF4-FFF2-40B4-BE49-F238E27FC236}">
                <a16:creationId xmlns="" xmlns:a16="http://schemas.microsoft.com/office/drawing/2014/main" id="{8688B204-D1FC-4F05-9B2E-ECD22BC0F6BF}"/>
              </a:ext>
            </a:extLst>
          </p:cNvPr>
          <p:cNvPicPr>
            <a:picLocks noChangeAspect="1"/>
          </p:cNvPicPr>
          <p:nvPr/>
        </p:nvPicPr>
        <p:blipFill>
          <a:blip r:embed="rId4"/>
          <a:stretch>
            <a:fillRect/>
          </a:stretch>
        </p:blipFill>
        <p:spPr>
          <a:xfrm>
            <a:off x="1164608" y="4627290"/>
            <a:ext cx="9840035" cy="1265570"/>
          </a:xfrm>
          <a:prstGeom prst="rect">
            <a:avLst/>
          </a:prstGeom>
        </p:spPr>
      </p:pic>
    </p:spTree>
    <p:extLst>
      <p:ext uri="{BB962C8B-B14F-4D97-AF65-F5344CB8AC3E}">
        <p14:creationId xmlns:p14="http://schemas.microsoft.com/office/powerpoint/2010/main" val="287059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FFD3AA-B3D9-4012-B1D3-D0C01D571E0E}"/>
              </a:ext>
            </a:extLst>
          </p:cNvPr>
          <p:cNvSpPr>
            <a:spLocks noGrp="1"/>
          </p:cNvSpPr>
          <p:nvPr>
            <p:ph type="title"/>
          </p:nvPr>
        </p:nvSpPr>
        <p:spPr/>
        <p:txBody>
          <a:bodyPr/>
          <a:lstStyle/>
          <a:p>
            <a:r>
              <a:rPr lang="en-US">
                <a:cs typeface="Calibri Light"/>
              </a:rPr>
              <a:t>Minimizing Cost Function </a:t>
            </a:r>
            <a:endParaRPr lang="en-US"/>
          </a:p>
        </p:txBody>
      </p:sp>
      <p:pic>
        <p:nvPicPr>
          <p:cNvPr id="4" name="Picture 4" descr="A close up of a clock&#10;&#10;Description generated with high confidence">
            <a:extLst>
              <a:ext uri="{FF2B5EF4-FFF2-40B4-BE49-F238E27FC236}">
                <a16:creationId xmlns="" xmlns:a16="http://schemas.microsoft.com/office/drawing/2014/main" id="{F125EBAF-26D3-42CA-9185-19054DBC670A}"/>
              </a:ext>
            </a:extLst>
          </p:cNvPr>
          <p:cNvPicPr>
            <a:picLocks noGrp="1" noChangeAspect="1"/>
          </p:cNvPicPr>
          <p:nvPr>
            <p:ph idx="1"/>
          </p:nvPr>
        </p:nvPicPr>
        <p:blipFill>
          <a:blip r:embed="rId3"/>
          <a:stretch>
            <a:fillRect/>
          </a:stretch>
        </p:blipFill>
        <p:spPr>
          <a:xfrm>
            <a:off x="1838325" y="1871319"/>
            <a:ext cx="8515350" cy="1666875"/>
          </a:xfrm>
          <a:prstGeom prst="rect">
            <a:avLst/>
          </a:prstGeom>
        </p:spPr>
      </p:pic>
    </p:spTree>
    <p:extLst>
      <p:ext uri="{BB962C8B-B14F-4D97-AF65-F5344CB8AC3E}">
        <p14:creationId xmlns:p14="http://schemas.microsoft.com/office/powerpoint/2010/main" val="102154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23046-C79D-4BA8-BDB7-789A97129FE4}"/>
              </a:ext>
            </a:extLst>
          </p:cNvPr>
          <p:cNvSpPr>
            <a:spLocks noGrp="1"/>
          </p:cNvSpPr>
          <p:nvPr>
            <p:ph type="title"/>
          </p:nvPr>
        </p:nvSpPr>
        <p:spPr/>
        <p:txBody>
          <a:bodyPr/>
          <a:lstStyle/>
          <a:p>
            <a:r>
              <a:rPr lang="en-US">
                <a:cs typeface="Calibri Light"/>
              </a:rPr>
              <a:t>Decision Boundary</a:t>
            </a:r>
            <a:endParaRPr lang="en-US"/>
          </a:p>
        </p:txBody>
      </p:sp>
      <p:pic>
        <p:nvPicPr>
          <p:cNvPr id="4" name="Picture 4" descr="A close up of a map&#10;&#10;Description generated with high confidence">
            <a:extLst>
              <a:ext uri="{FF2B5EF4-FFF2-40B4-BE49-F238E27FC236}">
                <a16:creationId xmlns="" xmlns:a16="http://schemas.microsoft.com/office/drawing/2014/main" id="{52012004-12B9-4579-A731-4B4E37CFAB31}"/>
              </a:ext>
            </a:extLst>
          </p:cNvPr>
          <p:cNvPicPr>
            <a:picLocks noGrp="1" noChangeAspect="1"/>
          </p:cNvPicPr>
          <p:nvPr>
            <p:ph idx="1"/>
          </p:nvPr>
        </p:nvPicPr>
        <p:blipFill>
          <a:blip r:embed="rId3"/>
          <a:stretch>
            <a:fillRect/>
          </a:stretch>
        </p:blipFill>
        <p:spPr>
          <a:xfrm>
            <a:off x="838200" y="2165037"/>
            <a:ext cx="10515600" cy="3672513"/>
          </a:xfrm>
          <a:prstGeom prst="rect">
            <a:avLst/>
          </a:prstGeom>
        </p:spPr>
      </p:pic>
    </p:spTree>
    <p:extLst>
      <p:ext uri="{BB962C8B-B14F-4D97-AF65-F5344CB8AC3E}">
        <p14:creationId xmlns:p14="http://schemas.microsoft.com/office/powerpoint/2010/main" val="149343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E5527-8547-477A-83A2-4CBA052C90B1}"/>
              </a:ext>
            </a:extLst>
          </p:cNvPr>
          <p:cNvSpPr>
            <a:spLocks noGrp="1"/>
          </p:cNvSpPr>
          <p:nvPr>
            <p:ph type="title"/>
          </p:nvPr>
        </p:nvSpPr>
        <p:spPr/>
        <p:txBody>
          <a:bodyPr/>
          <a:lstStyle/>
          <a:p>
            <a:r>
              <a:rPr lang="en-US" dirty="0">
                <a:cs typeface="Calibri Light"/>
              </a:rPr>
              <a:t>Decision Boundary</a:t>
            </a:r>
            <a:endParaRPr lang="en-US" dirty="0"/>
          </a:p>
        </p:txBody>
      </p:sp>
      <p:pic>
        <p:nvPicPr>
          <p:cNvPr id="4" name="Picture 4" descr="A close up of a device&#10;&#10;Description generated with high confidence">
            <a:extLst>
              <a:ext uri="{FF2B5EF4-FFF2-40B4-BE49-F238E27FC236}">
                <a16:creationId xmlns="" xmlns:a16="http://schemas.microsoft.com/office/drawing/2014/main" id="{DEE07590-1AFB-4153-9FCF-BB27DBD935D8}"/>
              </a:ext>
            </a:extLst>
          </p:cNvPr>
          <p:cNvPicPr>
            <a:picLocks noGrp="1" noChangeAspect="1"/>
          </p:cNvPicPr>
          <p:nvPr>
            <p:ph idx="1"/>
          </p:nvPr>
        </p:nvPicPr>
        <p:blipFill>
          <a:blip r:embed="rId3"/>
          <a:stretch>
            <a:fillRect/>
          </a:stretch>
        </p:blipFill>
        <p:spPr>
          <a:xfrm>
            <a:off x="838200" y="1989455"/>
            <a:ext cx="10515600" cy="4023678"/>
          </a:xfrm>
          <a:prstGeom prst="rect">
            <a:avLst/>
          </a:prstGeom>
        </p:spPr>
      </p:pic>
    </p:spTree>
    <p:extLst>
      <p:ext uri="{BB962C8B-B14F-4D97-AF65-F5344CB8AC3E}">
        <p14:creationId xmlns:p14="http://schemas.microsoft.com/office/powerpoint/2010/main" val="2464436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535</Words>
  <Application>Microsoft Office PowerPoint</Application>
  <PresentationFormat>Widescreen</PresentationFormat>
  <Paragraphs>195</Paragraphs>
  <Slides>45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Cambria Math</vt:lpstr>
      <vt:lpstr>Office Theme</vt:lpstr>
      <vt:lpstr>Supervised Models​ Part 2</vt:lpstr>
      <vt:lpstr>Linear Models for Classification</vt:lpstr>
      <vt:lpstr>Linear Models for Classifications </vt:lpstr>
      <vt:lpstr>Estimating Probabilities</vt:lpstr>
      <vt:lpstr>Logit Function </vt:lpstr>
      <vt:lpstr>Training and Cost function </vt:lpstr>
      <vt:lpstr>Minimizing Cost Function </vt:lpstr>
      <vt:lpstr>Decision Boundary</vt:lpstr>
      <vt:lpstr>Decision Boundary</vt:lpstr>
      <vt:lpstr>Regularization</vt:lpstr>
      <vt:lpstr>Softmax Regression</vt:lpstr>
      <vt:lpstr>Cost function </vt:lpstr>
      <vt:lpstr>Cross Entropy</vt:lpstr>
      <vt:lpstr>Cross Entropy – Example </vt:lpstr>
      <vt:lpstr>Cross Entropy</vt:lpstr>
      <vt:lpstr>Softmax Decision Boundary</vt:lpstr>
      <vt:lpstr>Support Vector Machines</vt:lpstr>
      <vt:lpstr>Linear SVM classification</vt:lpstr>
      <vt:lpstr>SVM</vt:lpstr>
      <vt:lpstr>Soft Margin Classification</vt:lpstr>
      <vt:lpstr>Soft Margin Classification </vt:lpstr>
      <vt:lpstr>Linearly separable data</vt:lpstr>
      <vt:lpstr>Support Vector</vt:lpstr>
      <vt:lpstr>Linearly separable data</vt:lpstr>
      <vt:lpstr>SVM - Optimization</vt:lpstr>
      <vt:lpstr>SVM - Optimization</vt:lpstr>
      <vt:lpstr>Linear separability: what is the best W?</vt:lpstr>
      <vt:lpstr>Linear separability: what is the best W?</vt:lpstr>
      <vt:lpstr>Slack variable ε</vt:lpstr>
      <vt:lpstr>Soft Margin solution</vt:lpstr>
      <vt:lpstr>Soft Margin solution</vt:lpstr>
      <vt:lpstr>Tip</vt:lpstr>
      <vt:lpstr>Nonlinear SVM Classification</vt:lpstr>
      <vt:lpstr>Example</vt:lpstr>
      <vt:lpstr>Kernel Trick</vt:lpstr>
      <vt:lpstr>Example</vt:lpstr>
      <vt:lpstr>Example</vt:lpstr>
      <vt:lpstr>Similarity Features</vt:lpstr>
      <vt:lpstr>Gaussian RBF Kernel</vt:lpstr>
      <vt:lpstr>Gamma</vt:lpstr>
      <vt:lpstr>Tip</vt:lpstr>
      <vt:lpstr>Computational Complexity</vt:lpstr>
      <vt:lpstr>SVM Regression</vt:lpstr>
      <vt:lpstr>Objective</vt:lpstr>
      <vt:lpstr>Nonlinear Regression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Models​ Part 2</dc:title>
  <dc:creator>Sohaee, Nassim</dc:creator>
  <cp:lastModifiedBy>Nassim</cp:lastModifiedBy>
  <cp:revision>336</cp:revision>
  <dcterms:modified xsi:type="dcterms:W3CDTF">2018-10-16T15:23:56Z</dcterms:modified>
</cp:coreProperties>
</file>