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3" autoAdjust="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005CA-C9CB-4ECD-9B8B-6A143E881AB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91D82-9F0D-4FF9-BFE6-F708FCA56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Supplementary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in the sense of computer science, I employed the query of merging two arrays to optimize the consumption of time, which is faster than Binary Search algorithm. However, I didn’t carefully optimize the consumption of memory (because I used </a:t>
            </a:r>
            <a:r>
              <a:rPr lang="en-US" altLang="zh-CN" baseline="0" smtClean="0"/>
              <a:t>some Hash tables in the tool), </a:t>
            </a:r>
            <a:r>
              <a:rPr lang="en-US" altLang="zh-CN" baseline="0" dirty="0" smtClean="0"/>
              <a:t>although I used some techniques to control the consumption of memory.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91D82-9F0D-4FF9-BFE6-F708FCA562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91D82-9F0D-4FF9-BFE6-F708FCA562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2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91D82-9F0D-4FF9-BFE6-F708FCA562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7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5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4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2DAA-B48B-4072-9546-EE4CD5C873C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02E8-FD57-4972-82E8-FF9FECF5F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.ucsc.edu/cgi-bin/hgTab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919" y="443384"/>
            <a:ext cx="4210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Annotation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enomic Loci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19" y="1087656"/>
            <a:ext cx="1041453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script: </a:t>
            </a:r>
            <a:r>
              <a:rPr lang="zh-CN" altLang="en-US" sz="2000" dirty="0" smtClean="0"/>
              <a:t>AnnotationExe.pl</a:t>
            </a:r>
            <a:r>
              <a:rPr lang="en-US" altLang="zh-CN" sz="2000" dirty="0" smtClean="0"/>
              <a:t>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AnnotationExe.pl [-h/--help] [-m/--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&lt;mode&gt;]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[-f/--flag] [-a/--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-average] &lt;-d/--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&lt;-t/--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table&gt;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[-m/--mode] is with optional value: 'sensitive' or 'stable' (default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[-f/--flag] is a Boolean variable (default: False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[-a/--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-average] is a Boolean variable (default: False), which depends on [-f/--flag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algn="just"/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[-m/--mode]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with optional value: 'sensitive' or 'stable' (default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Here ‘stable’ means that the overlapping section between two loci has at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half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locus; ‘sensitive’ means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overlapping section between two loci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at least 1bp. The tool supports to input several separate tables (each table includes 3 (such as ‘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 end’) or 4 columns and the last column represents annotation information) which are included in a folder specified by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&lt;-d/--dir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table to be annotated is required to include at least 3 columns (the first 3 columns: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end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’), which is specified by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&lt;-t/--table&gt;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one uses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[-f/--flag]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argument, it means that the tool will print details of annotation(s); Or it will print the count of overlapping. If the fourth column of annotation(s) is numerical, one may use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[-a/--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-average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to calculate the average of value across all loci overlapped for a given target locus.</a:t>
            </a:r>
          </a:p>
          <a:p>
            <a:pPr lvl="1" algn="just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AnnotationExe.pl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–d /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/tables/ -t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myTable.txt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919" y="443384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Integration of methylomes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19" y="1087656"/>
            <a:ext cx="1030683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script: </a:t>
            </a:r>
            <a:r>
              <a:rPr lang="en-US" altLang="zh-CN" sz="2000" dirty="0" smtClean="0"/>
              <a:t>to_integrate_methylomes.pl.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to_integrate_methylomes.pl [-h/--help] [-m/--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&lt;merge/annotate&gt;]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[-p/--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&lt;string&gt;]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[-t/--title] [-a/--append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[-c/--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caculate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-average] [-n/--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&lt;string&gt;]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[-d/--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&lt;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&lt;inputs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...&gt;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MODE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options: merge (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default), annotate and format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is a given pattern which is used in pattern matching. (default: null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a given name which is used to distinguish different output. (default: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none)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is of Boolean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 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inlcuding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title in input files) or no (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default)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is of numeric variable: 1 (multi-ML appending), 2 (multi-counts appending), 0 (default in MERGE,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merging, non-appending)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-1 (default in non-MERGE, not appending). When using MERGE mode, the option will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requires the minimal read coverage. (default: 5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CACULATE-AVERAGE is of Boolean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:. yes (to calculate average value) or no (default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input file include all CpG sites, each of which is with 5 columns divided by ‘tab’: i.e. chromosome, position, methylation level, total read counts, methylated read counts. For MERGE mode, the input is a directory which includes at least an input file. For ANNOTATE mode, the input include two files: a target file to annotate, which is bed-like format and another file with merged methylomes. In the arguments,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dependent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mode;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CACULATE-AVERAGE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dependent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mode;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shared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to_integrate_methylomes.pl -m merge -t –p ML.gz -a 1 -d 10 /data/</a:t>
            </a: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OR: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to_integrate_methylomes.pl -m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-c –name ML CSM.loci.txt ML.common.sites.ge10X.txt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7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919" y="443384"/>
            <a:ext cx="281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Generator of bins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19" y="1087656"/>
            <a:ext cx="10306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script: </a:t>
            </a:r>
            <a:r>
              <a:rPr lang="en-US" altLang="zh-CN" sz="2000" dirty="0"/>
              <a:t>bins_generator.pl</a:t>
            </a:r>
            <a:r>
              <a:rPr lang="en-US" altLang="zh-CN" sz="2000" dirty="0" smtClean="0"/>
              <a:t>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bins_generator.pl [-m/--mode center(default)|region] [-l/--length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[-n/--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[-r/--reference &lt;string&gt;] &lt;-t/--type GB|GI|TB|RB&gt; [Input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is optional for some of functions: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LENGTH&gt;0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NBINS is also optional for some of functions: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NBINS&gt;0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denotes gene reference (such as: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refseq.genes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annotations (more than 12 columns) for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TYPE is an argument required, which denotes which function will be executed; optional types include: to divide gene-structured (Promoter, Exon, Intron, ...) into bins (GB); to divide the given regions around TSS into bins (TB); to get gene features (GI); to divide region and its upstream/downstream into bins (RB)</a:t>
            </a:r>
          </a:p>
          <a:p>
            <a:pPr lvl="1"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INPUT denotes a bed-like input file with some interesting genomic regions, which will be only used when TYPE is RB.</a:t>
            </a:r>
          </a:p>
          <a:p>
            <a:pPr lvl="1"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reference genes may be downloaded from UCSC database. The data format has a description 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genome.ucsc.edu/cgi-bin/hgTables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bins_generator.pl -t GB -r RefSeq.genes.txt -n 20</a:t>
            </a: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bins_generator.pl -t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RefSeq.genes.txt</a:t>
            </a: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bins_generator.pl -t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 -r RefSeq.genes.txt -l 2000 -n 30</a:t>
            </a: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bins_generator.pl -t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 -m region -l 1000 -n 15 CSM.loci.txt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4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1035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of annotation for CSM loci</dc:title>
  <dc:creator>Johnny He</dc:creator>
  <cp:lastModifiedBy>Johnny He</cp:lastModifiedBy>
  <cp:revision>1689</cp:revision>
  <dcterms:created xsi:type="dcterms:W3CDTF">2016-03-06T05:52:25Z</dcterms:created>
  <dcterms:modified xsi:type="dcterms:W3CDTF">2017-06-01T16:40:14Z</dcterms:modified>
</cp:coreProperties>
</file>