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7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2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3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0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8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58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3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6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6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2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724AF-314B-4EA5-A5AE-9269B2234BB3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1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1958196"/>
            <a:ext cx="3571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日常开销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其它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Welcome to YL’s LIFE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97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日常开销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2038" y="1837426"/>
            <a:ext cx="3648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账号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记录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查询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710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日常开销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2038" y="1837426"/>
            <a:ext cx="3648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账号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记录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查询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统计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1257"/>
              </p:ext>
            </p:extLst>
          </p:nvPr>
        </p:nvGraphicFramePr>
        <p:xfrm>
          <a:off x="1065842" y="4230617"/>
          <a:ext cx="5818038" cy="750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9019"/>
                <a:gridCol w="2909019"/>
              </a:tblGrid>
              <a:tr h="3754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54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说明（可选）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2038" y="5175849"/>
            <a:ext cx="285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创建新账号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月末手动更新？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83879" y="2078966"/>
            <a:ext cx="2544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description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55250"/>
              </p:ext>
            </p:extLst>
          </p:nvPr>
        </p:nvGraphicFramePr>
        <p:xfrm>
          <a:off x="6583872" y="5495825"/>
          <a:ext cx="5818038" cy="1126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9019"/>
                <a:gridCol w="2909019"/>
              </a:tblGrid>
              <a:tr h="3754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54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余额（元）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54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540150" y="5175849"/>
            <a:ext cx="238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用于历史记录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26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日常开销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2038" y="1837426"/>
            <a:ext cx="3648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账号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记录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查询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统计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37968"/>
              </p:ext>
            </p:extLst>
          </p:nvPr>
        </p:nvGraphicFramePr>
        <p:xfrm>
          <a:off x="1147312" y="3376602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下拉框选项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收入（元）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下拉框选项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说明（可选）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默认为当天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19620"/>
              </p:ext>
            </p:extLst>
          </p:nvPr>
        </p:nvGraphicFramePr>
        <p:xfrm>
          <a:off x="4763698" y="214142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Source </a:t>
                      </a:r>
                      <a:r>
                        <a:rPr lang="zh-CN" altLang="en-US" dirty="0" smtClean="0"/>
                        <a:t>（下拉框）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 </a:t>
                      </a:r>
                      <a:r>
                        <a:rPr lang="zh-CN" altLang="en-US" dirty="0" smtClean="0"/>
                        <a:t>（下拉框）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Amount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770407" y="1700677"/>
            <a:ext cx="319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系统内转账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92860" y="4826675"/>
            <a:ext cx="3899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</a:t>
            </a:r>
            <a:r>
              <a:rPr lang="en-US" altLang="zh-CN" b="1" dirty="0" err="1" smtClean="0"/>
              <a:t>daily_expense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account: 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63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日常开销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2038" y="1837426"/>
            <a:ext cx="3648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账号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记录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查询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统计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895213"/>
              </p:ext>
            </p:extLst>
          </p:nvPr>
        </p:nvGraphicFramePr>
        <p:xfrm>
          <a:off x="1100348" y="4058089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开支（元）：收入为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，支出为</a:t>
                      </a:r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92038" y="3554083"/>
            <a:ext cx="495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按时间段查询收支情况，显示如下：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85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日常开销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2038" y="1837426"/>
            <a:ext cx="3648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账号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记录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查询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统计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913167"/>
              </p:ext>
            </p:extLst>
          </p:nvPr>
        </p:nvGraphicFramePr>
        <p:xfrm>
          <a:off x="5275217" y="3630485"/>
          <a:ext cx="4064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消费类别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金额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275217" y="3293996"/>
            <a:ext cx="335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按照支出类别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86254"/>
              </p:ext>
            </p:extLst>
          </p:nvPr>
        </p:nvGraphicFramePr>
        <p:xfrm>
          <a:off x="5275217" y="1672267"/>
          <a:ext cx="4064001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时间段内最早记录的金额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时间段内最晚记录的金额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275217" y="1335778"/>
            <a:ext cx="335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资金账号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49245" y="4002833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查看每个资金账号的支出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9514114" y="4104767"/>
            <a:ext cx="235131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90159" y="191589"/>
            <a:ext cx="465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、查询某个时间段内消费记录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28543"/>
              </p:ext>
            </p:extLst>
          </p:nvPr>
        </p:nvGraphicFramePr>
        <p:xfrm>
          <a:off x="5275217" y="4941125"/>
          <a:ext cx="40640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资金账号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消费类别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金额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275217" y="4604636"/>
            <a:ext cx="335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按照资金账号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9234" y="4002833"/>
            <a:ext cx="412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、资金账号两次记录之间的支出情况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926" y="4493623"/>
            <a:ext cx="32047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selectField</a:t>
            </a:r>
            <a:r>
              <a:rPr lang="zh-CN" altLang="en-US" b="1" dirty="0" smtClean="0"/>
              <a:t>选择哪个时间段</a:t>
            </a:r>
            <a:endParaRPr lang="en-US" altLang="zh-CN" b="1" dirty="0" smtClean="0"/>
          </a:p>
          <a:p>
            <a:r>
              <a:rPr lang="zh-CN" altLang="en-US" dirty="0" smtClean="0"/>
              <a:t>起始资金额度</a:t>
            </a:r>
            <a:endParaRPr lang="en-US" altLang="zh-CN" dirty="0" smtClean="0"/>
          </a:p>
          <a:p>
            <a:r>
              <a:rPr lang="zh-CN" altLang="en-US" dirty="0" smtClean="0"/>
              <a:t>终止资金额度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类消费金额总数</a:t>
            </a:r>
            <a:endParaRPr lang="en-US" altLang="zh-CN" dirty="0" smtClean="0"/>
          </a:p>
          <a:p>
            <a:r>
              <a:rPr lang="zh-CN" altLang="en-US" dirty="0"/>
              <a:t>转</a:t>
            </a:r>
            <a:r>
              <a:rPr lang="zh-CN" altLang="en-US" dirty="0" smtClean="0"/>
              <a:t>出到其它账号金额总数</a:t>
            </a:r>
            <a:endParaRPr lang="en-US" altLang="zh-CN" dirty="0" smtClean="0"/>
          </a:p>
          <a:p>
            <a:r>
              <a:rPr lang="zh-CN" altLang="en-US" dirty="0" smtClean="0"/>
              <a:t>转入到该账号金额总数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732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227</Words>
  <Application>Microsoft Office PowerPoint</Application>
  <PresentationFormat>宽屏</PresentationFormat>
  <Paragraphs>86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Welcome to YL’s LIFE</vt:lpstr>
      <vt:lpstr>日常开销</vt:lpstr>
      <vt:lpstr>日常开销</vt:lpstr>
      <vt:lpstr>日常开销</vt:lpstr>
      <vt:lpstr>日常开销</vt:lpstr>
      <vt:lpstr>日常开销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建龙</dc:creator>
  <cp:lastModifiedBy>彭 建龙</cp:lastModifiedBy>
  <cp:revision>50</cp:revision>
  <dcterms:created xsi:type="dcterms:W3CDTF">2018-11-16T07:37:31Z</dcterms:created>
  <dcterms:modified xsi:type="dcterms:W3CDTF">2018-11-19T03:44:22Z</dcterms:modified>
</cp:coreProperties>
</file>