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24AF-314B-4EA5-A5AE-9269B2234BB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1969-6513-4792-BF03-7B56FBB1C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958196"/>
            <a:ext cx="357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日常开销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其它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to YL’s LIFE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9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账号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71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账号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57"/>
              </p:ext>
            </p:extLst>
          </p:nvPr>
        </p:nvGraphicFramePr>
        <p:xfrm>
          <a:off x="1065842" y="4230617"/>
          <a:ext cx="5818038" cy="75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019"/>
                <a:gridCol w="2909019"/>
              </a:tblGrid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说明（可选）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2038" y="5175849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创建新账号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月末手动更新？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3879" y="2078966"/>
            <a:ext cx="254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description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55250"/>
              </p:ext>
            </p:extLst>
          </p:nvPr>
        </p:nvGraphicFramePr>
        <p:xfrm>
          <a:off x="6583872" y="5495825"/>
          <a:ext cx="5818038" cy="1126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019"/>
                <a:gridCol w="2909019"/>
              </a:tblGrid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余额（元）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4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40150" y="5175849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用于历史记录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37968"/>
              </p:ext>
            </p:extLst>
          </p:nvPr>
        </p:nvGraphicFramePr>
        <p:xfrm>
          <a:off x="1147312" y="3376602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下拉框选项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收入（元）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下拉框选项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说明（可选）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默认为当天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19620"/>
              </p:ext>
            </p:extLst>
          </p:nvPr>
        </p:nvGraphicFramePr>
        <p:xfrm>
          <a:off x="4763698" y="21414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 </a:t>
                      </a:r>
                      <a:r>
                        <a:rPr lang="zh-CN" altLang="en-US" dirty="0" smtClean="0"/>
                        <a:t>（下拉框）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 </a:t>
                      </a:r>
                      <a:r>
                        <a:rPr lang="zh-CN" altLang="en-US" dirty="0" smtClean="0"/>
                        <a:t>（下拉框）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Amount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70407" y="1700677"/>
            <a:ext cx="31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系统内转账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92860" y="4826675"/>
            <a:ext cx="3899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</a:t>
            </a:r>
            <a:r>
              <a:rPr lang="en-US" altLang="zh-CN" b="1" dirty="0" err="1" smtClean="0"/>
              <a:t>daily_expense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account: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6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统计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5213"/>
              </p:ext>
            </p:extLst>
          </p:nvPr>
        </p:nvGraphicFramePr>
        <p:xfrm>
          <a:off x="1100348" y="4058089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开支（元）：收入为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，支出为</a:t>
                      </a:r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92038" y="3554083"/>
            <a:ext cx="49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按时间段查询收支情况，显示如下：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8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日常开销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038" y="1837426"/>
            <a:ext cx="364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账号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记录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查询</a:t>
            </a:r>
            <a:endParaRPr lang="en-US" altLang="zh-CN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732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141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Welcome to YL’s LIFE</vt:lpstr>
      <vt:lpstr>日常开销</vt:lpstr>
      <vt:lpstr>日常开销</vt:lpstr>
      <vt:lpstr>日常开销</vt:lpstr>
      <vt:lpstr>日常开销</vt:lpstr>
      <vt:lpstr>日常开销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建龙</dc:creator>
  <cp:lastModifiedBy>彭 建龙</cp:lastModifiedBy>
  <cp:revision>41</cp:revision>
  <dcterms:created xsi:type="dcterms:W3CDTF">2018-11-16T07:37:31Z</dcterms:created>
  <dcterms:modified xsi:type="dcterms:W3CDTF">2018-11-16T11:06:18Z</dcterms:modified>
</cp:coreProperties>
</file>