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0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73" r:id="rId3"/>
    <p:sldId id="258" r:id="rId4"/>
    <p:sldId id="458" r:id="rId5"/>
    <p:sldId id="418" r:id="rId6"/>
    <p:sldId id="419" r:id="rId7"/>
    <p:sldId id="485" r:id="rId8"/>
    <p:sldId id="420" r:id="rId9"/>
    <p:sldId id="474" r:id="rId10"/>
    <p:sldId id="295" r:id="rId11"/>
    <p:sldId id="442" r:id="rId12"/>
    <p:sldId id="441" r:id="rId13"/>
    <p:sldId id="367" r:id="rId14"/>
    <p:sldId id="475" r:id="rId15"/>
    <p:sldId id="296" r:id="rId16"/>
    <p:sldId id="422" r:id="rId17"/>
    <p:sldId id="397" r:id="rId18"/>
    <p:sldId id="476" r:id="rId19"/>
    <p:sldId id="408" r:id="rId20"/>
    <p:sldId id="424" r:id="rId21"/>
    <p:sldId id="426" r:id="rId22"/>
    <p:sldId id="427" r:id="rId23"/>
    <p:sldId id="428" r:id="rId24"/>
    <p:sldId id="471" r:id="rId25"/>
    <p:sldId id="430" r:id="rId26"/>
    <p:sldId id="434" r:id="rId27"/>
    <p:sldId id="406" r:id="rId28"/>
    <p:sldId id="477" r:id="rId29"/>
    <p:sldId id="447" r:id="rId30"/>
    <p:sldId id="448" r:id="rId31"/>
    <p:sldId id="450" r:id="rId32"/>
    <p:sldId id="449" r:id="rId33"/>
    <p:sldId id="391" r:id="rId34"/>
    <p:sldId id="390" r:id="rId35"/>
    <p:sldId id="445" r:id="rId36"/>
    <p:sldId id="482" r:id="rId37"/>
    <p:sldId id="394" r:id="rId38"/>
    <p:sldId id="393" r:id="rId39"/>
    <p:sldId id="453" r:id="rId40"/>
    <p:sldId id="395" r:id="rId41"/>
    <p:sldId id="481" r:id="rId42"/>
    <p:sldId id="478" r:id="rId43"/>
    <p:sldId id="454" r:id="rId44"/>
    <p:sldId id="479" r:id="rId45"/>
    <p:sldId id="336" r:id="rId46"/>
    <p:sldId id="292" r:id="rId4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정현" initials="김" lastIdx="1" clrIdx="0">
    <p:extLst>
      <p:ext uri="{19B8F6BF-5375-455C-9EA6-DF929625EA0E}">
        <p15:presenceInfo xmlns:p15="http://schemas.microsoft.com/office/powerpoint/2012/main" userId="김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77697" autoAdjust="0"/>
  </p:normalViewPr>
  <p:slideViewPr>
    <p:cSldViewPr>
      <p:cViewPr varScale="1">
        <p:scale>
          <a:sx n="84" d="100"/>
          <a:sy n="84" d="100"/>
        </p:scale>
        <p:origin x="2388" y="13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sung\Desktop\PLDI\pldi16-camera-final\pldi16-camera-final\20141229%20result_final_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jhma\Downloads\pldi16-camera-final\pldi16-camera-final\20141229%20result_final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jhma\Downloads\pldi16-camera-final\pldi16-camera-final\20141229%20result_final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jhma\Downloads\pldi16-camera-final\pldi16-camera-final\20141229%20result_final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jhma\Downloads\pldi16-camera-final\pldi16-camera-final\20141229%20result_final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MPI-Fortran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Pt>
            <c:idx val="1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9A4-4F00-88C9-58542795D34F}"/>
              </c:ext>
            </c:extLst>
          </c:dPt>
          <c:dPt>
            <c:idx val="19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9A4-4F00-88C9-58542795D34F}"/>
              </c:ext>
            </c:extLst>
          </c:dPt>
          <c:dPt>
            <c:idx val="2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9A4-4F00-88C9-58542795D34F}"/>
              </c:ext>
            </c:extLst>
          </c:dPt>
          <c:cat>
            <c:multiLvlStrRef>
              <c:f>Sheet1!$A$17:$B$37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Sheet1!$C$17:$C$37</c:f>
              <c:numCache>
                <c:formatCode>General</c:formatCode>
                <c:ptCount val="21"/>
                <c:pt idx="0">
                  <c:v>1</c:v>
                </c:pt>
                <c:pt idx="1">
                  <c:v>4.1451973194341027</c:v>
                </c:pt>
                <c:pt idx="2">
                  <c:v>16.112879884225759</c:v>
                </c:pt>
                <c:pt idx="3">
                  <c:v>1</c:v>
                </c:pt>
                <c:pt idx="4">
                  <c:v>2.8181167203723594</c:v>
                </c:pt>
                <c:pt idx="5">
                  <c:v>2.7530605106680657</c:v>
                </c:pt>
                <c:pt idx="6">
                  <c:v>1</c:v>
                </c:pt>
                <c:pt idx="7">
                  <c:v>3.2375351276182749</c:v>
                </c:pt>
                <c:pt idx="8">
                  <c:v>12.124335467071715</c:v>
                </c:pt>
                <c:pt idx="9">
                  <c:v>1</c:v>
                </c:pt>
                <c:pt idx="10">
                  <c:v>3.9685236072945291</c:v>
                </c:pt>
                <c:pt idx="11">
                  <c:v>17.418859649122808</c:v>
                </c:pt>
                <c:pt idx="12">
                  <c:v>1</c:v>
                </c:pt>
                <c:pt idx="13">
                  <c:v>3.6246377164568062</c:v>
                </c:pt>
                <c:pt idx="14">
                  <c:v>17.149573634477989</c:v>
                </c:pt>
                <c:pt idx="15">
                  <c:v>1</c:v>
                </c:pt>
                <c:pt idx="16">
                  <c:v>3.7630629082158817</c:v>
                </c:pt>
                <c:pt idx="17">
                  <c:v>15.860066405070931</c:v>
                </c:pt>
                <c:pt idx="18">
                  <c:v>1</c:v>
                </c:pt>
                <c:pt idx="19">
                  <c:v>3.5633538778546816</c:v>
                </c:pt>
                <c:pt idx="20">
                  <c:v>11.687029848988544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9A4-4F00-88C9-58542795D34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SnuCL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Pt>
            <c:idx val="1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9A4-4F00-88C9-58542795D34F}"/>
              </c:ext>
            </c:extLst>
          </c:dPt>
          <c:dPt>
            <c:idx val="19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9A4-4F00-88C9-58542795D34F}"/>
              </c:ext>
            </c:extLst>
          </c:dPt>
          <c:dPt>
            <c:idx val="2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9A4-4F00-88C9-58542795D34F}"/>
              </c:ext>
            </c:extLst>
          </c:dPt>
          <c:cat>
            <c:multiLvlStrRef>
              <c:f>Sheet1!$A$17:$B$37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Sheet1!$D$17:$D$37</c:f>
              <c:numCache>
                <c:formatCode>General</c:formatCode>
                <c:ptCount val="21"/>
                <c:pt idx="0">
                  <c:v>0.80281690140845063</c:v>
                </c:pt>
                <c:pt idx="1">
                  <c:v>3.0348900599672906</c:v>
                </c:pt>
                <c:pt idx="2">
                  <c:v>11.54979253112033</c:v>
                </c:pt>
                <c:pt idx="3">
                  <c:v>0.8043944813490036</c:v>
                </c:pt>
                <c:pt idx="4">
                  <c:v>0.77143977261589725</c:v>
                </c:pt>
                <c:pt idx="5">
                  <c:v>0.65477081773562928</c:v>
                </c:pt>
                <c:pt idx="6">
                  <c:v>0.98643268865801026</c:v>
                </c:pt>
                <c:pt idx="7">
                  <c:v>1.6694553168603783</c:v>
                </c:pt>
                <c:pt idx="8">
                  <c:v>0.40979097909790979</c:v>
                </c:pt>
                <c:pt idx="9">
                  <c:v>0.66026600166251048</c:v>
                </c:pt>
                <c:pt idx="10">
                  <c:v>0.37832817337461305</c:v>
                </c:pt>
                <c:pt idx="11">
                  <c:v>0.26353682813536833</c:v>
                </c:pt>
                <c:pt idx="12">
                  <c:v>0.90444400553031801</c:v>
                </c:pt>
                <c:pt idx="13">
                  <c:v>1.1360610687022901</c:v>
                </c:pt>
                <c:pt idx="14">
                  <c:v>0.2571473002159827</c:v>
                </c:pt>
                <c:pt idx="15">
                  <c:v>0.51889758802942076</c:v>
                </c:pt>
                <c:pt idx="16">
                  <c:v>1.8824616839706796</c:v>
                </c:pt>
                <c:pt idx="17">
                  <c:v>0.35538992221846466</c:v>
                </c:pt>
                <c:pt idx="18">
                  <c:v>0.76305507674734896</c:v>
                </c:pt>
                <c:pt idx="19">
                  <c:v>1.2115352347657811</c:v>
                </c:pt>
                <c:pt idx="20">
                  <c:v>0.64887202000077482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9A4-4F00-88C9-58542795D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08480128"/>
        <c:axId val="-1208476864"/>
      </c:barChart>
      <c:catAx>
        <c:axId val="-1208480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208476864"/>
        <c:crosses val="autoZero"/>
        <c:auto val="1"/>
        <c:lblAlgn val="ctr"/>
        <c:lblOffset val="100"/>
        <c:noMultiLvlLbl val="0"/>
      </c:catAx>
      <c:valAx>
        <c:axId val="-1208476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208480128"/>
        <c:crosses val="autoZero"/>
        <c:crossBetween val="between"/>
        <c:majorUnit val="4"/>
      </c:valAx>
      <c:spPr>
        <a:ln>
          <a:solidFill>
            <a:schemeClr val="tx1"/>
          </a:solidFill>
        </a:ln>
      </c:spPr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SnuCL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0.80281690140845063</c:v>
                </c:pt>
                <c:pt idx="1">
                  <c:v>3.0348900599672906</c:v>
                </c:pt>
                <c:pt idx="2">
                  <c:v>11.54979253112033</c:v>
                </c:pt>
                <c:pt idx="3">
                  <c:v>0.8043944813490036</c:v>
                </c:pt>
                <c:pt idx="4">
                  <c:v>0.77143977261589725</c:v>
                </c:pt>
                <c:pt idx="5">
                  <c:v>0.65477081773562928</c:v>
                </c:pt>
                <c:pt idx="6">
                  <c:v>0.98643268865801026</c:v>
                </c:pt>
                <c:pt idx="7">
                  <c:v>1.6694553168603783</c:v>
                </c:pt>
                <c:pt idx="8">
                  <c:v>0.40979097909790979</c:v>
                </c:pt>
                <c:pt idx="9">
                  <c:v>0.66026600166251048</c:v>
                </c:pt>
                <c:pt idx="10">
                  <c:v>0.37832817337461305</c:v>
                </c:pt>
                <c:pt idx="11">
                  <c:v>0.26353682813536833</c:v>
                </c:pt>
                <c:pt idx="12">
                  <c:v>0.90444400553031801</c:v>
                </c:pt>
                <c:pt idx="13">
                  <c:v>1.1360610687022901</c:v>
                </c:pt>
                <c:pt idx="14">
                  <c:v>0.2571473002159827</c:v>
                </c:pt>
                <c:pt idx="15">
                  <c:v>0.51889758802942076</c:v>
                </c:pt>
                <c:pt idx="16">
                  <c:v>1.8824616839706796</c:v>
                </c:pt>
                <c:pt idx="17">
                  <c:v>0.35538992221846466</c:v>
                </c:pt>
                <c:pt idx="18">
                  <c:v>0.76305507674734896</c:v>
                </c:pt>
                <c:pt idx="19">
                  <c:v>1.2115352347657811</c:v>
                </c:pt>
                <c:pt idx="20">
                  <c:v>0.64887202000077482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A90-4242-B3A5-ACDA546DD3D4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SnuCL-D (decentralization only)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1.038813211420041</c:v>
                </c:pt>
                <c:pt idx="1">
                  <c:v>4.1462264150943389</c:v>
                </c:pt>
                <c:pt idx="2">
                  <c:v>15.252054794520548</c:v>
                </c:pt>
                <c:pt idx="3">
                  <c:v>0.98350618518055721</c:v>
                </c:pt>
                <c:pt idx="4">
                  <c:v>2.8873807776962579</c:v>
                </c:pt>
                <c:pt idx="5">
                  <c:v>5.3398914518317495</c:v>
                </c:pt>
                <c:pt idx="6">
                  <c:v>1.2818895108745527</c:v>
                </c:pt>
                <c:pt idx="7">
                  <c:v>4.0417374950269451</c:v>
                </c:pt>
                <c:pt idx="8">
                  <c:v>3.3571664613813201</c:v>
                </c:pt>
                <c:pt idx="9">
                  <c:v>1.0208199460223621</c:v>
                </c:pt>
                <c:pt idx="10">
                  <c:v>1.7250515799761104</c:v>
                </c:pt>
                <c:pt idx="11">
                  <c:v>0.8835372636262514</c:v>
                </c:pt>
                <c:pt idx="12">
                  <c:v>1.2106795958544165</c:v>
                </c:pt>
                <c:pt idx="13">
                  <c:v>3.1751152073732718</c:v>
                </c:pt>
                <c:pt idx="14">
                  <c:v>1.3748175519630486</c:v>
                </c:pt>
                <c:pt idx="15">
                  <c:v>1.0381068287247408</c:v>
                </c:pt>
                <c:pt idx="16">
                  <c:v>3.6310137516412135</c:v>
                </c:pt>
                <c:pt idx="17">
                  <c:v>2.993982905982906</c:v>
                </c:pt>
                <c:pt idx="18">
                  <c:v>1.0903458174805436</c:v>
                </c:pt>
                <c:pt idx="19">
                  <c:v>3.1420935235982732</c:v>
                </c:pt>
                <c:pt idx="20">
                  <c:v>3.1593093500864629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A90-4242-B3A5-ACDA546DD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08471424"/>
        <c:axId val="-1208483392"/>
      </c:barChart>
      <c:catAx>
        <c:axId val="-1208471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83392"/>
        <c:crosses val="autoZero"/>
        <c:auto val="1"/>
        <c:lblAlgn val="ctr"/>
        <c:lblOffset val="100"/>
        <c:noMultiLvlLbl val="0"/>
      </c:catAx>
      <c:valAx>
        <c:axId val="-1208483392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US" b="1"/>
                  <a:t>Speedup</a:t>
                </a:r>
                <a:endParaRPr lang="ko-KR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71424"/>
        <c:crosses val="autoZero"/>
        <c:crossBetween val="between"/>
        <c:majorUnit val="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  <a:latin typeface="Trebuchet MS" panose="020B0603020202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Sheet1!$E$1</c:f>
              <c:strCache>
                <c:ptCount val="1"/>
                <c:pt idx="0">
                  <c:v>SnuCL-D (decentralization only)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1.038813211420041</c:v>
                </c:pt>
                <c:pt idx="1">
                  <c:v>4.1462264150943389</c:v>
                </c:pt>
                <c:pt idx="2">
                  <c:v>15.252054794520548</c:v>
                </c:pt>
                <c:pt idx="3">
                  <c:v>0.98350618518055721</c:v>
                </c:pt>
                <c:pt idx="4">
                  <c:v>2.8873807776962579</c:v>
                </c:pt>
                <c:pt idx="5">
                  <c:v>5.3398914518317495</c:v>
                </c:pt>
                <c:pt idx="6">
                  <c:v>1.2818895108745527</c:v>
                </c:pt>
                <c:pt idx="7">
                  <c:v>4.0417374950269451</c:v>
                </c:pt>
                <c:pt idx="8">
                  <c:v>3.3571664613813201</c:v>
                </c:pt>
                <c:pt idx="9">
                  <c:v>1.0208199460223621</c:v>
                </c:pt>
                <c:pt idx="10">
                  <c:v>1.7250515799761104</c:v>
                </c:pt>
                <c:pt idx="11">
                  <c:v>0.8835372636262514</c:v>
                </c:pt>
                <c:pt idx="12">
                  <c:v>1.2106795958544165</c:v>
                </c:pt>
                <c:pt idx="13">
                  <c:v>3.1751152073732718</c:v>
                </c:pt>
                <c:pt idx="14">
                  <c:v>1.3748175519630486</c:v>
                </c:pt>
                <c:pt idx="15">
                  <c:v>1.0381068287247408</c:v>
                </c:pt>
                <c:pt idx="16">
                  <c:v>3.6310137516412135</c:v>
                </c:pt>
                <c:pt idx="17">
                  <c:v>2.993982905982906</c:v>
                </c:pt>
                <c:pt idx="18">
                  <c:v>1.0903458174805436</c:v>
                </c:pt>
                <c:pt idx="19">
                  <c:v>3.1420935235982732</c:v>
                </c:pt>
                <c:pt idx="20">
                  <c:v>3.1593093500864629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C8-4EA9-B3C1-6259ACFD9E28}"/>
            </c:ext>
          </c:extLst>
        </c:ser>
        <c:ser>
          <c:idx val="3"/>
          <c:order val="1"/>
          <c:tx>
            <c:strRef>
              <c:f>Sheet1!$F$1</c:f>
              <c:strCache>
                <c:ptCount val="1"/>
                <c:pt idx="0">
                  <c:v>SnuCL-D (decentralization + clAttachBufferToDevice)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1.0385871086098069</c:v>
                </c:pt>
                <c:pt idx="1">
                  <c:v>4.1508636759040636</c:v>
                </c:pt>
                <c:pt idx="2">
                  <c:v>15.252054794520548</c:v>
                </c:pt>
                <c:pt idx="3">
                  <c:v>0.99607694254619084</c:v>
                </c:pt>
                <c:pt idx="4">
                  <c:v>2.918427882832777</c:v>
                </c:pt>
                <c:pt idx="5">
                  <c:v>5.9538577912254151</c:v>
                </c:pt>
                <c:pt idx="6">
                  <c:v>1.2900581824898412</c:v>
                </c:pt>
                <c:pt idx="7">
                  <c:v>4.4859700533900684</c:v>
                </c:pt>
                <c:pt idx="8">
                  <c:v>5.9925997425997428</c:v>
                </c:pt>
                <c:pt idx="9">
                  <c:v>1.1589698694097907</c:v>
                </c:pt>
                <c:pt idx="10">
                  <c:v>2.6205872649290667</c:v>
                </c:pt>
                <c:pt idx="11">
                  <c:v>1.5843223297097837</c:v>
                </c:pt>
                <c:pt idx="12">
                  <c:v>1.2135227254195273</c:v>
                </c:pt>
                <c:pt idx="13">
                  <c:v>3.9839383231609382</c:v>
                </c:pt>
                <c:pt idx="14">
                  <c:v>2.3622857142857141</c:v>
                </c:pt>
                <c:pt idx="15">
                  <c:v>1.0313946412798114</c:v>
                </c:pt>
                <c:pt idx="16">
                  <c:v>3.9127559758731101</c:v>
                </c:pt>
                <c:pt idx="17">
                  <c:v>6.2552857142857139</c:v>
                </c:pt>
                <c:pt idx="18">
                  <c:v>1.1163876077328359</c:v>
                </c:pt>
                <c:pt idx="19">
                  <c:v>3.6117939571443554</c:v>
                </c:pt>
                <c:pt idx="20">
                  <c:v>4.8327485653070168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C8-4EA9-B3C1-6259ACFD9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08472512"/>
        <c:axId val="-1208475776"/>
      </c:barChart>
      <c:catAx>
        <c:axId val="-120847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75776"/>
        <c:crosses val="autoZero"/>
        <c:auto val="1"/>
        <c:lblAlgn val="ctr"/>
        <c:lblOffset val="100"/>
        <c:noMultiLvlLbl val="0"/>
      </c:catAx>
      <c:valAx>
        <c:axId val="-1208475776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US" b="1"/>
                  <a:t>Speedup</a:t>
                </a:r>
                <a:endParaRPr lang="ko-KR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72512"/>
        <c:crosses val="autoZero"/>
        <c:crossBetween val="between"/>
        <c:majorUnit val="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  <a:latin typeface="Trebuchet MS" panose="020B0603020202020204" pitchFamily="34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Sheet1!$F$1</c:f>
              <c:strCache>
                <c:ptCount val="1"/>
                <c:pt idx="0">
                  <c:v>SnuCL-D (decentralization + clAttachBufferToDevice)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1.0385871086098069</c:v>
                </c:pt>
                <c:pt idx="1">
                  <c:v>4.1508636759040636</c:v>
                </c:pt>
                <c:pt idx="2">
                  <c:v>15.252054794520548</c:v>
                </c:pt>
                <c:pt idx="3">
                  <c:v>0.99607694254619084</c:v>
                </c:pt>
                <c:pt idx="4">
                  <c:v>2.918427882832777</c:v>
                </c:pt>
                <c:pt idx="5">
                  <c:v>5.9538577912254151</c:v>
                </c:pt>
                <c:pt idx="6">
                  <c:v>1.2900581824898412</c:v>
                </c:pt>
                <c:pt idx="7">
                  <c:v>4.4859700533900684</c:v>
                </c:pt>
                <c:pt idx="8">
                  <c:v>5.9925997425997428</c:v>
                </c:pt>
                <c:pt idx="9">
                  <c:v>1.1589698694097907</c:v>
                </c:pt>
                <c:pt idx="10">
                  <c:v>2.6205872649290667</c:v>
                </c:pt>
                <c:pt idx="11">
                  <c:v>1.5843223297097837</c:v>
                </c:pt>
                <c:pt idx="12">
                  <c:v>1.2135227254195273</c:v>
                </c:pt>
                <c:pt idx="13">
                  <c:v>3.9839383231609382</c:v>
                </c:pt>
                <c:pt idx="14">
                  <c:v>2.3622857142857141</c:v>
                </c:pt>
                <c:pt idx="15">
                  <c:v>1.0313946412798114</c:v>
                </c:pt>
                <c:pt idx="16">
                  <c:v>3.9127559758731101</c:v>
                </c:pt>
                <c:pt idx="17">
                  <c:v>6.2552857142857139</c:v>
                </c:pt>
                <c:pt idx="18">
                  <c:v>1.1163876077328359</c:v>
                </c:pt>
                <c:pt idx="19">
                  <c:v>3.6117939571443554</c:v>
                </c:pt>
                <c:pt idx="20">
                  <c:v>4.8327485653070168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544-4D81-B90C-5C26EF13FA93}"/>
            </c:ext>
          </c:extLst>
        </c:ser>
        <c:ser>
          <c:idx val="4"/>
          <c:order val="1"/>
          <c:tx>
            <c:strRef>
              <c:f>Sheet1!$G$1</c:f>
              <c:strCache>
                <c:ptCount val="1"/>
                <c:pt idx="0">
                  <c:v>SnuCL-D (decentralization + clAttachBufferToDevice + queueing optimization)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1.0385871086098069</c:v>
                </c:pt>
                <c:pt idx="1">
                  <c:v>4.1513795674869503</c:v>
                </c:pt>
                <c:pt idx="2">
                  <c:v>16.494814814814813</c:v>
                </c:pt>
                <c:pt idx="3">
                  <c:v>0.99746546698770744</c:v>
                </c:pt>
                <c:pt idx="4">
                  <c:v>2.9205936920222633</c:v>
                </c:pt>
                <c:pt idx="5">
                  <c:v>5.9135987978963183</c:v>
                </c:pt>
                <c:pt idx="6">
                  <c:v>1.3017799729742323</c:v>
                </c:pt>
                <c:pt idx="7">
                  <c:v>4.8359875367837972</c:v>
                </c:pt>
                <c:pt idx="8">
                  <c:v>9.8955104932258919</c:v>
                </c:pt>
                <c:pt idx="9">
                  <c:v>1.2732227298228742</c:v>
                </c:pt>
                <c:pt idx="10">
                  <c:v>4.0391558606661588</c:v>
                </c:pt>
                <c:pt idx="11">
                  <c:v>7.6228406909788875</c:v>
                </c:pt>
                <c:pt idx="12">
                  <c:v>1.2116307564550861</c:v>
                </c:pt>
                <c:pt idx="13">
                  <c:v>4.3283551703578755</c:v>
                </c:pt>
                <c:pt idx="14">
                  <c:v>11.650084152021606</c:v>
                </c:pt>
                <c:pt idx="15">
                  <c:v>1.0402359835286663</c:v>
                </c:pt>
                <c:pt idx="16">
                  <c:v>3.9477978632285979</c:v>
                </c:pt>
                <c:pt idx="17">
                  <c:v>11.676014399360028</c:v>
                </c:pt>
                <c:pt idx="18">
                  <c:v>1.1373151418581737</c:v>
                </c:pt>
                <c:pt idx="19">
                  <c:v>3.9919601276910854</c:v>
                </c:pt>
                <c:pt idx="20">
                  <c:v>10.001450859066821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544-4D81-B90C-5C26EF13F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08480672"/>
        <c:axId val="-1208479040"/>
      </c:barChart>
      <c:catAx>
        <c:axId val="-120848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79040"/>
        <c:crosses val="autoZero"/>
        <c:auto val="1"/>
        <c:lblAlgn val="ctr"/>
        <c:lblOffset val="100"/>
        <c:noMultiLvlLbl val="0"/>
      </c:catAx>
      <c:valAx>
        <c:axId val="-1208479040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US" b="1"/>
                  <a:t>Speedup</a:t>
                </a:r>
                <a:endParaRPr lang="ko-KR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80672"/>
        <c:crosses val="autoZero"/>
        <c:crossBetween val="between"/>
        <c:majorUnit val="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  <a:latin typeface="Trebuchet MS" panose="020B0603020202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MPI-Fortran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Sheet2!$C$2:$C$22</c:f>
              <c:numCache>
                <c:formatCode>General</c:formatCode>
                <c:ptCount val="21"/>
                <c:pt idx="0">
                  <c:v>1</c:v>
                </c:pt>
                <c:pt idx="1">
                  <c:v>4.1451973194341027</c:v>
                </c:pt>
                <c:pt idx="2">
                  <c:v>16.112879884225759</c:v>
                </c:pt>
                <c:pt idx="3">
                  <c:v>1</c:v>
                </c:pt>
                <c:pt idx="4">
                  <c:v>2.8181167203723594</c:v>
                </c:pt>
                <c:pt idx="5">
                  <c:v>2.7530605106680657</c:v>
                </c:pt>
                <c:pt idx="6">
                  <c:v>1</c:v>
                </c:pt>
                <c:pt idx="7">
                  <c:v>3.2375351276182749</c:v>
                </c:pt>
                <c:pt idx="8">
                  <c:v>12.124335467071715</c:v>
                </c:pt>
                <c:pt idx="9">
                  <c:v>1</c:v>
                </c:pt>
                <c:pt idx="10">
                  <c:v>3.9685236072945291</c:v>
                </c:pt>
                <c:pt idx="11">
                  <c:v>17.418859649122808</c:v>
                </c:pt>
                <c:pt idx="12">
                  <c:v>1</c:v>
                </c:pt>
                <c:pt idx="13">
                  <c:v>3.6246377164568062</c:v>
                </c:pt>
                <c:pt idx="14">
                  <c:v>17.149573634477989</c:v>
                </c:pt>
                <c:pt idx="15">
                  <c:v>1</c:v>
                </c:pt>
                <c:pt idx="16">
                  <c:v>3.7630629082158817</c:v>
                </c:pt>
                <c:pt idx="17">
                  <c:v>15.860066405070931</c:v>
                </c:pt>
                <c:pt idx="18">
                  <c:v>1</c:v>
                </c:pt>
                <c:pt idx="19">
                  <c:v>3.5633538778546816</c:v>
                </c:pt>
                <c:pt idx="20">
                  <c:v>11.687029848988544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3D-4282-B719-413BCBF3C664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SnuCL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Sheet2!$D$2:$D$22</c:f>
              <c:numCache>
                <c:formatCode>General</c:formatCode>
                <c:ptCount val="21"/>
                <c:pt idx="0">
                  <c:v>0.80281690140845063</c:v>
                </c:pt>
                <c:pt idx="1">
                  <c:v>3.0348900599672906</c:v>
                </c:pt>
                <c:pt idx="2">
                  <c:v>11.54979253112033</c:v>
                </c:pt>
                <c:pt idx="3">
                  <c:v>0.8043944813490036</c:v>
                </c:pt>
                <c:pt idx="4">
                  <c:v>0.77143977261589725</c:v>
                </c:pt>
                <c:pt idx="5">
                  <c:v>0.65477081773562928</c:v>
                </c:pt>
                <c:pt idx="6">
                  <c:v>0.98643268865801026</c:v>
                </c:pt>
                <c:pt idx="7">
                  <c:v>1.6694553168603783</c:v>
                </c:pt>
                <c:pt idx="8">
                  <c:v>0.40979097909790979</c:v>
                </c:pt>
                <c:pt idx="9">
                  <c:v>0.66026600166251048</c:v>
                </c:pt>
                <c:pt idx="10">
                  <c:v>0.37832817337461305</c:v>
                </c:pt>
                <c:pt idx="11">
                  <c:v>0.26353682813536833</c:v>
                </c:pt>
                <c:pt idx="12">
                  <c:v>0.90444400553031801</c:v>
                </c:pt>
                <c:pt idx="13">
                  <c:v>1.1360610687022901</c:v>
                </c:pt>
                <c:pt idx="14">
                  <c:v>0.2571473002159827</c:v>
                </c:pt>
                <c:pt idx="15">
                  <c:v>0.51889758802942076</c:v>
                </c:pt>
                <c:pt idx="16">
                  <c:v>1.8824616839706796</c:v>
                </c:pt>
                <c:pt idx="17">
                  <c:v>0.35538992221846466</c:v>
                </c:pt>
                <c:pt idx="18">
                  <c:v>0.76305507674734896</c:v>
                </c:pt>
                <c:pt idx="19">
                  <c:v>1.2115352347657811</c:v>
                </c:pt>
                <c:pt idx="20">
                  <c:v>0.64887202000077482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83D-4282-B719-413BCBF3C664}"/>
            </c:ext>
          </c:extLst>
        </c:ser>
        <c:ser>
          <c:idx val="4"/>
          <c:order val="2"/>
          <c:tx>
            <c:strRef>
              <c:f>Sheet2!$G$1</c:f>
              <c:strCache>
                <c:ptCount val="1"/>
                <c:pt idx="0">
                  <c:v>SnuCL-D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Sheet2!$A$2:$B$22</c:f>
              <c:multiLvlStrCache>
                <c:ptCount val="21"/>
                <c:lvl>
                  <c:pt idx="0">
                    <c:v>32</c:v>
                  </c:pt>
                  <c:pt idx="1">
                    <c:v>128</c:v>
                  </c:pt>
                  <c:pt idx="2">
                    <c:v>512</c:v>
                  </c:pt>
                  <c:pt idx="3">
                    <c:v>32</c:v>
                  </c:pt>
                  <c:pt idx="4">
                    <c:v>128</c:v>
                  </c:pt>
                  <c:pt idx="5">
                    <c:v>512</c:v>
                  </c:pt>
                  <c:pt idx="6">
                    <c:v>32</c:v>
                  </c:pt>
                  <c:pt idx="7">
                    <c:v>128</c:v>
                  </c:pt>
                  <c:pt idx="8">
                    <c:v>512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512</c:v>
                  </c:pt>
                  <c:pt idx="12">
                    <c:v>32</c:v>
                  </c:pt>
                  <c:pt idx="13">
                    <c:v>128</c:v>
                  </c:pt>
                  <c:pt idx="14">
                    <c:v>512</c:v>
                  </c:pt>
                  <c:pt idx="15">
                    <c:v>32</c:v>
                  </c:pt>
                  <c:pt idx="16">
                    <c:v>128</c:v>
                  </c:pt>
                  <c:pt idx="17">
                    <c:v>512</c:v>
                  </c:pt>
                  <c:pt idx="18">
                    <c:v>32</c:v>
                  </c:pt>
                  <c:pt idx="19">
                    <c:v>128</c:v>
                  </c:pt>
                  <c:pt idx="20">
                    <c:v>512</c:v>
                  </c:pt>
                </c:lvl>
                <c:lvl>
                  <c:pt idx="0">
                    <c:v>EP.E</c:v>
                  </c:pt>
                  <c:pt idx="3">
                    <c:v>FT.D</c:v>
                  </c:pt>
                  <c:pt idx="6">
                    <c:v>CG.E</c:v>
                  </c:pt>
                  <c:pt idx="9">
                    <c:v>MG.E</c:v>
                  </c:pt>
                  <c:pt idx="12">
                    <c:v>SP.E</c:v>
                  </c:pt>
                  <c:pt idx="15">
                    <c:v>BT.E</c:v>
                  </c:pt>
                  <c:pt idx="18">
                    <c:v>GeoMean</c:v>
                  </c:pt>
                </c:lvl>
              </c:multiLvlStrCache>
            </c:multiLvlStrRef>
          </c:cat>
          <c:val>
            <c:numRef>
              <c:f>Sheet2!$G$2:$G$22</c:f>
              <c:numCache>
                <c:formatCode>General</c:formatCode>
                <c:ptCount val="21"/>
                <c:pt idx="0">
                  <c:v>1.0385871086098069</c:v>
                </c:pt>
                <c:pt idx="1">
                  <c:v>4.1513795674869503</c:v>
                </c:pt>
                <c:pt idx="2">
                  <c:v>16.494814814814813</c:v>
                </c:pt>
                <c:pt idx="3">
                  <c:v>0.99746546698770744</c:v>
                </c:pt>
                <c:pt idx="4">
                  <c:v>2.9205936920222633</c:v>
                </c:pt>
                <c:pt idx="5">
                  <c:v>5.9135987978963183</c:v>
                </c:pt>
                <c:pt idx="6">
                  <c:v>1.3017799729742323</c:v>
                </c:pt>
                <c:pt idx="7">
                  <c:v>4.8359875367837972</c:v>
                </c:pt>
                <c:pt idx="8">
                  <c:v>9.8955104932258919</c:v>
                </c:pt>
                <c:pt idx="9">
                  <c:v>1.2732227298228742</c:v>
                </c:pt>
                <c:pt idx="10">
                  <c:v>4.0391558606661588</c:v>
                </c:pt>
                <c:pt idx="11">
                  <c:v>7.6228406909788875</c:v>
                </c:pt>
                <c:pt idx="12">
                  <c:v>1.2116307564550861</c:v>
                </c:pt>
                <c:pt idx="13">
                  <c:v>4.3283551703578755</c:v>
                </c:pt>
                <c:pt idx="14">
                  <c:v>11.650084152021606</c:v>
                </c:pt>
                <c:pt idx="15">
                  <c:v>1.0402359835286663</c:v>
                </c:pt>
                <c:pt idx="16">
                  <c:v>3.9477978632285979</c:v>
                </c:pt>
                <c:pt idx="17">
                  <c:v>11.676014399360028</c:v>
                </c:pt>
                <c:pt idx="18">
                  <c:v>1.1373151418581737</c:v>
                </c:pt>
                <c:pt idx="19">
                  <c:v>3.9919601276910854</c:v>
                </c:pt>
                <c:pt idx="20">
                  <c:v>10.001450859066821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83D-4282-B719-413BCBF3C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08485024"/>
        <c:axId val="-1208484480"/>
      </c:barChart>
      <c:catAx>
        <c:axId val="-120848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84480"/>
        <c:crosses val="autoZero"/>
        <c:auto val="1"/>
        <c:lblAlgn val="ctr"/>
        <c:lblOffset val="100"/>
        <c:noMultiLvlLbl val="0"/>
      </c:catAx>
      <c:valAx>
        <c:axId val="-1208484480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US" b="1"/>
                  <a:t>Speedup</a:t>
                </a:r>
                <a:endParaRPr lang="ko-KR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ko-KR"/>
          </a:p>
        </c:txPr>
        <c:crossAx val="-1208485024"/>
        <c:crosses val="autoZero"/>
        <c:crossBetween val="between"/>
        <c:majorUnit val="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  <a:latin typeface="Trebuchet MS" panose="020B0603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F755-48F8-4C6E-ACA7-4B907237EB76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E5895-F352-4180-B036-948F0C78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48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797D-3491-4B81-9D43-64A3720392BD}" type="datetimeFigureOut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2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A418-8367-49E2-A6E5-6470B1E1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4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5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0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0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06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9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79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60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00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3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53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2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44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57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37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0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8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78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27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5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7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2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59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08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9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14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91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18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64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86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80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3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14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06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46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8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915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98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5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5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8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A418-8367-49E2-A6E5-6470B1E1BD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324B-7D5F-4D2C-895E-7BDDB4F160A0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F46F-0C71-4F21-8BB9-2613ED2528F3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9DB0-2F16-4D76-BD1B-1180AC9C390A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1DBD-D2DA-405E-AC21-F42F7F67C4EB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73F-55A6-4F0C-91F1-09D6CB836980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3E05-0089-45F1-8605-25BEDDE32A87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597F-9079-434B-8806-DA19FEA2EA32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CBDF-D36D-43A1-A269-379841CD0744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E986-6029-4B94-B6D5-929475132F7B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F59-C136-4752-8E6C-6F64B2CD5A2B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C318-2276-4D1A-849F-B7A68F9E098A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B270165E-1806-46D3-8ABA-0DD553BCB54F}" type="datetime1">
              <a:rPr lang="ko-KR" altLang="en-US" smtClean="0"/>
              <a:t>2016-06-21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11960" y="6492875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6387353"/>
            <a:ext cx="3910358" cy="4251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304009"/>
            <a:ext cx="2033990" cy="5084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45" y="41856"/>
            <a:ext cx="1943226" cy="5068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aces.snu.ac.kr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A Distributed OpenCL Framework </a:t>
            </a:r>
            <a:br>
              <a:rPr lang="en-US" altLang="ko-KR" sz="3600" dirty="0" smtClean="0"/>
            </a:br>
            <a:r>
              <a:rPr lang="en-US" altLang="ko-KR" sz="3600" dirty="0" smtClean="0"/>
              <a:t>using Redundant Computation </a:t>
            </a:r>
            <a:br>
              <a:rPr lang="en-US" altLang="ko-KR" sz="3600" dirty="0" smtClean="0"/>
            </a:br>
            <a:r>
              <a:rPr lang="en-US" altLang="ko-KR" sz="3600" dirty="0" smtClean="0"/>
              <a:t>and Data Replication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z="4200" b="1" dirty="0" err="1" smtClean="0">
                <a:solidFill>
                  <a:schemeClr val="tx1"/>
                </a:solidFill>
              </a:rPr>
              <a:t>Junghyun</a:t>
            </a:r>
            <a:r>
              <a:rPr lang="en-US" altLang="ko-KR" sz="4200" b="1" dirty="0" smtClean="0">
                <a:solidFill>
                  <a:schemeClr val="tx1"/>
                </a:solidFill>
              </a:rPr>
              <a:t> Kim</a:t>
            </a:r>
            <a:r>
              <a:rPr lang="en-US" altLang="ko-KR" sz="4200" dirty="0" smtClean="0">
                <a:solidFill>
                  <a:schemeClr val="tx1"/>
                </a:solidFill>
              </a:rPr>
              <a:t>, </a:t>
            </a:r>
            <a:r>
              <a:rPr lang="en-US" altLang="ko-KR" sz="4200" dirty="0" err="1" smtClean="0">
                <a:solidFill>
                  <a:schemeClr val="tx1"/>
                </a:solidFill>
              </a:rPr>
              <a:t>Gangwon</a:t>
            </a:r>
            <a:r>
              <a:rPr lang="en-US" altLang="ko-KR" sz="4200" dirty="0" smtClean="0">
                <a:solidFill>
                  <a:schemeClr val="tx1"/>
                </a:solidFill>
              </a:rPr>
              <a:t> Jo, </a:t>
            </a:r>
            <a:r>
              <a:rPr lang="en-US" altLang="ko-KR" sz="4200" dirty="0" err="1" smtClean="0">
                <a:solidFill>
                  <a:schemeClr val="tx1"/>
                </a:solidFill>
              </a:rPr>
              <a:t>Jaehoon</a:t>
            </a:r>
            <a:r>
              <a:rPr lang="en-US" altLang="ko-KR" sz="4200" dirty="0" smtClean="0">
                <a:solidFill>
                  <a:schemeClr val="tx1"/>
                </a:solidFill>
              </a:rPr>
              <a:t> Jung, </a:t>
            </a:r>
            <a:r>
              <a:rPr lang="en-US" altLang="ko-KR" sz="4200" dirty="0" err="1" smtClean="0">
                <a:solidFill>
                  <a:schemeClr val="tx1"/>
                </a:solidFill>
              </a:rPr>
              <a:t>Jungwon</a:t>
            </a:r>
            <a:r>
              <a:rPr lang="en-US" altLang="ko-KR" sz="4200" dirty="0" smtClean="0">
                <a:solidFill>
                  <a:schemeClr val="tx1"/>
                </a:solidFill>
              </a:rPr>
              <a:t> Kim, and </a:t>
            </a:r>
            <a:r>
              <a:rPr lang="en-US" altLang="ko-KR" sz="4200" dirty="0" err="1" smtClean="0">
                <a:solidFill>
                  <a:schemeClr val="tx1"/>
                </a:solidFill>
              </a:rPr>
              <a:t>Jaejin</a:t>
            </a:r>
            <a:r>
              <a:rPr lang="en-US" altLang="ko-KR" sz="4200" dirty="0" smtClean="0">
                <a:solidFill>
                  <a:schemeClr val="tx1"/>
                </a:solidFill>
              </a:rPr>
              <a:t> Lee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 for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Manycore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Programming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 and Engineering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Seoul National University, Korea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48" y="620688"/>
            <a:ext cx="4405040" cy="11489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272" y="0"/>
            <a:ext cx="2123728" cy="6926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Previous Approaches for </a:t>
            </a:r>
            <a:r>
              <a:rPr lang="en-US" altLang="ko-KR" dirty="0"/>
              <a:t>C</a:t>
            </a:r>
            <a:r>
              <a:rPr lang="en-US" altLang="ko-KR" dirty="0" smtClean="0"/>
              <a:t>lusters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2383" y="3196750"/>
            <a:ext cx="5256000" cy="432000"/>
          </a:xfrm>
          <a:prstGeom prst="roundRect">
            <a:avLst>
              <a:gd name="adj" fmla="val 8642"/>
            </a:avLst>
          </a:prstGeom>
          <a:solidFill>
            <a:srgbClr val="A8D7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OpenCL application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2383" y="3719115"/>
            <a:ext cx="5256000" cy="2052000"/>
          </a:xfrm>
          <a:prstGeom prst="roundRect">
            <a:avLst>
              <a:gd name="adj" fmla="val 3677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53771" y="4167454"/>
            <a:ext cx="1512001" cy="432000"/>
          </a:xfrm>
          <a:prstGeom prst="roundRect">
            <a:avLst>
              <a:gd name="adj" fmla="val 6425"/>
            </a:avLst>
          </a:prstGeom>
          <a:solidFill>
            <a:srgbClr val="FFD6A9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Kernels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90552" y="4167454"/>
            <a:ext cx="1511999" cy="432000"/>
          </a:xfrm>
          <a:prstGeom prst="roundRect">
            <a:avLst>
              <a:gd name="adj" fmla="val 8132"/>
            </a:avLst>
          </a:prstGeom>
          <a:solidFill>
            <a:srgbClr val="D6D7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Host program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3033" y="5878333"/>
            <a:ext cx="377026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...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90552" y="5096944"/>
            <a:ext cx="1511999" cy="1641053"/>
            <a:chOff x="2131369" y="4662981"/>
            <a:chExt cx="2015999" cy="2188069"/>
          </a:xfrm>
        </p:grpSpPr>
        <p:sp>
          <p:nvSpPr>
            <p:cNvPr id="93" name="직사각형 92"/>
            <p:cNvSpPr/>
            <p:nvPr/>
          </p:nvSpPr>
          <p:spPr>
            <a:xfrm>
              <a:off x="2131369" y="4662981"/>
              <a:ext cx="2015999" cy="2159999"/>
            </a:xfrm>
            <a:prstGeom prst="rect">
              <a:avLst/>
            </a:prstGeom>
            <a:solidFill>
              <a:srgbClr val="A7FE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203368" y="4735777"/>
              <a:ext cx="1872000" cy="756000"/>
            </a:xfrm>
            <a:prstGeom prst="roundRect">
              <a:avLst>
                <a:gd name="adj" fmla="val 4792"/>
              </a:avLst>
            </a:prstGeom>
            <a:solidFill>
              <a:srgbClr val="FFD8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</a:rPr>
                <a:t>Vendor-specific</a:t>
              </a:r>
            </a:p>
            <a:p>
              <a:pPr algn="ctr"/>
              <a:r>
                <a:rPr lang="en-US" altLang="ko-KR" sz="1400" dirty="0" err="1">
                  <a:latin typeface="Calibri" panose="020F0502020204030204" pitchFamily="34" charset="0"/>
                </a:rPr>
                <a:t>OpenCL</a:t>
              </a:r>
              <a:r>
                <a:rPr lang="en-US" altLang="ko-KR" sz="1400" dirty="0">
                  <a:latin typeface="Calibri" panose="020F0502020204030204" pitchFamily="34" charset="0"/>
                </a:rPr>
                <a:t> platform</a:t>
              </a:r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44948" y="6399645"/>
              <a:ext cx="1388843" cy="451405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Host node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253772" y="5096944"/>
            <a:ext cx="1511999" cy="1641053"/>
            <a:chOff x="4229115" y="4662981"/>
            <a:chExt cx="2015999" cy="2188069"/>
          </a:xfrm>
        </p:grpSpPr>
        <p:sp>
          <p:nvSpPr>
            <p:cNvPr id="85" name="직사각형 84"/>
            <p:cNvSpPr/>
            <p:nvPr/>
          </p:nvSpPr>
          <p:spPr>
            <a:xfrm>
              <a:off x="4229115" y="4662981"/>
              <a:ext cx="2015999" cy="2159999"/>
            </a:xfrm>
            <a:prstGeom prst="rect">
              <a:avLst/>
            </a:prstGeom>
            <a:solidFill>
              <a:srgbClr val="A7FE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382861" y="5679864"/>
              <a:ext cx="1708507" cy="756000"/>
              <a:chOff x="7815752" y="5083062"/>
              <a:chExt cx="1708507" cy="756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7815752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0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8265254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1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8714756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2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9164259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3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7" name="모서리가 둥근 직사각형 86"/>
            <p:cNvSpPr/>
            <p:nvPr/>
          </p:nvSpPr>
          <p:spPr>
            <a:xfrm>
              <a:off x="4301114" y="4735777"/>
              <a:ext cx="1872000" cy="756000"/>
            </a:xfrm>
            <a:prstGeom prst="roundRect">
              <a:avLst>
                <a:gd name="adj" fmla="val 4792"/>
              </a:avLst>
            </a:prstGeom>
            <a:solidFill>
              <a:srgbClr val="FFD8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</a:rPr>
                <a:t>Vendor-specific</a:t>
              </a:r>
            </a:p>
            <a:p>
              <a:pPr algn="ctr"/>
              <a:r>
                <a:rPr lang="en-US" altLang="ko-KR" sz="1400" dirty="0" err="1">
                  <a:latin typeface="Calibri" panose="020F0502020204030204" pitchFamily="34" charset="0"/>
                </a:rPr>
                <a:t>OpenCL</a:t>
              </a:r>
              <a:r>
                <a:rPr lang="en-US" altLang="ko-KR" sz="1400" dirty="0">
                  <a:latin typeface="Calibri" panose="020F0502020204030204" pitchFamily="34" charset="0"/>
                </a:rPr>
                <a:t> platform</a:t>
              </a:r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769679" y="6399645"/>
              <a:ext cx="1049860" cy="451405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alibri" panose="020F0502020204030204" pitchFamily="34" charset="0"/>
                </a:rPr>
                <a:t>Node </a:t>
              </a:r>
              <a:r>
                <a:rPr lang="en-US" altLang="ko-KR" sz="1600" dirty="0" smtClean="0">
                  <a:latin typeface="Calibri" panose="020F0502020204030204" pitchFamily="34" charset="0"/>
                </a:rPr>
                <a:t>1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44263" y="5096944"/>
            <a:ext cx="1511999" cy="1641053"/>
            <a:chOff x="4229115" y="4662981"/>
            <a:chExt cx="2015999" cy="2188069"/>
          </a:xfrm>
        </p:grpSpPr>
        <p:sp>
          <p:nvSpPr>
            <p:cNvPr id="77" name="직사각형 76"/>
            <p:cNvSpPr/>
            <p:nvPr/>
          </p:nvSpPr>
          <p:spPr>
            <a:xfrm>
              <a:off x="4229115" y="4662981"/>
              <a:ext cx="2015999" cy="2159999"/>
            </a:xfrm>
            <a:prstGeom prst="rect">
              <a:avLst/>
            </a:prstGeom>
            <a:solidFill>
              <a:srgbClr val="A7FE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382861" y="5679864"/>
              <a:ext cx="1708507" cy="756000"/>
              <a:chOff x="7815752" y="5083062"/>
              <a:chExt cx="1708507" cy="756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7815752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0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8265254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1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8714756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2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9164259" y="5083062"/>
                <a:ext cx="360000" cy="756000"/>
              </a:xfrm>
              <a:prstGeom prst="rect">
                <a:avLst/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Dev 3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4301114" y="4735777"/>
              <a:ext cx="1872000" cy="756000"/>
            </a:xfrm>
            <a:prstGeom prst="roundRect">
              <a:avLst>
                <a:gd name="adj" fmla="val 4792"/>
              </a:avLst>
            </a:prstGeom>
            <a:solidFill>
              <a:srgbClr val="FFD8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</a:rPr>
                <a:t>Vendor-specific</a:t>
              </a:r>
            </a:p>
            <a:p>
              <a:pPr algn="ctr"/>
              <a:r>
                <a:rPr lang="en-US" altLang="ko-KR" sz="1400" dirty="0" err="1">
                  <a:latin typeface="Calibri" panose="020F0502020204030204" pitchFamily="34" charset="0"/>
                </a:rPr>
                <a:t>OpenCL</a:t>
              </a:r>
              <a:r>
                <a:rPr lang="en-US" altLang="ko-KR" sz="1400" dirty="0">
                  <a:latin typeface="Calibri" panose="020F0502020204030204" pitchFamily="34" charset="0"/>
                </a:rPr>
                <a:t> platform</a:t>
              </a:r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769679" y="6399645"/>
              <a:ext cx="1088332" cy="451405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alibri" panose="020F0502020204030204" pitchFamily="34" charset="0"/>
                </a:rPr>
                <a:t>Node N</a:t>
              </a:r>
              <a:endParaRPr lang="ko-KR" altLang="en-US" sz="1600" dirty="0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244262" y="4167454"/>
            <a:ext cx="1512001" cy="432000"/>
          </a:xfrm>
          <a:prstGeom prst="roundRect">
            <a:avLst>
              <a:gd name="adj" fmla="val 6425"/>
            </a:avLst>
          </a:prstGeom>
          <a:solidFill>
            <a:srgbClr val="FFD6A9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Kernels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730" y="4127067"/>
            <a:ext cx="377026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...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0952" y="3755235"/>
            <a:ext cx="3098862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Centralized </a:t>
            </a:r>
            <a:r>
              <a:rPr lang="en-US" altLang="ko-KR" dirty="0" err="1">
                <a:latin typeface="Calibri" panose="020F0502020204030204" pitchFamily="34" charset="0"/>
              </a:rPr>
              <a:t>OpenCL</a:t>
            </a:r>
            <a:r>
              <a:rPr lang="en-US" altLang="ko-KR" dirty="0">
                <a:latin typeface="Calibri" panose="020F0502020204030204" pitchFamily="34" charset="0"/>
              </a:rPr>
              <a:t> framework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cxnSp>
        <p:nvCxnSpPr>
          <p:cNvPr id="18" name="직선 연결선[R] 20"/>
          <p:cNvCxnSpPr/>
          <p:nvPr/>
        </p:nvCxnSpPr>
        <p:spPr>
          <a:xfrm>
            <a:off x="683568" y="5771926"/>
            <a:ext cx="5065816" cy="1"/>
          </a:xfrm>
          <a:prstGeom prst="line">
            <a:avLst/>
          </a:prstGeom>
          <a:ln w="25400">
            <a:solidFill>
              <a:schemeClr val="dk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690552" y="4668199"/>
            <a:ext cx="1511999" cy="360000"/>
          </a:xfrm>
          <a:prstGeom prst="roundRect">
            <a:avLst>
              <a:gd name="adj" fmla="val 8132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R</a:t>
            </a:r>
            <a:r>
              <a:rPr lang="en-US" altLang="ko-KR" sz="1600" dirty="0" smtClean="0">
                <a:latin typeface="Calibri" panose="020F0502020204030204" pitchFamily="34" charset="0"/>
              </a:rPr>
              <a:t>untime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53772" y="4676901"/>
            <a:ext cx="1511999" cy="360000"/>
          </a:xfrm>
          <a:prstGeom prst="roundRect">
            <a:avLst>
              <a:gd name="adj" fmla="val 8132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R</a:t>
            </a:r>
            <a:r>
              <a:rPr lang="en-US" altLang="ko-KR" sz="1600" dirty="0" smtClean="0">
                <a:latin typeface="Calibri" panose="020F0502020204030204" pitchFamily="34" charset="0"/>
              </a:rPr>
              <a:t>untime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44263" y="4676901"/>
            <a:ext cx="1511999" cy="360000"/>
          </a:xfrm>
          <a:prstGeom prst="roundRect">
            <a:avLst>
              <a:gd name="adj" fmla="val 8132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R</a:t>
            </a:r>
            <a:r>
              <a:rPr lang="en-US" altLang="ko-KR" sz="1600" dirty="0" smtClean="0">
                <a:latin typeface="Calibri" panose="020F0502020204030204" pitchFamily="34" charset="0"/>
              </a:rPr>
              <a:t>untime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36372" y="1142868"/>
            <a:ext cx="5000124" cy="2612365"/>
            <a:chOff x="4036372" y="1142868"/>
            <a:chExt cx="5000124" cy="2612365"/>
          </a:xfrm>
        </p:grpSpPr>
        <p:grpSp>
          <p:nvGrpSpPr>
            <p:cNvPr id="3" name="그룹 2"/>
            <p:cNvGrpSpPr/>
            <p:nvPr/>
          </p:nvGrpSpPr>
          <p:grpSpPr>
            <a:xfrm>
              <a:off x="4036372" y="1142868"/>
              <a:ext cx="5000124" cy="2612365"/>
              <a:chOff x="4036372" y="1142868"/>
              <a:chExt cx="5000124" cy="2612365"/>
            </a:xfrm>
          </p:grpSpPr>
          <p:sp>
            <p:nvSpPr>
              <p:cNvPr id="35" name="타원 5"/>
              <p:cNvSpPr/>
              <p:nvPr/>
            </p:nvSpPr>
            <p:spPr>
              <a:xfrm>
                <a:off x="4313304" y="2922205"/>
                <a:ext cx="186897" cy="220571"/>
              </a:xfrm>
              <a:custGeom>
                <a:avLst/>
                <a:gdLst>
                  <a:gd name="connsiteX0" fmla="*/ 0 w 366972"/>
                  <a:gd name="connsiteY0" fmla="*/ 201699 h 403397"/>
                  <a:gd name="connsiteX1" fmla="*/ 183486 w 366972"/>
                  <a:gd name="connsiteY1" fmla="*/ 0 h 403397"/>
                  <a:gd name="connsiteX2" fmla="*/ 366972 w 366972"/>
                  <a:gd name="connsiteY2" fmla="*/ 201699 h 403397"/>
                  <a:gd name="connsiteX3" fmla="*/ 183486 w 366972"/>
                  <a:gd name="connsiteY3" fmla="*/ 403398 h 403397"/>
                  <a:gd name="connsiteX4" fmla="*/ 0 w 366972"/>
                  <a:gd name="connsiteY4" fmla="*/ 201699 h 403397"/>
                  <a:gd name="connsiteX0" fmla="*/ 0 w 392372"/>
                  <a:gd name="connsiteY0" fmla="*/ 201882 h 403717"/>
                  <a:gd name="connsiteX1" fmla="*/ 183486 w 392372"/>
                  <a:gd name="connsiteY1" fmla="*/ 183 h 403717"/>
                  <a:gd name="connsiteX2" fmla="*/ 392372 w 392372"/>
                  <a:gd name="connsiteY2" fmla="*/ 176482 h 403717"/>
                  <a:gd name="connsiteX3" fmla="*/ 183486 w 392372"/>
                  <a:gd name="connsiteY3" fmla="*/ 403581 h 403717"/>
                  <a:gd name="connsiteX4" fmla="*/ 0 w 392372"/>
                  <a:gd name="connsiteY4" fmla="*/ 201882 h 403717"/>
                  <a:gd name="connsiteX0" fmla="*/ 1143 w 393515"/>
                  <a:gd name="connsiteY0" fmla="*/ 201882 h 390983"/>
                  <a:gd name="connsiteX1" fmla="*/ 184629 w 393515"/>
                  <a:gd name="connsiteY1" fmla="*/ 183 h 390983"/>
                  <a:gd name="connsiteX2" fmla="*/ 393515 w 393515"/>
                  <a:gd name="connsiteY2" fmla="*/ 176482 h 390983"/>
                  <a:gd name="connsiteX3" fmla="*/ 273529 w 393515"/>
                  <a:gd name="connsiteY3" fmla="*/ 390881 h 390983"/>
                  <a:gd name="connsiteX4" fmla="*/ 1143 w 393515"/>
                  <a:gd name="connsiteY4" fmla="*/ 201882 h 39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515" h="390983">
                    <a:moveTo>
                      <a:pt x="1143" y="201882"/>
                    </a:moveTo>
                    <a:cubicBezTo>
                      <a:pt x="-13674" y="136766"/>
                      <a:pt x="119234" y="4416"/>
                      <a:pt x="184629" y="183"/>
                    </a:cubicBezTo>
                    <a:cubicBezTo>
                      <a:pt x="250024" y="-4050"/>
                      <a:pt x="393515" y="65087"/>
                      <a:pt x="393515" y="176482"/>
                    </a:cubicBezTo>
                    <a:cubicBezTo>
                      <a:pt x="393515" y="287877"/>
                      <a:pt x="338924" y="386648"/>
                      <a:pt x="273529" y="390881"/>
                    </a:cubicBezTo>
                    <a:cubicBezTo>
                      <a:pt x="208134" y="395114"/>
                      <a:pt x="15960" y="266998"/>
                      <a:pt x="1143" y="201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타원 5"/>
              <p:cNvSpPr/>
              <p:nvPr/>
            </p:nvSpPr>
            <p:spPr>
              <a:xfrm>
                <a:off x="4036372" y="3173716"/>
                <a:ext cx="140273" cy="113361"/>
              </a:xfrm>
              <a:custGeom>
                <a:avLst/>
                <a:gdLst>
                  <a:gd name="connsiteX0" fmla="*/ 0 w 366972"/>
                  <a:gd name="connsiteY0" fmla="*/ 201699 h 403397"/>
                  <a:gd name="connsiteX1" fmla="*/ 183486 w 366972"/>
                  <a:gd name="connsiteY1" fmla="*/ 0 h 403397"/>
                  <a:gd name="connsiteX2" fmla="*/ 366972 w 366972"/>
                  <a:gd name="connsiteY2" fmla="*/ 201699 h 403397"/>
                  <a:gd name="connsiteX3" fmla="*/ 183486 w 366972"/>
                  <a:gd name="connsiteY3" fmla="*/ 403398 h 403397"/>
                  <a:gd name="connsiteX4" fmla="*/ 0 w 366972"/>
                  <a:gd name="connsiteY4" fmla="*/ 201699 h 403397"/>
                  <a:gd name="connsiteX0" fmla="*/ 0 w 392372"/>
                  <a:gd name="connsiteY0" fmla="*/ 201882 h 403717"/>
                  <a:gd name="connsiteX1" fmla="*/ 183486 w 392372"/>
                  <a:gd name="connsiteY1" fmla="*/ 183 h 403717"/>
                  <a:gd name="connsiteX2" fmla="*/ 392372 w 392372"/>
                  <a:gd name="connsiteY2" fmla="*/ 176482 h 403717"/>
                  <a:gd name="connsiteX3" fmla="*/ 183486 w 392372"/>
                  <a:gd name="connsiteY3" fmla="*/ 403581 h 403717"/>
                  <a:gd name="connsiteX4" fmla="*/ 0 w 392372"/>
                  <a:gd name="connsiteY4" fmla="*/ 201882 h 403717"/>
                  <a:gd name="connsiteX0" fmla="*/ 1143 w 393515"/>
                  <a:gd name="connsiteY0" fmla="*/ 201882 h 390983"/>
                  <a:gd name="connsiteX1" fmla="*/ 184629 w 393515"/>
                  <a:gd name="connsiteY1" fmla="*/ 183 h 390983"/>
                  <a:gd name="connsiteX2" fmla="*/ 393515 w 393515"/>
                  <a:gd name="connsiteY2" fmla="*/ 176482 h 390983"/>
                  <a:gd name="connsiteX3" fmla="*/ 273529 w 393515"/>
                  <a:gd name="connsiteY3" fmla="*/ 390881 h 390983"/>
                  <a:gd name="connsiteX4" fmla="*/ 1143 w 393515"/>
                  <a:gd name="connsiteY4" fmla="*/ 201882 h 39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515" h="390983">
                    <a:moveTo>
                      <a:pt x="1143" y="201882"/>
                    </a:moveTo>
                    <a:cubicBezTo>
                      <a:pt x="-13674" y="136766"/>
                      <a:pt x="119234" y="4416"/>
                      <a:pt x="184629" y="183"/>
                    </a:cubicBezTo>
                    <a:cubicBezTo>
                      <a:pt x="250024" y="-4050"/>
                      <a:pt x="393515" y="65087"/>
                      <a:pt x="393515" y="176482"/>
                    </a:cubicBezTo>
                    <a:cubicBezTo>
                      <a:pt x="393515" y="287877"/>
                      <a:pt x="338924" y="386648"/>
                      <a:pt x="273529" y="390881"/>
                    </a:cubicBezTo>
                    <a:cubicBezTo>
                      <a:pt x="208134" y="395114"/>
                      <a:pt x="15960" y="266998"/>
                      <a:pt x="1143" y="201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타원 5"/>
              <p:cNvSpPr/>
              <p:nvPr/>
            </p:nvSpPr>
            <p:spPr>
              <a:xfrm rot="21113328">
                <a:off x="4543775" y="2650158"/>
                <a:ext cx="471974" cy="439431"/>
              </a:xfrm>
              <a:custGeom>
                <a:avLst/>
                <a:gdLst>
                  <a:gd name="connsiteX0" fmla="*/ 0 w 366972"/>
                  <a:gd name="connsiteY0" fmla="*/ 201699 h 403397"/>
                  <a:gd name="connsiteX1" fmla="*/ 183486 w 366972"/>
                  <a:gd name="connsiteY1" fmla="*/ 0 h 403397"/>
                  <a:gd name="connsiteX2" fmla="*/ 366972 w 366972"/>
                  <a:gd name="connsiteY2" fmla="*/ 201699 h 403397"/>
                  <a:gd name="connsiteX3" fmla="*/ 183486 w 366972"/>
                  <a:gd name="connsiteY3" fmla="*/ 403398 h 403397"/>
                  <a:gd name="connsiteX4" fmla="*/ 0 w 366972"/>
                  <a:gd name="connsiteY4" fmla="*/ 201699 h 403397"/>
                  <a:gd name="connsiteX0" fmla="*/ 0 w 392372"/>
                  <a:gd name="connsiteY0" fmla="*/ 201882 h 403717"/>
                  <a:gd name="connsiteX1" fmla="*/ 183486 w 392372"/>
                  <a:gd name="connsiteY1" fmla="*/ 183 h 403717"/>
                  <a:gd name="connsiteX2" fmla="*/ 392372 w 392372"/>
                  <a:gd name="connsiteY2" fmla="*/ 176482 h 403717"/>
                  <a:gd name="connsiteX3" fmla="*/ 183486 w 392372"/>
                  <a:gd name="connsiteY3" fmla="*/ 403581 h 403717"/>
                  <a:gd name="connsiteX4" fmla="*/ 0 w 392372"/>
                  <a:gd name="connsiteY4" fmla="*/ 201882 h 403717"/>
                  <a:gd name="connsiteX0" fmla="*/ 1143 w 393515"/>
                  <a:gd name="connsiteY0" fmla="*/ 201882 h 390983"/>
                  <a:gd name="connsiteX1" fmla="*/ 184629 w 393515"/>
                  <a:gd name="connsiteY1" fmla="*/ 183 h 390983"/>
                  <a:gd name="connsiteX2" fmla="*/ 393515 w 393515"/>
                  <a:gd name="connsiteY2" fmla="*/ 176482 h 390983"/>
                  <a:gd name="connsiteX3" fmla="*/ 273529 w 393515"/>
                  <a:gd name="connsiteY3" fmla="*/ 390881 h 390983"/>
                  <a:gd name="connsiteX4" fmla="*/ 1143 w 393515"/>
                  <a:gd name="connsiteY4" fmla="*/ 201882 h 39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515" h="390983">
                    <a:moveTo>
                      <a:pt x="1143" y="201882"/>
                    </a:moveTo>
                    <a:cubicBezTo>
                      <a:pt x="-13674" y="136766"/>
                      <a:pt x="119234" y="4416"/>
                      <a:pt x="184629" y="183"/>
                    </a:cubicBezTo>
                    <a:cubicBezTo>
                      <a:pt x="250024" y="-4050"/>
                      <a:pt x="393515" y="65087"/>
                      <a:pt x="393515" y="176482"/>
                    </a:cubicBezTo>
                    <a:cubicBezTo>
                      <a:pt x="393515" y="287877"/>
                      <a:pt x="338924" y="386648"/>
                      <a:pt x="273529" y="390881"/>
                    </a:cubicBezTo>
                    <a:cubicBezTo>
                      <a:pt x="208134" y="395114"/>
                      <a:pt x="15960" y="266998"/>
                      <a:pt x="1143" y="201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구름 6"/>
              <p:cNvSpPr/>
              <p:nvPr/>
            </p:nvSpPr>
            <p:spPr>
              <a:xfrm flipV="1">
                <a:off x="4966698" y="1142868"/>
                <a:ext cx="4069798" cy="2612365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434 h 43424"/>
                  <a:gd name="connsiteX1" fmla="*/ 5659 w 43256"/>
                  <a:gd name="connsiteY1" fmla="*/ 6971 h 43424"/>
                  <a:gd name="connsiteX2" fmla="*/ 14041 w 43256"/>
                  <a:gd name="connsiteY2" fmla="*/ 5266 h 43424"/>
                  <a:gd name="connsiteX3" fmla="*/ 22492 w 43256"/>
                  <a:gd name="connsiteY3" fmla="*/ 3496 h 43424"/>
                  <a:gd name="connsiteX4" fmla="*/ 25785 w 43256"/>
                  <a:gd name="connsiteY4" fmla="*/ 264 h 43424"/>
                  <a:gd name="connsiteX5" fmla="*/ 29869 w 43256"/>
                  <a:gd name="connsiteY5" fmla="*/ 2545 h 43424"/>
                  <a:gd name="connsiteX6" fmla="*/ 35499 w 43256"/>
                  <a:gd name="connsiteY6" fmla="*/ 481 h 43424"/>
                  <a:gd name="connsiteX7" fmla="*/ 38354 w 43256"/>
                  <a:gd name="connsiteY7" fmla="*/ 5640 h 43424"/>
                  <a:gd name="connsiteX8" fmla="*/ 42018 w 43256"/>
                  <a:gd name="connsiteY8" fmla="*/ 10382 h 43424"/>
                  <a:gd name="connsiteX9" fmla="*/ 41854 w 43256"/>
                  <a:gd name="connsiteY9" fmla="*/ 15524 h 43424"/>
                  <a:gd name="connsiteX10" fmla="*/ 43052 w 43256"/>
                  <a:gd name="connsiteY10" fmla="*/ 23386 h 43424"/>
                  <a:gd name="connsiteX11" fmla="*/ 37440 w 43256"/>
                  <a:gd name="connsiteY11" fmla="*/ 30268 h 43424"/>
                  <a:gd name="connsiteX12" fmla="*/ 35431 w 43256"/>
                  <a:gd name="connsiteY12" fmla="*/ 36165 h 43424"/>
                  <a:gd name="connsiteX13" fmla="*/ 28591 w 43256"/>
                  <a:gd name="connsiteY13" fmla="*/ 36879 h 43424"/>
                  <a:gd name="connsiteX14" fmla="*/ 23703 w 43256"/>
                  <a:gd name="connsiteY14" fmla="*/ 43170 h 43424"/>
                  <a:gd name="connsiteX15" fmla="*/ 16516 w 43256"/>
                  <a:gd name="connsiteY15" fmla="*/ 39330 h 43424"/>
                  <a:gd name="connsiteX16" fmla="*/ 5840 w 43256"/>
                  <a:gd name="connsiteY16" fmla="*/ 35536 h 43424"/>
                  <a:gd name="connsiteX17" fmla="*/ 1146 w 43256"/>
                  <a:gd name="connsiteY17" fmla="*/ 31314 h 43424"/>
                  <a:gd name="connsiteX18" fmla="*/ 2149 w 43256"/>
                  <a:gd name="connsiteY18" fmla="*/ 25615 h 43424"/>
                  <a:gd name="connsiteX19" fmla="*/ 31 w 43256"/>
                  <a:gd name="connsiteY19" fmla="*/ 19768 h 43424"/>
                  <a:gd name="connsiteX20" fmla="*/ 3899 w 43256"/>
                  <a:gd name="connsiteY20" fmla="*/ 14571 h 43424"/>
                  <a:gd name="connsiteX21" fmla="*/ 3936 w 43256"/>
                  <a:gd name="connsiteY21" fmla="*/ 14434 h 43424"/>
                  <a:gd name="connsiteX0" fmla="*/ 4729 w 43256"/>
                  <a:gd name="connsiteY0" fmla="*/ 26241 h 43424"/>
                  <a:gd name="connsiteX1" fmla="*/ 2196 w 43256"/>
                  <a:gd name="connsiteY1" fmla="*/ 25444 h 43424"/>
                  <a:gd name="connsiteX2" fmla="*/ 6964 w 43256"/>
                  <a:gd name="connsiteY2" fmla="*/ 34963 h 43424"/>
                  <a:gd name="connsiteX3" fmla="*/ 5856 w 43256"/>
                  <a:gd name="connsiteY3" fmla="*/ 35344 h 43424"/>
                  <a:gd name="connsiteX4" fmla="*/ 16514 w 43256"/>
                  <a:gd name="connsiteY4" fmla="*/ 39154 h 43424"/>
                  <a:gd name="connsiteX5" fmla="*/ 15846 w 43256"/>
                  <a:gd name="connsiteY5" fmla="*/ 37414 h 43424"/>
                  <a:gd name="connsiteX6" fmla="*/ 28863 w 43256"/>
                  <a:gd name="connsiteY6" fmla="*/ 34815 h 43424"/>
                  <a:gd name="connsiteX7" fmla="*/ 28596 w 43256"/>
                  <a:gd name="connsiteY7" fmla="*/ 36724 h 43424"/>
                  <a:gd name="connsiteX8" fmla="*/ 34165 w 43256"/>
                  <a:gd name="connsiteY8" fmla="*/ 23018 h 43424"/>
                  <a:gd name="connsiteX9" fmla="*/ 37416 w 43256"/>
                  <a:gd name="connsiteY9" fmla="*/ 30154 h 43424"/>
                  <a:gd name="connsiteX10" fmla="*/ 41834 w 43256"/>
                  <a:gd name="connsiteY10" fmla="*/ 15418 h 43424"/>
                  <a:gd name="connsiteX11" fmla="*/ 40386 w 43256"/>
                  <a:gd name="connsiteY11" fmla="*/ 18094 h 43424"/>
                  <a:gd name="connsiteX12" fmla="*/ 38360 w 43256"/>
                  <a:gd name="connsiteY12" fmla="*/ 5490 h 43424"/>
                  <a:gd name="connsiteX13" fmla="*/ 38436 w 43256"/>
                  <a:gd name="connsiteY13" fmla="*/ 6754 h 43424"/>
                  <a:gd name="connsiteX14" fmla="*/ 29114 w 43256"/>
                  <a:gd name="connsiteY14" fmla="*/ 4016 h 43424"/>
                  <a:gd name="connsiteX15" fmla="*/ 29856 w 43256"/>
                  <a:gd name="connsiteY15" fmla="*/ 2404 h 43424"/>
                  <a:gd name="connsiteX16" fmla="*/ 22177 w 43256"/>
                  <a:gd name="connsiteY16" fmla="*/ 4784 h 43424"/>
                  <a:gd name="connsiteX17" fmla="*/ 22536 w 43256"/>
                  <a:gd name="connsiteY17" fmla="*/ 3394 h 43424"/>
                  <a:gd name="connsiteX18" fmla="*/ 14036 w 43256"/>
                  <a:gd name="connsiteY18" fmla="*/ 5256 h 43424"/>
                  <a:gd name="connsiteX19" fmla="*/ 15336 w 43256"/>
                  <a:gd name="connsiteY19" fmla="*/ 6604 h 43424"/>
                  <a:gd name="connsiteX20" fmla="*/ 4163 w 43256"/>
                  <a:gd name="connsiteY20" fmla="*/ 15853 h 43424"/>
                  <a:gd name="connsiteX21" fmla="*/ 3936 w 43256"/>
                  <a:gd name="connsiteY21" fmla="*/ 14434 h 43424"/>
                  <a:gd name="connsiteX0" fmla="*/ 3936 w 43256"/>
                  <a:gd name="connsiteY0" fmla="*/ 14434 h 43424"/>
                  <a:gd name="connsiteX1" fmla="*/ 5659 w 43256"/>
                  <a:gd name="connsiteY1" fmla="*/ 6971 h 43424"/>
                  <a:gd name="connsiteX2" fmla="*/ 14041 w 43256"/>
                  <a:gd name="connsiteY2" fmla="*/ 5266 h 43424"/>
                  <a:gd name="connsiteX3" fmla="*/ 22492 w 43256"/>
                  <a:gd name="connsiteY3" fmla="*/ 3496 h 43424"/>
                  <a:gd name="connsiteX4" fmla="*/ 25785 w 43256"/>
                  <a:gd name="connsiteY4" fmla="*/ 264 h 43424"/>
                  <a:gd name="connsiteX5" fmla="*/ 29869 w 43256"/>
                  <a:gd name="connsiteY5" fmla="*/ 2545 h 43424"/>
                  <a:gd name="connsiteX6" fmla="*/ 35499 w 43256"/>
                  <a:gd name="connsiteY6" fmla="*/ 481 h 43424"/>
                  <a:gd name="connsiteX7" fmla="*/ 38354 w 43256"/>
                  <a:gd name="connsiteY7" fmla="*/ 5640 h 43424"/>
                  <a:gd name="connsiteX8" fmla="*/ 42018 w 43256"/>
                  <a:gd name="connsiteY8" fmla="*/ 10382 h 43424"/>
                  <a:gd name="connsiteX9" fmla="*/ 41854 w 43256"/>
                  <a:gd name="connsiteY9" fmla="*/ 15524 h 43424"/>
                  <a:gd name="connsiteX10" fmla="*/ 43052 w 43256"/>
                  <a:gd name="connsiteY10" fmla="*/ 23386 h 43424"/>
                  <a:gd name="connsiteX11" fmla="*/ 37440 w 43256"/>
                  <a:gd name="connsiteY11" fmla="*/ 30268 h 43424"/>
                  <a:gd name="connsiteX12" fmla="*/ 35431 w 43256"/>
                  <a:gd name="connsiteY12" fmla="*/ 36165 h 43424"/>
                  <a:gd name="connsiteX13" fmla="*/ 28591 w 43256"/>
                  <a:gd name="connsiteY13" fmla="*/ 36879 h 43424"/>
                  <a:gd name="connsiteX14" fmla="*/ 23703 w 43256"/>
                  <a:gd name="connsiteY14" fmla="*/ 43170 h 43424"/>
                  <a:gd name="connsiteX15" fmla="*/ 16516 w 43256"/>
                  <a:gd name="connsiteY15" fmla="*/ 39330 h 43424"/>
                  <a:gd name="connsiteX16" fmla="*/ 5840 w 43256"/>
                  <a:gd name="connsiteY16" fmla="*/ 35536 h 43424"/>
                  <a:gd name="connsiteX17" fmla="*/ 1146 w 43256"/>
                  <a:gd name="connsiteY17" fmla="*/ 31314 h 43424"/>
                  <a:gd name="connsiteX18" fmla="*/ 2149 w 43256"/>
                  <a:gd name="connsiteY18" fmla="*/ 25615 h 43424"/>
                  <a:gd name="connsiteX19" fmla="*/ 31 w 43256"/>
                  <a:gd name="connsiteY19" fmla="*/ 19768 h 43424"/>
                  <a:gd name="connsiteX20" fmla="*/ 3899 w 43256"/>
                  <a:gd name="connsiteY20" fmla="*/ 14571 h 43424"/>
                  <a:gd name="connsiteX21" fmla="*/ 3936 w 43256"/>
                  <a:gd name="connsiteY21" fmla="*/ 14434 h 43424"/>
                  <a:gd name="connsiteX0" fmla="*/ 4729 w 43256"/>
                  <a:gd name="connsiteY0" fmla="*/ 26241 h 43424"/>
                  <a:gd name="connsiteX1" fmla="*/ 2196 w 43256"/>
                  <a:gd name="connsiteY1" fmla="*/ 25444 h 43424"/>
                  <a:gd name="connsiteX2" fmla="*/ 6964 w 43256"/>
                  <a:gd name="connsiteY2" fmla="*/ 34963 h 43424"/>
                  <a:gd name="connsiteX3" fmla="*/ 5856 w 43256"/>
                  <a:gd name="connsiteY3" fmla="*/ 35344 h 43424"/>
                  <a:gd name="connsiteX4" fmla="*/ 16514 w 43256"/>
                  <a:gd name="connsiteY4" fmla="*/ 39154 h 43424"/>
                  <a:gd name="connsiteX5" fmla="*/ 15846 w 43256"/>
                  <a:gd name="connsiteY5" fmla="*/ 37414 h 43424"/>
                  <a:gd name="connsiteX6" fmla="*/ 28863 w 43256"/>
                  <a:gd name="connsiteY6" fmla="*/ 34815 h 43424"/>
                  <a:gd name="connsiteX7" fmla="*/ 28596 w 43256"/>
                  <a:gd name="connsiteY7" fmla="*/ 36724 h 43424"/>
                  <a:gd name="connsiteX8" fmla="*/ 34165 w 43256"/>
                  <a:gd name="connsiteY8" fmla="*/ 23018 h 43424"/>
                  <a:gd name="connsiteX9" fmla="*/ 37416 w 43256"/>
                  <a:gd name="connsiteY9" fmla="*/ 30154 h 43424"/>
                  <a:gd name="connsiteX10" fmla="*/ 41834 w 43256"/>
                  <a:gd name="connsiteY10" fmla="*/ 15418 h 43424"/>
                  <a:gd name="connsiteX11" fmla="*/ 40386 w 43256"/>
                  <a:gd name="connsiteY11" fmla="*/ 18094 h 43424"/>
                  <a:gd name="connsiteX12" fmla="*/ 38360 w 43256"/>
                  <a:gd name="connsiteY12" fmla="*/ 5490 h 43424"/>
                  <a:gd name="connsiteX13" fmla="*/ 35546 w 43256"/>
                  <a:gd name="connsiteY13" fmla="*/ 10299 h 43424"/>
                  <a:gd name="connsiteX14" fmla="*/ 29114 w 43256"/>
                  <a:gd name="connsiteY14" fmla="*/ 4016 h 43424"/>
                  <a:gd name="connsiteX15" fmla="*/ 29856 w 43256"/>
                  <a:gd name="connsiteY15" fmla="*/ 2404 h 43424"/>
                  <a:gd name="connsiteX16" fmla="*/ 22177 w 43256"/>
                  <a:gd name="connsiteY16" fmla="*/ 4784 h 43424"/>
                  <a:gd name="connsiteX17" fmla="*/ 22536 w 43256"/>
                  <a:gd name="connsiteY17" fmla="*/ 3394 h 43424"/>
                  <a:gd name="connsiteX18" fmla="*/ 14036 w 43256"/>
                  <a:gd name="connsiteY18" fmla="*/ 5256 h 43424"/>
                  <a:gd name="connsiteX19" fmla="*/ 15336 w 43256"/>
                  <a:gd name="connsiteY19" fmla="*/ 6604 h 43424"/>
                  <a:gd name="connsiteX20" fmla="*/ 4163 w 43256"/>
                  <a:gd name="connsiteY20" fmla="*/ 15853 h 43424"/>
                  <a:gd name="connsiteX21" fmla="*/ 3936 w 43256"/>
                  <a:gd name="connsiteY21" fmla="*/ 14434 h 43424"/>
                  <a:gd name="connsiteX0" fmla="*/ 3936 w 43256"/>
                  <a:gd name="connsiteY0" fmla="*/ 14434 h 43424"/>
                  <a:gd name="connsiteX1" fmla="*/ 5659 w 43256"/>
                  <a:gd name="connsiteY1" fmla="*/ 6971 h 43424"/>
                  <a:gd name="connsiteX2" fmla="*/ 14041 w 43256"/>
                  <a:gd name="connsiteY2" fmla="*/ 5266 h 43424"/>
                  <a:gd name="connsiteX3" fmla="*/ 22492 w 43256"/>
                  <a:gd name="connsiteY3" fmla="*/ 3496 h 43424"/>
                  <a:gd name="connsiteX4" fmla="*/ 25785 w 43256"/>
                  <a:gd name="connsiteY4" fmla="*/ 264 h 43424"/>
                  <a:gd name="connsiteX5" fmla="*/ 29869 w 43256"/>
                  <a:gd name="connsiteY5" fmla="*/ 2545 h 43424"/>
                  <a:gd name="connsiteX6" fmla="*/ 35499 w 43256"/>
                  <a:gd name="connsiteY6" fmla="*/ 481 h 43424"/>
                  <a:gd name="connsiteX7" fmla="*/ 38354 w 43256"/>
                  <a:gd name="connsiteY7" fmla="*/ 5640 h 43424"/>
                  <a:gd name="connsiteX8" fmla="*/ 42018 w 43256"/>
                  <a:gd name="connsiteY8" fmla="*/ 10382 h 43424"/>
                  <a:gd name="connsiteX9" fmla="*/ 41854 w 43256"/>
                  <a:gd name="connsiteY9" fmla="*/ 15524 h 43424"/>
                  <a:gd name="connsiteX10" fmla="*/ 43052 w 43256"/>
                  <a:gd name="connsiteY10" fmla="*/ 23386 h 43424"/>
                  <a:gd name="connsiteX11" fmla="*/ 37440 w 43256"/>
                  <a:gd name="connsiteY11" fmla="*/ 30268 h 43424"/>
                  <a:gd name="connsiteX12" fmla="*/ 35431 w 43256"/>
                  <a:gd name="connsiteY12" fmla="*/ 36165 h 43424"/>
                  <a:gd name="connsiteX13" fmla="*/ 28591 w 43256"/>
                  <a:gd name="connsiteY13" fmla="*/ 36879 h 43424"/>
                  <a:gd name="connsiteX14" fmla="*/ 23703 w 43256"/>
                  <a:gd name="connsiteY14" fmla="*/ 43170 h 43424"/>
                  <a:gd name="connsiteX15" fmla="*/ 16516 w 43256"/>
                  <a:gd name="connsiteY15" fmla="*/ 39330 h 43424"/>
                  <a:gd name="connsiteX16" fmla="*/ 5840 w 43256"/>
                  <a:gd name="connsiteY16" fmla="*/ 35536 h 43424"/>
                  <a:gd name="connsiteX17" fmla="*/ 1146 w 43256"/>
                  <a:gd name="connsiteY17" fmla="*/ 31314 h 43424"/>
                  <a:gd name="connsiteX18" fmla="*/ 2149 w 43256"/>
                  <a:gd name="connsiteY18" fmla="*/ 25615 h 43424"/>
                  <a:gd name="connsiteX19" fmla="*/ 31 w 43256"/>
                  <a:gd name="connsiteY19" fmla="*/ 19768 h 43424"/>
                  <a:gd name="connsiteX20" fmla="*/ 3899 w 43256"/>
                  <a:gd name="connsiteY20" fmla="*/ 14571 h 43424"/>
                  <a:gd name="connsiteX21" fmla="*/ 3936 w 43256"/>
                  <a:gd name="connsiteY21" fmla="*/ 14434 h 43424"/>
                  <a:gd name="connsiteX0" fmla="*/ 4729 w 43256"/>
                  <a:gd name="connsiteY0" fmla="*/ 26241 h 43424"/>
                  <a:gd name="connsiteX1" fmla="*/ 2196 w 43256"/>
                  <a:gd name="connsiteY1" fmla="*/ 25444 h 43424"/>
                  <a:gd name="connsiteX2" fmla="*/ 6964 w 43256"/>
                  <a:gd name="connsiteY2" fmla="*/ 34963 h 43424"/>
                  <a:gd name="connsiteX3" fmla="*/ 5856 w 43256"/>
                  <a:gd name="connsiteY3" fmla="*/ 35344 h 43424"/>
                  <a:gd name="connsiteX4" fmla="*/ 16514 w 43256"/>
                  <a:gd name="connsiteY4" fmla="*/ 39154 h 43424"/>
                  <a:gd name="connsiteX5" fmla="*/ 15846 w 43256"/>
                  <a:gd name="connsiteY5" fmla="*/ 37414 h 43424"/>
                  <a:gd name="connsiteX6" fmla="*/ 28863 w 43256"/>
                  <a:gd name="connsiteY6" fmla="*/ 34815 h 43424"/>
                  <a:gd name="connsiteX7" fmla="*/ 28596 w 43256"/>
                  <a:gd name="connsiteY7" fmla="*/ 36724 h 43424"/>
                  <a:gd name="connsiteX8" fmla="*/ 34165 w 43256"/>
                  <a:gd name="connsiteY8" fmla="*/ 23018 h 43424"/>
                  <a:gd name="connsiteX9" fmla="*/ 37416 w 43256"/>
                  <a:gd name="connsiteY9" fmla="*/ 30154 h 43424"/>
                  <a:gd name="connsiteX10" fmla="*/ 41834 w 43256"/>
                  <a:gd name="connsiteY10" fmla="*/ 15418 h 43424"/>
                  <a:gd name="connsiteX11" fmla="*/ 40386 w 43256"/>
                  <a:gd name="connsiteY11" fmla="*/ 18094 h 43424"/>
                  <a:gd name="connsiteX12" fmla="*/ 34558 w 43256"/>
                  <a:gd name="connsiteY12" fmla="*/ 7399 h 43424"/>
                  <a:gd name="connsiteX13" fmla="*/ 35546 w 43256"/>
                  <a:gd name="connsiteY13" fmla="*/ 10299 h 43424"/>
                  <a:gd name="connsiteX14" fmla="*/ 29114 w 43256"/>
                  <a:gd name="connsiteY14" fmla="*/ 4016 h 43424"/>
                  <a:gd name="connsiteX15" fmla="*/ 29856 w 43256"/>
                  <a:gd name="connsiteY15" fmla="*/ 2404 h 43424"/>
                  <a:gd name="connsiteX16" fmla="*/ 22177 w 43256"/>
                  <a:gd name="connsiteY16" fmla="*/ 4784 h 43424"/>
                  <a:gd name="connsiteX17" fmla="*/ 22536 w 43256"/>
                  <a:gd name="connsiteY17" fmla="*/ 3394 h 43424"/>
                  <a:gd name="connsiteX18" fmla="*/ 14036 w 43256"/>
                  <a:gd name="connsiteY18" fmla="*/ 5256 h 43424"/>
                  <a:gd name="connsiteX19" fmla="*/ 15336 w 43256"/>
                  <a:gd name="connsiteY19" fmla="*/ 6604 h 43424"/>
                  <a:gd name="connsiteX20" fmla="*/ 4163 w 43256"/>
                  <a:gd name="connsiteY20" fmla="*/ 15853 h 43424"/>
                  <a:gd name="connsiteX21" fmla="*/ 3936 w 43256"/>
                  <a:gd name="connsiteY21" fmla="*/ 14434 h 43424"/>
                  <a:gd name="connsiteX0" fmla="*/ 3936 w 43256"/>
                  <a:gd name="connsiteY0" fmla="*/ 14376 h 43366"/>
                  <a:gd name="connsiteX1" fmla="*/ 5659 w 43256"/>
                  <a:gd name="connsiteY1" fmla="*/ 6913 h 43366"/>
                  <a:gd name="connsiteX2" fmla="*/ 14041 w 43256"/>
                  <a:gd name="connsiteY2" fmla="*/ 5208 h 43366"/>
                  <a:gd name="connsiteX3" fmla="*/ 22492 w 43256"/>
                  <a:gd name="connsiteY3" fmla="*/ 3438 h 43366"/>
                  <a:gd name="connsiteX4" fmla="*/ 25785 w 43256"/>
                  <a:gd name="connsiteY4" fmla="*/ 206 h 43366"/>
                  <a:gd name="connsiteX5" fmla="*/ 29869 w 43256"/>
                  <a:gd name="connsiteY5" fmla="*/ 2487 h 43366"/>
                  <a:gd name="connsiteX6" fmla="*/ 35499 w 43256"/>
                  <a:gd name="connsiteY6" fmla="*/ 423 h 43366"/>
                  <a:gd name="connsiteX7" fmla="*/ 37442 w 43256"/>
                  <a:gd name="connsiteY7" fmla="*/ 8582 h 43366"/>
                  <a:gd name="connsiteX8" fmla="*/ 42018 w 43256"/>
                  <a:gd name="connsiteY8" fmla="*/ 10324 h 43366"/>
                  <a:gd name="connsiteX9" fmla="*/ 41854 w 43256"/>
                  <a:gd name="connsiteY9" fmla="*/ 15466 h 43366"/>
                  <a:gd name="connsiteX10" fmla="*/ 43052 w 43256"/>
                  <a:gd name="connsiteY10" fmla="*/ 23328 h 43366"/>
                  <a:gd name="connsiteX11" fmla="*/ 37440 w 43256"/>
                  <a:gd name="connsiteY11" fmla="*/ 30210 h 43366"/>
                  <a:gd name="connsiteX12" fmla="*/ 35431 w 43256"/>
                  <a:gd name="connsiteY12" fmla="*/ 36107 h 43366"/>
                  <a:gd name="connsiteX13" fmla="*/ 28591 w 43256"/>
                  <a:gd name="connsiteY13" fmla="*/ 36821 h 43366"/>
                  <a:gd name="connsiteX14" fmla="*/ 23703 w 43256"/>
                  <a:gd name="connsiteY14" fmla="*/ 43112 h 43366"/>
                  <a:gd name="connsiteX15" fmla="*/ 16516 w 43256"/>
                  <a:gd name="connsiteY15" fmla="*/ 39272 h 43366"/>
                  <a:gd name="connsiteX16" fmla="*/ 5840 w 43256"/>
                  <a:gd name="connsiteY16" fmla="*/ 35478 h 43366"/>
                  <a:gd name="connsiteX17" fmla="*/ 1146 w 43256"/>
                  <a:gd name="connsiteY17" fmla="*/ 31256 h 43366"/>
                  <a:gd name="connsiteX18" fmla="*/ 2149 w 43256"/>
                  <a:gd name="connsiteY18" fmla="*/ 25557 h 43366"/>
                  <a:gd name="connsiteX19" fmla="*/ 31 w 43256"/>
                  <a:gd name="connsiteY19" fmla="*/ 19710 h 43366"/>
                  <a:gd name="connsiteX20" fmla="*/ 3899 w 43256"/>
                  <a:gd name="connsiteY20" fmla="*/ 14513 h 43366"/>
                  <a:gd name="connsiteX21" fmla="*/ 3936 w 43256"/>
                  <a:gd name="connsiteY21" fmla="*/ 14376 h 43366"/>
                  <a:gd name="connsiteX0" fmla="*/ 4729 w 43256"/>
                  <a:gd name="connsiteY0" fmla="*/ 26183 h 43366"/>
                  <a:gd name="connsiteX1" fmla="*/ 2196 w 43256"/>
                  <a:gd name="connsiteY1" fmla="*/ 25386 h 43366"/>
                  <a:gd name="connsiteX2" fmla="*/ 6964 w 43256"/>
                  <a:gd name="connsiteY2" fmla="*/ 34905 h 43366"/>
                  <a:gd name="connsiteX3" fmla="*/ 5856 w 43256"/>
                  <a:gd name="connsiteY3" fmla="*/ 35286 h 43366"/>
                  <a:gd name="connsiteX4" fmla="*/ 16514 w 43256"/>
                  <a:gd name="connsiteY4" fmla="*/ 39096 h 43366"/>
                  <a:gd name="connsiteX5" fmla="*/ 15846 w 43256"/>
                  <a:gd name="connsiteY5" fmla="*/ 37356 h 43366"/>
                  <a:gd name="connsiteX6" fmla="*/ 28863 w 43256"/>
                  <a:gd name="connsiteY6" fmla="*/ 34757 h 43366"/>
                  <a:gd name="connsiteX7" fmla="*/ 28596 w 43256"/>
                  <a:gd name="connsiteY7" fmla="*/ 36666 h 43366"/>
                  <a:gd name="connsiteX8" fmla="*/ 34165 w 43256"/>
                  <a:gd name="connsiteY8" fmla="*/ 22960 h 43366"/>
                  <a:gd name="connsiteX9" fmla="*/ 37416 w 43256"/>
                  <a:gd name="connsiteY9" fmla="*/ 30096 h 43366"/>
                  <a:gd name="connsiteX10" fmla="*/ 41834 w 43256"/>
                  <a:gd name="connsiteY10" fmla="*/ 15360 h 43366"/>
                  <a:gd name="connsiteX11" fmla="*/ 40386 w 43256"/>
                  <a:gd name="connsiteY11" fmla="*/ 18036 h 43366"/>
                  <a:gd name="connsiteX12" fmla="*/ 34558 w 43256"/>
                  <a:gd name="connsiteY12" fmla="*/ 7341 h 43366"/>
                  <a:gd name="connsiteX13" fmla="*/ 35546 w 43256"/>
                  <a:gd name="connsiteY13" fmla="*/ 10241 h 43366"/>
                  <a:gd name="connsiteX14" fmla="*/ 29114 w 43256"/>
                  <a:gd name="connsiteY14" fmla="*/ 3958 h 43366"/>
                  <a:gd name="connsiteX15" fmla="*/ 29856 w 43256"/>
                  <a:gd name="connsiteY15" fmla="*/ 2346 h 43366"/>
                  <a:gd name="connsiteX16" fmla="*/ 22177 w 43256"/>
                  <a:gd name="connsiteY16" fmla="*/ 4726 h 43366"/>
                  <a:gd name="connsiteX17" fmla="*/ 22536 w 43256"/>
                  <a:gd name="connsiteY17" fmla="*/ 3336 h 43366"/>
                  <a:gd name="connsiteX18" fmla="*/ 14036 w 43256"/>
                  <a:gd name="connsiteY18" fmla="*/ 5198 h 43366"/>
                  <a:gd name="connsiteX19" fmla="*/ 15336 w 43256"/>
                  <a:gd name="connsiteY19" fmla="*/ 6546 h 43366"/>
                  <a:gd name="connsiteX20" fmla="*/ 4163 w 43256"/>
                  <a:gd name="connsiteY20" fmla="*/ 15795 h 43366"/>
                  <a:gd name="connsiteX21" fmla="*/ 3936 w 43256"/>
                  <a:gd name="connsiteY21" fmla="*/ 14376 h 43366"/>
                  <a:gd name="connsiteX0" fmla="*/ 3936 w 43256"/>
                  <a:gd name="connsiteY0" fmla="*/ 14376 h 43366"/>
                  <a:gd name="connsiteX1" fmla="*/ 5659 w 43256"/>
                  <a:gd name="connsiteY1" fmla="*/ 6913 h 43366"/>
                  <a:gd name="connsiteX2" fmla="*/ 14041 w 43256"/>
                  <a:gd name="connsiteY2" fmla="*/ 5208 h 43366"/>
                  <a:gd name="connsiteX3" fmla="*/ 22492 w 43256"/>
                  <a:gd name="connsiteY3" fmla="*/ 3438 h 43366"/>
                  <a:gd name="connsiteX4" fmla="*/ 25785 w 43256"/>
                  <a:gd name="connsiteY4" fmla="*/ 206 h 43366"/>
                  <a:gd name="connsiteX5" fmla="*/ 29869 w 43256"/>
                  <a:gd name="connsiteY5" fmla="*/ 2487 h 43366"/>
                  <a:gd name="connsiteX6" fmla="*/ 35499 w 43256"/>
                  <a:gd name="connsiteY6" fmla="*/ 423 h 43366"/>
                  <a:gd name="connsiteX7" fmla="*/ 37442 w 43256"/>
                  <a:gd name="connsiteY7" fmla="*/ 8582 h 43366"/>
                  <a:gd name="connsiteX8" fmla="*/ 41258 w 43256"/>
                  <a:gd name="connsiteY8" fmla="*/ 10051 h 43366"/>
                  <a:gd name="connsiteX9" fmla="*/ 41854 w 43256"/>
                  <a:gd name="connsiteY9" fmla="*/ 15466 h 43366"/>
                  <a:gd name="connsiteX10" fmla="*/ 43052 w 43256"/>
                  <a:gd name="connsiteY10" fmla="*/ 23328 h 43366"/>
                  <a:gd name="connsiteX11" fmla="*/ 37440 w 43256"/>
                  <a:gd name="connsiteY11" fmla="*/ 30210 h 43366"/>
                  <a:gd name="connsiteX12" fmla="*/ 35431 w 43256"/>
                  <a:gd name="connsiteY12" fmla="*/ 36107 h 43366"/>
                  <a:gd name="connsiteX13" fmla="*/ 28591 w 43256"/>
                  <a:gd name="connsiteY13" fmla="*/ 36821 h 43366"/>
                  <a:gd name="connsiteX14" fmla="*/ 23703 w 43256"/>
                  <a:gd name="connsiteY14" fmla="*/ 43112 h 43366"/>
                  <a:gd name="connsiteX15" fmla="*/ 16516 w 43256"/>
                  <a:gd name="connsiteY15" fmla="*/ 39272 h 43366"/>
                  <a:gd name="connsiteX16" fmla="*/ 5840 w 43256"/>
                  <a:gd name="connsiteY16" fmla="*/ 35478 h 43366"/>
                  <a:gd name="connsiteX17" fmla="*/ 1146 w 43256"/>
                  <a:gd name="connsiteY17" fmla="*/ 31256 h 43366"/>
                  <a:gd name="connsiteX18" fmla="*/ 2149 w 43256"/>
                  <a:gd name="connsiteY18" fmla="*/ 25557 h 43366"/>
                  <a:gd name="connsiteX19" fmla="*/ 31 w 43256"/>
                  <a:gd name="connsiteY19" fmla="*/ 19710 h 43366"/>
                  <a:gd name="connsiteX20" fmla="*/ 3899 w 43256"/>
                  <a:gd name="connsiteY20" fmla="*/ 14513 h 43366"/>
                  <a:gd name="connsiteX21" fmla="*/ 3936 w 43256"/>
                  <a:gd name="connsiteY21" fmla="*/ 14376 h 43366"/>
                  <a:gd name="connsiteX0" fmla="*/ 4729 w 43256"/>
                  <a:gd name="connsiteY0" fmla="*/ 26183 h 43366"/>
                  <a:gd name="connsiteX1" fmla="*/ 2196 w 43256"/>
                  <a:gd name="connsiteY1" fmla="*/ 25386 h 43366"/>
                  <a:gd name="connsiteX2" fmla="*/ 6964 w 43256"/>
                  <a:gd name="connsiteY2" fmla="*/ 34905 h 43366"/>
                  <a:gd name="connsiteX3" fmla="*/ 5856 w 43256"/>
                  <a:gd name="connsiteY3" fmla="*/ 35286 h 43366"/>
                  <a:gd name="connsiteX4" fmla="*/ 16514 w 43256"/>
                  <a:gd name="connsiteY4" fmla="*/ 39096 h 43366"/>
                  <a:gd name="connsiteX5" fmla="*/ 15846 w 43256"/>
                  <a:gd name="connsiteY5" fmla="*/ 37356 h 43366"/>
                  <a:gd name="connsiteX6" fmla="*/ 28863 w 43256"/>
                  <a:gd name="connsiteY6" fmla="*/ 34757 h 43366"/>
                  <a:gd name="connsiteX7" fmla="*/ 28596 w 43256"/>
                  <a:gd name="connsiteY7" fmla="*/ 36666 h 43366"/>
                  <a:gd name="connsiteX8" fmla="*/ 34165 w 43256"/>
                  <a:gd name="connsiteY8" fmla="*/ 22960 h 43366"/>
                  <a:gd name="connsiteX9" fmla="*/ 37416 w 43256"/>
                  <a:gd name="connsiteY9" fmla="*/ 30096 h 43366"/>
                  <a:gd name="connsiteX10" fmla="*/ 41834 w 43256"/>
                  <a:gd name="connsiteY10" fmla="*/ 15360 h 43366"/>
                  <a:gd name="connsiteX11" fmla="*/ 40386 w 43256"/>
                  <a:gd name="connsiteY11" fmla="*/ 18036 h 43366"/>
                  <a:gd name="connsiteX12" fmla="*/ 34558 w 43256"/>
                  <a:gd name="connsiteY12" fmla="*/ 7341 h 43366"/>
                  <a:gd name="connsiteX13" fmla="*/ 35546 w 43256"/>
                  <a:gd name="connsiteY13" fmla="*/ 10241 h 43366"/>
                  <a:gd name="connsiteX14" fmla="*/ 29114 w 43256"/>
                  <a:gd name="connsiteY14" fmla="*/ 3958 h 43366"/>
                  <a:gd name="connsiteX15" fmla="*/ 29856 w 43256"/>
                  <a:gd name="connsiteY15" fmla="*/ 2346 h 43366"/>
                  <a:gd name="connsiteX16" fmla="*/ 22177 w 43256"/>
                  <a:gd name="connsiteY16" fmla="*/ 4726 h 43366"/>
                  <a:gd name="connsiteX17" fmla="*/ 22536 w 43256"/>
                  <a:gd name="connsiteY17" fmla="*/ 3336 h 43366"/>
                  <a:gd name="connsiteX18" fmla="*/ 14036 w 43256"/>
                  <a:gd name="connsiteY18" fmla="*/ 5198 h 43366"/>
                  <a:gd name="connsiteX19" fmla="*/ 15336 w 43256"/>
                  <a:gd name="connsiteY19" fmla="*/ 6546 h 43366"/>
                  <a:gd name="connsiteX20" fmla="*/ 4163 w 43256"/>
                  <a:gd name="connsiteY20" fmla="*/ 15795 h 43366"/>
                  <a:gd name="connsiteX21" fmla="*/ 3936 w 43256"/>
                  <a:gd name="connsiteY21" fmla="*/ 14376 h 43366"/>
                  <a:gd name="connsiteX0" fmla="*/ 3936 w 43256"/>
                  <a:gd name="connsiteY0" fmla="*/ 14376 h 43366"/>
                  <a:gd name="connsiteX1" fmla="*/ 5659 w 43256"/>
                  <a:gd name="connsiteY1" fmla="*/ 6913 h 43366"/>
                  <a:gd name="connsiteX2" fmla="*/ 14041 w 43256"/>
                  <a:gd name="connsiteY2" fmla="*/ 5208 h 43366"/>
                  <a:gd name="connsiteX3" fmla="*/ 22492 w 43256"/>
                  <a:gd name="connsiteY3" fmla="*/ 3438 h 43366"/>
                  <a:gd name="connsiteX4" fmla="*/ 25785 w 43256"/>
                  <a:gd name="connsiteY4" fmla="*/ 206 h 43366"/>
                  <a:gd name="connsiteX5" fmla="*/ 29869 w 43256"/>
                  <a:gd name="connsiteY5" fmla="*/ 2487 h 43366"/>
                  <a:gd name="connsiteX6" fmla="*/ 35499 w 43256"/>
                  <a:gd name="connsiteY6" fmla="*/ 423 h 43366"/>
                  <a:gd name="connsiteX7" fmla="*/ 37442 w 43256"/>
                  <a:gd name="connsiteY7" fmla="*/ 8582 h 43366"/>
                  <a:gd name="connsiteX8" fmla="*/ 41258 w 43256"/>
                  <a:gd name="connsiteY8" fmla="*/ 10051 h 43366"/>
                  <a:gd name="connsiteX9" fmla="*/ 41854 w 43256"/>
                  <a:gd name="connsiteY9" fmla="*/ 15466 h 43366"/>
                  <a:gd name="connsiteX10" fmla="*/ 43052 w 43256"/>
                  <a:gd name="connsiteY10" fmla="*/ 23328 h 43366"/>
                  <a:gd name="connsiteX11" fmla="*/ 37440 w 43256"/>
                  <a:gd name="connsiteY11" fmla="*/ 30210 h 43366"/>
                  <a:gd name="connsiteX12" fmla="*/ 35431 w 43256"/>
                  <a:gd name="connsiteY12" fmla="*/ 36107 h 43366"/>
                  <a:gd name="connsiteX13" fmla="*/ 28591 w 43256"/>
                  <a:gd name="connsiteY13" fmla="*/ 36821 h 43366"/>
                  <a:gd name="connsiteX14" fmla="*/ 23703 w 43256"/>
                  <a:gd name="connsiteY14" fmla="*/ 43112 h 43366"/>
                  <a:gd name="connsiteX15" fmla="*/ 16516 w 43256"/>
                  <a:gd name="connsiteY15" fmla="*/ 39272 h 43366"/>
                  <a:gd name="connsiteX16" fmla="*/ 5840 w 43256"/>
                  <a:gd name="connsiteY16" fmla="*/ 35478 h 43366"/>
                  <a:gd name="connsiteX17" fmla="*/ 1146 w 43256"/>
                  <a:gd name="connsiteY17" fmla="*/ 31256 h 43366"/>
                  <a:gd name="connsiteX18" fmla="*/ 2149 w 43256"/>
                  <a:gd name="connsiteY18" fmla="*/ 25557 h 43366"/>
                  <a:gd name="connsiteX19" fmla="*/ 31 w 43256"/>
                  <a:gd name="connsiteY19" fmla="*/ 19710 h 43366"/>
                  <a:gd name="connsiteX20" fmla="*/ 3899 w 43256"/>
                  <a:gd name="connsiteY20" fmla="*/ 14513 h 43366"/>
                  <a:gd name="connsiteX21" fmla="*/ 3936 w 43256"/>
                  <a:gd name="connsiteY21" fmla="*/ 14376 h 43366"/>
                  <a:gd name="connsiteX0" fmla="*/ 4729 w 43256"/>
                  <a:gd name="connsiteY0" fmla="*/ 26183 h 43366"/>
                  <a:gd name="connsiteX1" fmla="*/ 2196 w 43256"/>
                  <a:gd name="connsiteY1" fmla="*/ 25386 h 43366"/>
                  <a:gd name="connsiteX2" fmla="*/ 6964 w 43256"/>
                  <a:gd name="connsiteY2" fmla="*/ 34905 h 43366"/>
                  <a:gd name="connsiteX3" fmla="*/ 5856 w 43256"/>
                  <a:gd name="connsiteY3" fmla="*/ 35286 h 43366"/>
                  <a:gd name="connsiteX4" fmla="*/ 16514 w 43256"/>
                  <a:gd name="connsiteY4" fmla="*/ 39096 h 43366"/>
                  <a:gd name="connsiteX5" fmla="*/ 15846 w 43256"/>
                  <a:gd name="connsiteY5" fmla="*/ 37356 h 43366"/>
                  <a:gd name="connsiteX6" fmla="*/ 28863 w 43256"/>
                  <a:gd name="connsiteY6" fmla="*/ 34757 h 43366"/>
                  <a:gd name="connsiteX7" fmla="*/ 28596 w 43256"/>
                  <a:gd name="connsiteY7" fmla="*/ 36666 h 43366"/>
                  <a:gd name="connsiteX8" fmla="*/ 34165 w 43256"/>
                  <a:gd name="connsiteY8" fmla="*/ 22960 h 43366"/>
                  <a:gd name="connsiteX9" fmla="*/ 37416 w 43256"/>
                  <a:gd name="connsiteY9" fmla="*/ 30096 h 43366"/>
                  <a:gd name="connsiteX10" fmla="*/ 41834 w 43256"/>
                  <a:gd name="connsiteY10" fmla="*/ 15360 h 43366"/>
                  <a:gd name="connsiteX11" fmla="*/ 40386 w 43256"/>
                  <a:gd name="connsiteY11" fmla="*/ 18036 h 43366"/>
                  <a:gd name="connsiteX12" fmla="*/ 34558 w 43256"/>
                  <a:gd name="connsiteY12" fmla="*/ 7341 h 43366"/>
                  <a:gd name="connsiteX13" fmla="*/ 37219 w 43256"/>
                  <a:gd name="connsiteY13" fmla="*/ 8605 h 43366"/>
                  <a:gd name="connsiteX14" fmla="*/ 29114 w 43256"/>
                  <a:gd name="connsiteY14" fmla="*/ 3958 h 43366"/>
                  <a:gd name="connsiteX15" fmla="*/ 29856 w 43256"/>
                  <a:gd name="connsiteY15" fmla="*/ 2346 h 43366"/>
                  <a:gd name="connsiteX16" fmla="*/ 22177 w 43256"/>
                  <a:gd name="connsiteY16" fmla="*/ 4726 h 43366"/>
                  <a:gd name="connsiteX17" fmla="*/ 22536 w 43256"/>
                  <a:gd name="connsiteY17" fmla="*/ 3336 h 43366"/>
                  <a:gd name="connsiteX18" fmla="*/ 14036 w 43256"/>
                  <a:gd name="connsiteY18" fmla="*/ 5198 h 43366"/>
                  <a:gd name="connsiteX19" fmla="*/ 15336 w 43256"/>
                  <a:gd name="connsiteY19" fmla="*/ 6546 h 43366"/>
                  <a:gd name="connsiteX20" fmla="*/ 4163 w 43256"/>
                  <a:gd name="connsiteY20" fmla="*/ 15795 h 43366"/>
                  <a:gd name="connsiteX21" fmla="*/ 3936 w 43256"/>
                  <a:gd name="connsiteY21" fmla="*/ 14376 h 43366"/>
                  <a:gd name="connsiteX0" fmla="*/ 3936 w 43256"/>
                  <a:gd name="connsiteY0" fmla="*/ 14376 h 43366"/>
                  <a:gd name="connsiteX1" fmla="*/ 5659 w 43256"/>
                  <a:gd name="connsiteY1" fmla="*/ 6913 h 43366"/>
                  <a:gd name="connsiteX2" fmla="*/ 14041 w 43256"/>
                  <a:gd name="connsiteY2" fmla="*/ 5208 h 43366"/>
                  <a:gd name="connsiteX3" fmla="*/ 22492 w 43256"/>
                  <a:gd name="connsiteY3" fmla="*/ 3438 h 43366"/>
                  <a:gd name="connsiteX4" fmla="*/ 25785 w 43256"/>
                  <a:gd name="connsiteY4" fmla="*/ 206 h 43366"/>
                  <a:gd name="connsiteX5" fmla="*/ 29869 w 43256"/>
                  <a:gd name="connsiteY5" fmla="*/ 2487 h 43366"/>
                  <a:gd name="connsiteX6" fmla="*/ 35499 w 43256"/>
                  <a:gd name="connsiteY6" fmla="*/ 423 h 43366"/>
                  <a:gd name="connsiteX7" fmla="*/ 37442 w 43256"/>
                  <a:gd name="connsiteY7" fmla="*/ 8582 h 43366"/>
                  <a:gd name="connsiteX8" fmla="*/ 41258 w 43256"/>
                  <a:gd name="connsiteY8" fmla="*/ 10051 h 43366"/>
                  <a:gd name="connsiteX9" fmla="*/ 41854 w 43256"/>
                  <a:gd name="connsiteY9" fmla="*/ 15466 h 43366"/>
                  <a:gd name="connsiteX10" fmla="*/ 43052 w 43256"/>
                  <a:gd name="connsiteY10" fmla="*/ 23328 h 43366"/>
                  <a:gd name="connsiteX11" fmla="*/ 37440 w 43256"/>
                  <a:gd name="connsiteY11" fmla="*/ 30210 h 43366"/>
                  <a:gd name="connsiteX12" fmla="*/ 35431 w 43256"/>
                  <a:gd name="connsiteY12" fmla="*/ 36107 h 43366"/>
                  <a:gd name="connsiteX13" fmla="*/ 28591 w 43256"/>
                  <a:gd name="connsiteY13" fmla="*/ 36821 h 43366"/>
                  <a:gd name="connsiteX14" fmla="*/ 23703 w 43256"/>
                  <a:gd name="connsiteY14" fmla="*/ 43112 h 43366"/>
                  <a:gd name="connsiteX15" fmla="*/ 16516 w 43256"/>
                  <a:gd name="connsiteY15" fmla="*/ 39272 h 43366"/>
                  <a:gd name="connsiteX16" fmla="*/ 5840 w 43256"/>
                  <a:gd name="connsiteY16" fmla="*/ 35478 h 43366"/>
                  <a:gd name="connsiteX17" fmla="*/ 1146 w 43256"/>
                  <a:gd name="connsiteY17" fmla="*/ 31256 h 43366"/>
                  <a:gd name="connsiteX18" fmla="*/ 2149 w 43256"/>
                  <a:gd name="connsiteY18" fmla="*/ 25557 h 43366"/>
                  <a:gd name="connsiteX19" fmla="*/ 31 w 43256"/>
                  <a:gd name="connsiteY19" fmla="*/ 19710 h 43366"/>
                  <a:gd name="connsiteX20" fmla="*/ 3899 w 43256"/>
                  <a:gd name="connsiteY20" fmla="*/ 14513 h 43366"/>
                  <a:gd name="connsiteX21" fmla="*/ 3936 w 43256"/>
                  <a:gd name="connsiteY21" fmla="*/ 14376 h 43366"/>
                  <a:gd name="connsiteX0" fmla="*/ 4729 w 43256"/>
                  <a:gd name="connsiteY0" fmla="*/ 26183 h 43366"/>
                  <a:gd name="connsiteX1" fmla="*/ 2196 w 43256"/>
                  <a:gd name="connsiteY1" fmla="*/ 25386 h 43366"/>
                  <a:gd name="connsiteX2" fmla="*/ 6964 w 43256"/>
                  <a:gd name="connsiteY2" fmla="*/ 34905 h 43366"/>
                  <a:gd name="connsiteX3" fmla="*/ 5856 w 43256"/>
                  <a:gd name="connsiteY3" fmla="*/ 35286 h 43366"/>
                  <a:gd name="connsiteX4" fmla="*/ 16514 w 43256"/>
                  <a:gd name="connsiteY4" fmla="*/ 39096 h 43366"/>
                  <a:gd name="connsiteX5" fmla="*/ 15846 w 43256"/>
                  <a:gd name="connsiteY5" fmla="*/ 37356 h 43366"/>
                  <a:gd name="connsiteX6" fmla="*/ 28863 w 43256"/>
                  <a:gd name="connsiteY6" fmla="*/ 34757 h 43366"/>
                  <a:gd name="connsiteX7" fmla="*/ 28596 w 43256"/>
                  <a:gd name="connsiteY7" fmla="*/ 36666 h 43366"/>
                  <a:gd name="connsiteX8" fmla="*/ 34165 w 43256"/>
                  <a:gd name="connsiteY8" fmla="*/ 22960 h 43366"/>
                  <a:gd name="connsiteX9" fmla="*/ 37416 w 43256"/>
                  <a:gd name="connsiteY9" fmla="*/ 30096 h 43366"/>
                  <a:gd name="connsiteX10" fmla="*/ 41834 w 43256"/>
                  <a:gd name="connsiteY10" fmla="*/ 15360 h 43366"/>
                  <a:gd name="connsiteX11" fmla="*/ 40386 w 43256"/>
                  <a:gd name="connsiteY11" fmla="*/ 18036 h 43366"/>
                  <a:gd name="connsiteX12" fmla="*/ 36383 w 43256"/>
                  <a:gd name="connsiteY12" fmla="*/ 10341 h 43366"/>
                  <a:gd name="connsiteX13" fmla="*/ 37219 w 43256"/>
                  <a:gd name="connsiteY13" fmla="*/ 8605 h 43366"/>
                  <a:gd name="connsiteX14" fmla="*/ 29114 w 43256"/>
                  <a:gd name="connsiteY14" fmla="*/ 3958 h 43366"/>
                  <a:gd name="connsiteX15" fmla="*/ 29856 w 43256"/>
                  <a:gd name="connsiteY15" fmla="*/ 2346 h 43366"/>
                  <a:gd name="connsiteX16" fmla="*/ 22177 w 43256"/>
                  <a:gd name="connsiteY16" fmla="*/ 4726 h 43366"/>
                  <a:gd name="connsiteX17" fmla="*/ 22536 w 43256"/>
                  <a:gd name="connsiteY17" fmla="*/ 3336 h 43366"/>
                  <a:gd name="connsiteX18" fmla="*/ 14036 w 43256"/>
                  <a:gd name="connsiteY18" fmla="*/ 5198 h 43366"/>
                  <a:gd name="connsiteX19" fmla="*/ 15336 w 43256"/>
                  <a:gd name="connsiteY19" fmla="*/ 6546 h 43366"/>
                  <a:gd name="connsiteX20" fmla="*/ 4163 w 43256"/>
                  <a:gd name="connsiteY20" fmla="*/ 15795 h 43366"/>
                  <a:gd name="connsiteX21" fmla="*/ 3936 w 43256"/>
                  <a:gd name="connsiteY21" fmla="*/ 14376 h 43366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4130 w 43256"/>
                  <a:gd name="connsiteY6" fmla="*/ 2731 h 43219"/>
                  <a:gd name="connsiteX7" fmla="*/ 37442 w 43256"/>
                  <a:gd name="connsiteY7" fmla="*/ 8435 h 43219"/>
                  <a:gd name="connsiteX8" fmla="*/ 41258 w 43256"/>
                  <a:gd name="connsiteY8" fmla="*/ 9904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6383 w 43256"/>
                  <a:gd name="connsiteY12" fmla="*/ 10194 h 43219"/>
                  <a:gd name="connsiteX13" fmla="*/ 37219 w 43256"/>
                  <a:gd name="connsiteY13" fmla="*/ 8458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4130 w 43256"/>
                  <a:gd name="connsiteY6" fmla="*/ 2731 h 43219"/>
                  <a:gd name="connsiteX7" fmla="*/ 37442 w 43256"/>
                  <a:gd name="connsiteY7" fmla="*/ 8435 h 43219"/>
                  <a:gd name="connsiteX8" fmla="*/ 41258 w 43256"/>
                  <a:gd name="connsiteY8" fmla="*/ 9904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6383 w 43256"/>
                  <a:gd name="connsiteY12" fmla="*/ 10194 h 43219"/>
                  <a:gd name="connsiteX13" fmla="*/ 37219 w 43256"/>
                  <a:gd name="connsiteY13" fmla="*/ 8458 h 43219"/>
                  <a:gd name="connsiteX14" fmla="*/ 29114 w 43256"/>
                  <a:gd name="connsiteY14" fmla="*/ 3811 h 43219"/>
                  <a:gd name="connsiteX15" fmla="*/ 29552 w 43256"/>
                  <a:gd name="connsiteY15" fmla="*/ 6835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4130 w 43256"/>
                  <a:gd name="connsiteY6" fmla="*/ 2731 h 43219"/>
                  <a:gd name="connsiteX7" fmla="*/ 37442 w 43256"/>
                  <a:gd name="connsiteY7" fmla="*/ 8435 h 43219"/>
                  <a:gd name="connsiteX8" fmla="*/ 41258 w 43256"/>
                  <a:gd name="connsiteY8" fmla="*/ 9904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6383 w 43256"/>
                  <a:gd name="connsiteY12" fmla="*/ 10194 h 43219"/>
                  <a:gd name="connsiteX13" fmla="*/ 37219 w 43256"/>
                  <a:gd name="connsiteY13" fmla="*/ 8458 h 43219"/>
                  <a:gd name="connsiteX14" fmla="*/ 27745 w 43256"/>
                  <a:gd name="connsiteY14" fmla="*/ 6266 h 43219"/>
                  <a:gd name="connsiteX15" fmla="*/ 29552 w 43256"/>
                  <a:gd name="connsiteY15" fmla="*/ 6835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4130 w 43256"/>
                  <a:gd name="connsiteY6" fmla="*/ 2731 h 43219"/>
                  <a:gd name="connsiteX7" fmla="*/ 37442 w 43256"/>
                  <a:gd name="connsiteY7" fmla="*/ 8435 h 43219"/>
                  <a:gd name="connsiteX8" fmla="*/ 41258 w 43256"/>
                  <a:gd name="connsiteY8" fmla="*/ 9904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6383 w 43256"/>
                  <a:gd name="connsiteY12" fmla="*/ 10194 h 43219"/>
                  <a:gd name="connsiteX13" fmla="*/ 37219 w 43256"/>
                  <a:gd name="connsiteY13" fmla="*/ 8458 h 43219"/>
                  <a:gd name="connsiteX14" fmla="*/ 27745 w 43256"/>
                  <a:gd name="connsiteY14" fmla="*/ 6266 h 43219"/>
                  <a:gd name="connsiteX15" fmla="*/ 30160 w 43256"/>
                  <a:gd name="connsiteY15" fmla="*/ 2471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4130 w 43256"/>
                  <a:gd name="connsiteY6" fmla="*/ 2731 h 43219"/>
                  <a:gd name="connsiteX7" fmla="*/ 37442 w 43256"/>
                  <a:gd name="connsiteY7" fmla="*/ 8435 h 43219"/>
                  <a:gd name="connsiteX8" fmla="*/ 41258 w 43256"/>
                  <a:gd name="connsiteY8" fmla="*/ 9904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6383 w 43256"/>
                  <a:gd name="connsiteY12" fmla="*/ 10194 h 43219"/>
                  <a:gd name="connsiteX13" fmla="*/ 37219 w 43256"/>
                  <a:gd name="connsiteY13" fmla="*/ 8458 h 43219"/>
                  <a:gd name="connsiteX14" fmla="*/ 29722 w 43256"/>
                  <a:gd name="connsiteY14" fmla="*/ 5175 h 43219"/>
                  <a:gd name="connsiteX15" fmla="*/ 30160 w 43256"/>
                  <a:gd name="connsiteY15" fmla="*/ 2471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4130 w 43256"/>
                  <a:gd name="connsiteY6" fmla="*/ 2731 h 43219"/>
                  <a:gd name="connsiteX7" fmla="*/ 37442 w 43256"/>
                  <a:gd name="connsiteY7" fmla="*/ 8435 h 43219"/>
                  <a:gd name="connsiteX8" fmla="*/ 41258 w 43256"/>
                  <a:gd name="connsiteY8" fmla="*/ 9904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39705 w 43256"/>
                  <a:gd name="connsiteY10" fmla="*/ 14940 h 43219"/>
                  <a:gd name="connsiteX11" fmla="*/ 40386 w 43256"/>
                  <a:gd name="connsiteY11" fmla="*/ 17889 h 43219"/>
                  <a:gd name="connsiteX12" fmla="*/ 36383 w 43256"/>
                  <a:gd name="connsiteY12" fmla="*/ 10194 h 43219"/>
                  <a:gd name="connsiteX13" fmla="*/ 37219 w 43256"/>
                  <a:gd name="connsiteY13" fmla="*/ 8458 h 43219"/>
                  <a:gd name="connsiteX14" fmla="*/ 29722 w 43256"/>
                  <a:gd name="connsiteY14" fmla="*/ 5175 h 43219"/>
                  <a:gd name="connsiteX15" fmla="*/ 30160 w 43256"/>
                  <a:gd name="connsiteY15" fmla="*/ 2471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2594"/>
                  <a:gd name="connsiteY0" fmla="*/ 14229 h 43219"/>
                  <a:gd name="connsiteX1" fmla="*/ 5659 w 42594"/>
                  <a:gd name="connsiteY1" fmla="*/ 6766 h 43219"/>
                  <a:gd name="connsiteX2" fmla="*/ 14041 w 42594"/>
                  <a:gd name="connsiteY2" fmla="*/ 5061 h 43219"/>
                  <a:gd name="connsiteX3" fmla="*/ 22492 w 42594"/>
                  <a:gd name="connsiteY3" fmla="*/ 3291 h 43219"/>
                  <a:gd name="connsiteX4" fmla="*/ 25785 w 42594"/>
                  <a:gd name="connsiteY4" fmla="*/ 59 h 43219"/>
                  <a:gd name="connsiteX5" fmla="*/ 29869 w 42594"/>
                  <a:gd name="connsiteY5" fmla="*/ 2340 h 43219"/>
                  <a:gd name="connsiteX6" fmla="*/ 34130 w 42594"/>
                  <a:gd name="connsiteY6" fmla="*/ 2731 h 43219"/>
                  <a:gd name="connsiteX7" fmla="*/ 37442 w 42594"/>
                  <a:gd name="connsiteY7" fmla="*/ 8435 h 43219"/>
                  <a:gd name="connsiteX8" fmla="*/ 41258 w 42594"/>
                  <a:gd name="connsiteY8" fmla="*/ 9904 h 43219"/>
                  <a:gd name="connsiteX9" fmla="*/ 41854 w 42594"/>
                  <a:gd name="connsiteY9" fmla="*/ 15319 h 43219"/>
                  <a:gd name="connsiteX10" fmla="*/ 41987 w 42594"/>
                  <a:gd name="connsiteY10" fmla="*/ 22908 h 43219"/>
                  <a:gd name="connsiteX11" fmla="*/ 37440 w 42594"/>
                  <a:gd name="connsiteY11" fmla="*/ 30063 h 43219"/>
                  <a:gd name="connsiteX12" fmla="*/ 35431 w 42594"/>
                  <a:gd name="connsiteY12" fmla="*/ 35960 h 43219"/>
                  <a:gd name="connsiteX13" fmla="*/ 28591 w 42594"/>
                  <a:gd name="connsiteY13" fmla="*/ 36674 h 43219"/>
                  <a:gd name="connsiteX14" fmla="*/ 23703 w 42594"/>
                  <a:gd name="connsiteY14" fmla="*/ 42965 h 43219"/>
                  <a:gd name="connsiteX15" fmla="*/ 16516 w 42594"/>
                  <a:gd name="connsiteY15" fmla="*/ 39125 h 43219"/>
                  <a:gd name="connsiteX16" fmla="*/ 5840 w 42594"/>
                  <a:gd name="connsiteY16" fmla="*/ 35331 h 43219"/>
                  <a:gd name="connsiteX17" fmla="*/ 1146 w 42594"/>
                  <a:gd name="connsiteY17" fmla="*/ 31109 h 43219"/>
                  <a:gd name="connsiteX18" fmla="*/ 2149 w 42594"/>
                  <a:gd name="connsiteY18" fmla="*/ 25410 h 43219"/>
                  <a:gd name="connsiteX19" fmla="*/ 31 w 42594"/>
                  <a:gd name="connsiteY19" fmla="*/ 19563 h 43219"/>
                  <a:gd name="connsiteX20" fmla="*/ 3899 w 42594"/>
                  <a:gd name="connsiteY20" fmla="*/ 14366 h 43219"/>
                  <a:gd name="connsiteX21" fmla="*/ 3936 w 42594"/>
                  <a:gd name="connsiteY21" fmla="*/ 14229 h 43219"/>
                  <a:gd name="connsiteX0" fmla="*/ 4729 w 42594"/>
                  <a:gd name="connsiteY0" fmla="*/ 26036 h 43219"/>
                  <a:gd name="connsiteX1" fmla="*/ 2196 w 42594"/>
                  <a:gd name="connsiteY1" fmla="*/ 25239 h 43219"/>
                  <a:gd name="connsiteX2" fmla="*/ 6964 w 42594"/>
                  <a:gd name="connsiteY2" fmla="*/ 34758 h 43219"/>
                  <a:gd name="connsiteX3" fmla="*/ 5856 w 42594"/>
                  <a:gd name="connsiteY3" fmla="*/ 35139 h 43219"/>
                  <a:gd name="connsiteX4" fmla="*/ 16514 w 42594"/>
                  <a:gd name="connsiteY4" fmla="*/ 38949 h 43219"/>
                  <a:gd name="connsiteX5" fmla="*/ 15846 w 42594"/>
                  <a:gd name="connsiteY5" fmla="*/ 37209 h 43219"/>
                  <a:gd name="connsiteX6" fmla="*/ 28863 w 42594"/>
                  <a:gd name="connsiteY6" fmla="*/ 34610 h 43219"/>
                  <a:gd name="connsiteX7" fmla="*/ 28596 w 42594"/>
                  <a:gd name="connsiteY7" fmla="*/ 36519 h 43219"/>
                  <a:gd name="connsiteX8" fmla="*/ 34165 w 42594"/>
                  <a:gd name="connsiteY8" fmla="*/ 22813 h 43219"/>
                  <a:gd name="connsiteX9" fmla="*/ 37416 w 42594"/>
                  <a:gd name="connsiteY9" fmla="*/ 29949 h 43219"/>
                  <a:gd name="connsiteX10" fmla="*/ 39705 w 42594"/>
                  <a:gd name="connsiteY10" fmla="*/ 14940 h 43219"/>
                  <a:gd name="connsiteX11" fmla="*/ 40386 w 42594"/>
                  <a:gd name="connsiteY11" fmla="*/ 17889 h 43219"/>
                  <a:gd name="connsiteX12" fmla="*/ 36383 w 42594"/>
                  <a:gd name="connsiteY12" fmla="*/ 10194 h 43219"/>
                  <a:gd name="connsiteX13" fmla="*/ 37219 w 42594"/>
                  <a:gd name="connsiteY13" fmla="*/ 8458 h 43219"/>
                  <a:gd name="connsiteX14" fmla="*/ 29722 w 42594"/>
                  <a:gd name="connsiteY14" fmla="*/ 5175 h 43219"/>
                  <a:gd name="connsiteX15" fmla="*/ 30160 w 42594"/>
                  <a:gd name="connsiteY15" fmla="*/ 2471 h 43219"/>
                  <a:gd name="connsiteX16" fmla="*/ 22177 w 42594"/>
                  <a:gd name="connsiteY16" fmla="*/ 4579 h 43219"/>
                  <a:gd name="connsiteX17" fmla="*/ 22536 w 42594"/>
                  <a:gd name="connsiteY17" fmla="*/ 3189 h 43219"/>
                  <a:gd name="connsiteX18" fmla="*/ 14036 w 42594"/>
                  <a:gd name="connsiteY18" fmla="*/ 5051 h 43219"/>
                  <a:gd name="connsiteX19" fmla="*/ 15336 w 42594"/>
                  <a:gd name="connsiteY19" fmla="*/ 6399 h 43219"/>
                  <a:gd name="connsiteX20" fmla="*/ 4163 w 42594"/>
                  <a:gd name="connsiteY20" fmla="*/ 15648 h 43219"/>
                  <a:gd name="connsiteX21" fmla="*/ 3936 w 42594"/>
                  <a:gd name="connsiteY21" fmla="*/ 14229 h 43219"/>
                  <a:gd name="connsiteX0" fmla="*/ 3936 w 42214"/>
                  <a:gd name="connsiteY0" fmla="*/ 14229 h 43219"/>
                  <a:gd name="connsiteX1" fmla="*/ 5659 w 42214"/>
                  <a:gd name="connsiteY1" fmla="*/ 6766 h 43219"/>
                  <a:gd name="connsiteX2" fmla="*/ 14041 w 42214"/>
                  <a:gd name="connsiteY2" fmla="*/ 5061 h 43219"/>
                  <a:gd name="connsiteX3" fmla="*/ 22492 w 42214"/>
                  <a:gd name="connsiteY3" fmla="*/ 3291 h 43219"/>
                  <a:gd name="connsiteX4" fmla="*/ 25785 w 42214"/>
                  <a:gd name="connsiteY4" fmla="*/ 59 h 43219"/>
                  <a:gd name="connsiteX5" fmla="*/ 29869 w 42214"/>
                  <a:gd name="connsiteY5" fmla="*/ 2340 h 43219"/>
                  <a:gd name="connsiteX6" fmla="*/ 34130 w 42214"/>
                  <a:gd name="connsiteY6" fmla="*/ 2731 h 43219"/>
                  <a:gd name="connsiteX7" fmla="*/ 37442 w 42214"/>
                  <a:gd name="connsiteY7" fmla="*/ 8435 h 43219"/>
                  <a:gd name="connsiteX8" fmla="*/ 41258 w 42214"/>
                  <a:gd name="connsiteY8" fmla="*/ 9904 h 43219"/>
                  <a:gd name="connsiteX9" fmla="*/ 40789 w 42214"/>
                  <a:gd name="connsiteY9" fmla="*/ 16137 h 43219"/>
                  <a:gd name="connsiteX10" fmla="*/ 41987 w 42214"/>
                  <a:gd name="connsiteY10" fmla="*/ 22908 h 43219"/>
                  <a:gd name="connsiteX11" fmla="*/ 37440 w 42214"/>
                  <a:gd name="connsiteY11" fmla="*/ 30063 h 43219"/>
                  <a:gd name="connsiteX12" fmla="*/ 35431 w 42214"/>
                  <a:gd name="connsiteY12" fmla="*/ 35960 h 43219"/>
                  <a:gd name="connsiteX13" fmla="*/ 28591 w 42214"/>
                  <a:gd name="connsiteY13" fmla="*/ 36674 h 43219"/>
                  <a:gd name="connsiteX14" fmla="*/ 23703 w 42214"/>
                  <a:gd name="connsiteY14" fmla="*/ 42965 h 43219"/>
                  <a:gd name="connsiteX15" fmla="*/ 16516 w 42214"/>
                  <a:gd name="connsiteY15" fmla="*/ 39125 h 43219"/>
                  <a:gd name="connsiteX16" fmla="*/ 5840 w 42214"/>
                  <a:gd name="connsiteY16" fmla="*/ 35331 h 43219"/>
                  <a:gd name="connsiteX17" fmla="*/ 1146 w 42214"/>
                  <a:gd name="connsiteY17" fmla="*/ 31109 h 43219"/>
                  <a:gd name="connsiteX18" fmla="*/ 2149 w 42214"/>
                  <a:gd name="connsiteY18" fmla="*/ 25410 h 43219"/>
                  <a:gd name="connsiteX19" fmla="*/ 31 w 42214"/>
                  <a:gd name="connsiteY19" fmla="*/ 19563 h 43219"/>
                  <a:gd name="connsiteX20" fmla="*/ 3899 w 42214"/>
                  <a:gd name="connsiteY20" fmla="*/ 14366 h 43219"/>
                  <a:gd name="connsiteX21" fmla="*/ 3936 w 42214"/>
                  <a:gd name="connsiteY21" fmla="*/ 14229 h 43219"/>
                  <a:gd name="connsiteX0" fmla="*/ 4729 w 42214"/>
                  <a:gd name="connsiteY0" fmla="*/ 26036 h 43219"/>
                  <a:gd name="connsiteX1" fmla="*/ 2196 w 42214"/>
                  <a:gd name="connsiteY1" fmla="*/ 25239 h 43219"/>
                  <a:gd name="connsiteX2" fmla="*/ 6964 w 42214"/>
                  <a:gd name="connsiteY2" fmla="*/ 34758 h 43219"/>
                  <a:gd name="connsiteX3" fmla="*/ 5856 w 42214"/>
                  <a:gd name="connsiteY3" fmla="*/ 35139 h 43219"/>
                  <a:gd name="connsiteX4" fmla="*/ 16514 w 42214"/>
                  <a:gd name="connsiteY4" fmla="*/ 38949 h 43219"/>
                  <a:gd name="connsiteX5" fmla="*/ 15846 w 42214"/>
                  <a:gd name="connsiteY5" fmla="*/ 37209 h 43219"/>
                  <a:gd name="connsiteX6" fmla="*/ 28863 w 42214"/>
                  <a:gd name="connsiteY6" fmla="*/ 34610 h 43219"/>
                  <a:gd name="connsiteX7" fmla="*/ 28596 w 42214"/>
                  <a:gd name="connsiteY7" fmla="*/ 36519 h 43219"/>
                  <a:gd name="connsiteX8" fmla="*/ 34165 w 42214"/>
                  <a:gd name="connsiteY8" fmla="*/ 22813 h 43219"/>
                  <a:gd name="connsiteX9" fmla="*/ 37416 w 42214"/>
                  <a:gd name="connsiteY9" fmla="*/ 29949 h 43219"/>
                  <a:gd name="connsiteX10" fmla="*/ 39705 w 42214"/>
                  <a:gd name="connsiteY10" fmla="*/ 14940 h 43219"/>
                  <a:gd name="connsiteX11" fmla="*/ 40386 w 42214"/>
                  <a:gd name="connsiteY11" fmla="*/ 17889 h 43219"/>
                  <a:gd name="connsiteX12" fmla="*/ 36383 w 42214"/>
                  <a:gd name="connsiteY12" fmla="*/ 10194 h 43219"/>
                  <a:gd name="connsiteX13" fmla="*/ 37219 w 42214"/>
                  <a:gd name="connsiteY13" fmla="*/ 8458 h 43219"/>
                  <a:gd name="connsiteX14" fmla="*/ 29722 w 42214"/>
                  <a:gd name="connsiteY14" fmla="*/ 5175 h 43219"/>
                  <a:gd name="connsiteX15" fmla="*/ 30160 w 42214"/>
                  <a:gd name="connsiteY15" fmla="*/ 2471 h 43219"/>
                  <a:gd name="connsiteX16" fmla="*/ 22177 w 42214"/>
                  <a:gd name="connsiteY16" fmla="*/ 4579 h 43219"/>
                  <a:gd name="connsiteX17" fmla="*/ 22536 w 42214"/>
                  <a:gd name="connsiteY17" fmla="*/ 3189 h 43219"/>
                  <a:gd name="connsiteX18" fmla="*/ 14036 w 42214"/>
                  <a:gd name="connsiteY18" fmla="*/ 5051 h 43219"/>
                  <a:gd name="connsiteX19" fmla="*/ 15336 w 42214"/>
                  <a:gd name="connsiteY19" fmla="*/ 6399 h 43219"/>
                  <a:gd name="connsiteX20" fmla="*/ 4163 w 42214"/>
                  <a:gd name="connsiteY20" fmla="*/ 15648 h 43219"/>
                  <a:gd name="connsiteX21" fmla="*/ 3936 w 42214"/>
                  <a:gd name="connsiteY21" fmla="*/ 14229 h 43219"/>
                  <a:gd name="connsiteX0" fmla="*/ 3936 w 42214"/>
                  <a:gd name="connsiteY0" fmla="*/ 14229 h 43219"/>
                  <a:gd name="connsiteX1" fmla="*/ 5659 w 42214"/>
                  <a:gd name="connsiteY1" fmla="*/ 6766 h 43219"/>
                  <a:gd name="connsiteX2" fmla="*/ 14041 w 42214"/>
                  <a:gd name="connsiteY2" fmla="*/ 5061 h 43219"/>
                  <a:gd name="connsiteX3" fmla="*/ 22492 w 42214"/>
                  <a:gd name="connsiteY3" fmla="*/ 3291 h 43219"/>
                  <a:gd name="connsiteX4" fmla="*/ 25785 w 42214"/>
                  <a:gd name="connsiteY4" fmla="*/ 59 h 43219"/>
                  <a:gd name="connsiteX5" fmla="*/ 29869 w 42214"/>
                  <a:gd name="connsiteY5" fmla="*/ 2340 h 43219"/>
                  <a:gd name="connsiteX6" fmla="*/ 34130 w 42214"/>
                  <a:gd name="connsiteY6" fmla="*/ 2731 h 43219"/>
                  <a:gd name="connsiteX7" fmla="*/ 37442 w 42214"/>
                  <a:gd name="connsiteY7" fmla="*/ 8435 h 43219"/>
                  <a:gd name="connsiteX8" fmla="*/ 40498 w 42214"/>
                  <a:gd name="connsiteY8" fmla="*/ 10177 h 43219"/>
                  <a:gd name="connsiteX9" fmla="*/ 40789 w 42214"/>
                  <a:gd name="connsiteY9" fmla="*/ 16137 h 43219"/>
                  <a:gd name="connsiteX10" fmla="*/ 41987 w 42214"/>
                  <a:gd name="connsiteY10" fmla="*/ 22908 h 43219"/>
                  <a:gd name="connsiteX11" fmla="*/ 37440 w 42214"/>
                  <a:gd name="connsiteY11" fmla="*/ 30063 h 43219"/>
                  <a:gd name="connsiteX12" fmla="*/ 35431 w 42214"/>
                  <a:gd name="connsiteY12" fmla="*/ 35960 h 43219"/>
                  <a:gd name="connsiteX13" fmla="*/ 28591 w 42214"/>
                  <a:gd name="connsiteY13" fmla="*/ 36674 h 43219"/>
                  <a:gd name="connsiteX14" fmla="*/ 23703 w 42214"/>
                  <a:gd name="connsiteY14" fmla="*/ 42965 h 43219"/>
                  <a:gd name="connsiteX15" fmla="*/ 16516 w 42214"/>
                  <a:gd name="connsiteY15" fmla="*/ 39125 h 43219"/>
                  <a:gd name="connsiteX16" fmla="*/ 5840 w 42214"/>
                  <a:gd name="connsiteY16" fmla="*/ 35331 h 43219"/>
                  <a:gd name="connsiteX17" fmla="*/ 1146 w 42214"/>
                  <a:gd name="connsiteY17" fmla="*/ 31109 h 43219"/>
                  <a:gd name="connsiteX18" fmla="*/ 2149 w 42214"/>
                  <a:gd name="connsiteY18" fmla="*/ 25410 h 43219"/>
                  <a:gd name="connsiteX19" fmla="*/ 31 w 42214"/>
                  <a:gd name="connsiteY19" fmla="*/ 19563 h 43219"/>
                  <a:gd name="connsiteX20" fmla="*/ 3899 w 42214"/>
                  <a:gd name="connsiteY20" fmla="*/ 14366 h 43219"/>
                  <a:gd name="connsiteX21" fmla="*/ 3936 w 42214"/>
                  <a:gd name="connsiteY21" fmla="*/ 14229 h 43219"/>
                  <a:gd name="connsiteX0" fmla="*/ 4729 w 42214"/>
                  <a:gd name="connsiteY0" fmla="*/ 26036 h 43219"/>
                  <a:gd name="connsiteX1" fmla="*/ 2196 w 42214"/>
                  <a:gd name="connsiteY1" fmla="*/ 25239 h 43219"/>
                  <a:gd name="connsiteX2" fmla="*/ 6964 w 42214"/>
                  <a:gd name="connsiteY2" fmla="*/ 34758 h 43219"/>
                  <a:gd name="connsiteX3" fmla="*/ 5856 w 42214"/>
                  <a:gd name="connsiteY3" fmla="*/ 35139 h 43219"/>
                  <a:gd name="connsiteX4" fmla="*/ 16514 w 42214"/>
                  <a:gd name="connsiteY4" fmla="*/ 38949 h 43219"/>
                  <a:gd name="connsiteX5" fmla="*/ 15846 w 42214"/>
                  <a:gd name="connsiteY5" fmla="*/ 37209 h 43219"/>
                  <a:gd name="connsiteX6" fmla="*/ 28863 w 42214"/>
                  <a:gd name="connsiteY6" fmla="*/ 34610 h 43219"/>
                  <a:gd name="connsiteX7" fmla="*/ 28596 w 42214"/>
                  <a:gd name="connsiteY7" fmla="*/ 36519 h 43219"/>
                  <a:gd name="connsiteX8" fmla="*/ 34165 w 42214"/>
                  <a:gd name="connsiteY8" fmla="*/ 22813 h 43219"/>
                  <a:gd name="connsiteX9" fmla="*/ 37416 w 42214"/>
                  <a:gd name="connsiteY9" fmla="*/ 29949 h 43219"/>
                  <a:gd name="connsiteX10" fmla="*/ 39705 w 42214"/>
                  <a:gd name="connsiteY10" fmla="*/ 14940 h 43219"/>
                  <a:gd name="connsiteX11" fmla="*/ 40386 w 42214"/>
                  <a:gd name="connsiteY11" fmla="*/ 17889 h 43219"/>
                  <a:gd name="connsiteX12" fmla="*/ 36383 w 42214"/>
                  <a:gd name="connsiteY12" fmla="*/ 10194 h 43219"/>
                  <a:gd name="connsiteX13" fmla="*/ 37219 w 42214"/>
                  <a:gd name="connsiteY13" fmla="*/ 8458 h 43219"/>
                  <a:gd name="connsiteX14" fmla="*/ 29722 w 42214"/>
                  <a:gd name="connsiteY14" fmla="*/ 5175 h 43219"/>
                  <a:gd name="connsiteX15" fmla="*/ 30160 w 42214"/>
                  <a:gd name="connsiteY15" fmla="*/ 2471 h 43219"/>
                  <a:gd name="connsiteX16" fmla="*/ 22177 w 42214"/>
                  <a:gd name="connsiteY16" fmla="*/ 4579 h 43219"/>
                  <a:gd name="connsiteX17" fmla="*/ 22536 w 42214"/>
                  <a:gd name="connsiteY17" fmla="*/ 3189 h 43219"/>
                  <a:gd name="connsiteX18" fmla="*/ 14036 w 42214"/>
                  <a:gd name="connsiteY18" fmla="*/ 5051 h 43219"/>
                  <a:gd name="connsiteX19" fmla="*/ 15336 w 42214"/>
                  <a:gd name="connsiteY19" fmla="*/ 6399 h 43219"/>
                  <a:gd name="connsiteX20" fmla="*/ 4163 w 42214"/>
                  <a:gd name="connsiteY20" fmla="*/ 15648 h 43219"/>
                  <a:gd name="connsiteX21" fmla="*/ 3936 w 42214"/>
                  <a:gd name="connsiteY21" fmla="*/ 14229 h 43219"/>
                  <a:gd name="connsiteX0" fmla="*/ 3936 w 42214"/>
                  <a:gd name="connsiteY0" fmla="*/ 14229 h 43219"/>
                  <a:gd name="connsiteX1" fmla="*/ 5659 w 42214"/>
                  <a:gd name="connsiteY1" fmla="*/ 6766 h 43219"/>
                  <a:gd name="connsiteX2" fmla="*/ 14041 w 42214"/>
                  <a:gd name="connsiteY2" fmla="*/ 5061 h 43219"/>
                  <a:gd name="connsiteX3" fmla="*/ 22492 w 42214"/>
                  <a:gd name="connsiteY3" fmla="*/ 3291 h 43219"/>
                  <a:gd name="connsiteX4" fmla="*/ 25785 w 42214"/>
                  <a:gd name="connsiteY4" fmla="*/ 59 h 43219"/>
                  <a:gd name="connsiteX5" fmla="*/ 29869 w 42214"/>
                  <a:gd name="connsiteY5" fmla="*/ 2340 h 43219"/>
                  <a:gd name="connsiteX6" fmla="*/ 34130 w 42214"/>
                  <a:gd name="connsiteY6" fmla="*/ 2731 h 43219"/>
                  <a:gd name="connsiteX7" fmla="*/ 37442 w 42214"/>
                  <a:gd name="connsiteY7" fmla="*/ 8435 h 43219"/>
                  <a:gd name="connsiteX8" fmla="*/ 40498 w 42214"/>
                  <a:gd name="connsiteY8" fmla="*/ 10177 h 43219"/>
                  <a:gd name="connsiteX9" fmla="*/ 40789 w 42214"/>
                  <a:gd name="connsiteY9" fmla="*/ 16137 h 43219"/>
                  <a:gd name="connsiteX10" fmla="*/ 41987 w 42214"/>
                  <a:gd name="connsiteY10" fmla="*/ 22908 h 43219"/>
                  <a:gd name="connsiteX11" fmla="*/ 37440 w 42214"/>
                  <a:gd name="connsiteY11" fmla="*/ 30063 h 43219"/>
                  <a:gd name="connsiteX12" fmla="*/ 35431 w 42214"/>
                  <a:gd name="connsiteY12" fmla="*/ 35960 h 43219"/>
                  <a:gd name="connsiteX13" fmla="*/ 28591 w 42214"/>
                  <a:gd name="connsiteY13" fmla="*/ 36674 h 43219"/>
                  <a:gd name="connsiteX14" fmla="*/ 23703 w 42214"/>
                  <a:gd name="connsiteY14" fmla="*/ 42965 h 43219"/>
                  <a:gd name="connsiteX15" fmla="*/ 16516 w 42214"/>
                  <a:gd name="connsiteY15" fmla="*/ 39125 h 43219"/>
                  <a:gd name="connsiteX16" fmla="*/ 5840 w 42214"/>
                  <a:gd name="connsiteY16" fmla="*/ 35331 h 43219"/>
                  <a:gd name="connsiteX17" fmla="*/ 1146 w 42214"/>
                  <a:gd name="connsiteY17" fmla="*/ 31109 h 43219"/>
                  <a:gd name="connsiteX18" fmla="*/ 2149 w 42214"/>
                  <a:gd name="connsiteY18" fmla="*/ 25410 h 43219"/>
                  <a:gd name="connsiteX19" fmla="*/ 31 w 42214"/>
                  <a:gd name="connsiteY19" fmla="*/ 19563 h 43219"/>
                  <a:gd name="connsiteX20" fmla="*/ 3899 w 42214"/>
                  <a:gd name="connsiteY20" fmla="*/ 14366 h 43219"/>
                  <a:gd name="connsiteX21" fmla="*/ 3936 w 42214"/>
                  <a:gd name="connsiteY21" fmla="*/ 14229 h 43219"/>
                  <a:gd name="connsiteX0" fmla="*/ 4729 w 42214"/>
                  <a:gd name="connsiteY0" fmla="*/ 26036 h 43219"/>
                  <a:gd name="connsiteX1" fmla="*/ 2196 w 42214"/>
                  <a:gd name="connsiteY1" fmla="*/ 25239 h 43219"/>
                  <a:gd name="connsiteX2" fmla="*/ 6964 w 42214"/>
                  <a:gd name="connsiteY2" fmla="*/ 34758 h 43219"/>
                  <a:gd name="connsiteX3" fmla="*/ 5856 w 42214"/>
                  <a:gd name="connsiteY3" fmla="*/ 35139 h 43219"/>
                  <a:gd name="connsiteX4" fmla="*/ 16514 w 42214"/>
                  <a:gd name="connsiteY4" fmla="*/ 38949 h 43219"/>
                  <a:gd name="connsiteX5" fmla="*/ 15846 w 42214"/>
                  <a:gd name="connsiteY5" fmla="*/ 37209 h 43219"/>
                  <a:gd name="connsiteX6" fmla="*/ 28863 w 42214"/>
                  <a:gd name="connsiteY6" fmla="*/ 34610 h 43219"/>
                  <a:gd name="connsiteX7" fmla="*/ 28596 w 42214"/>
                  <a:gd name="connsiteY7" fmla="*/ 36519 h 43219"/>
                  <a:gd name="connsiteX8" fmla="*/ 34165 w 42214"/>
                  <a:gd name="connsiteY8" fmla="*/ 22813 h 43219"/>
                  <a:gd name="connsiteX9" fmla="*/ 37416 w 42214"/>
                  <a:gd name="connsiteY9" fmla="*/ 29949 h 43219"/>
                  <a:gd name="connsiteX10" fmla="*/ 39705 w 42214"/>
                  <a:gd name="connsiteY10" fmla="*/ 14940 h 43219"/>
                  <a:gd name="connsiteX11" fmla="*/ 40386 w 42214"/>
                  <a:gd name="connsiteY11" fmla="*/ 17889 h 43219"/>
                  <a:gd name="connsiteX12" fmla="*/ 36383 w 42214"/>
                  <a:gd name="connsiteY12" fmla="*/ 10194 h 43219"/>
                  <a:gd name="connsiteX13" fmla="*/ 37219 w 42214"/>
                  <a:gd name="connsiteY13" fmla="*/ 8458 h 43219"/>
                  <a:gd name="connsiteX14" fmla="*/ 29722 w 42214"/>
                  <a:gd name="connsiteY14" fmla="*/ 5175 h 43219"/>
                  <a:gd name="connsiteX15" fmla="*/ 28791 w 42214"/>
                  <a:gd name="connsiteY15" fmla="*/ 5198 h 43219"/>
                  <a:gd name="connsiteX16" fmla="*/ 22177 w 42214"/>
                  <a:gd name="connsiteY16" fmla="*/ 4579 h 43219"/>
                  <a:gd name="connsiteX17" fmla="*/ 22536 w 42214"/>
                  <a:gd name="connsiteY17" fmla="*/ 3189 h 43219"/>
                  <a:gd name="connsiteX18" fmla="*/ 14036 w 42214"/>
                  <a:gd name="connsiteY18" fmla="*/ 5051 h 43219"/>
                  <a:gd name="connsiteX19" fmla="*/ 15336 w 42214"/>
                  <a:gd name="connsiteY19" fmla="*/ 6399 h 43219"/>
                  <a:gd name="connsiteX20" fmla="*/ 4163 w 42214"/>
                  <a:gd name="connsiteY20" fmla="*/ 15648 h 43219"/>
                  <a:gd name="connsiteX21" fmla="*/ 3936 w 42214"/>
                  <a:gd name="connsiteY21" fmla="*/ 14229 h 43219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130 w 42214"/>
                  <a:gd name="connsiteY6" fmla="*/ 2724 h 43212"/>
                  <a:gd name="connsiteX7" fmla="*/ 37442 w 42214"/>
                  <a:gd name="connsiteY7" fmla="*/ 8428 h 43212"/>
                  <a:gd name="connsiteX8" fmla="*/ 40498 w 42214"/>
                  <a:gd name="connsiteY8" fmla="*/ 10170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36383 w 42214"/>
                  <a:gd name="connsiteY12" fmla="*/ 10187 h 43212"/>
                  <a:gd name="connsiteX13" fmla="*/ 37219 w 42214"/>
                  <a:gd name="connsiteY13" fmla="*/ 8451 h 43212"/>
                  <a:gd name="connsiteX14" fmla="*/ 29722 w 42214"/>
                  <a:gd name="connsiteY14" fmla="*/ 5168 h 43212"/>
                  <a:gd name="connsiteX15" fmla="*/ 28791 w 42214"/>
                  <a:gd name="connsiteY15" fmla="*/ 5191 h 43212"/>
                  <a:gd name="connsiteX16" fmla="*/ 22177 w 42214"/>
                  <a:gd name="connsiteY16" fmla="*/ 4572 h 43212"/>
                  <a:gd name="connsiteX17" fmla="*/ 22536 w 42214"/>
                  <a:gd name="connsiteY17" fmla="*/ 3182 h 43212"/>
                  <a:gd name="connsiteX18" fmla="*/ 14036 w 42214"/>
                  <a:gd name="connsiteY18" fmla="*/ 5044 h 43212"/>
                  <a:gd name="connsiteX19" fmla="*/ 15336 w 42214"/>
                  <a:gd name="connsiteY19" fmla="*/ 6392 h 43212"/>
                  <a:gd name="connsiteX20" fmla="*/ 4163 w 42214"/>
                  <a:gd name="connsiteY20" fmla="*/ 15641 h 43212"/>
                  <a:gd name="connsiteX21" fmla="*/ 3936 w 42214"/>
                  <a:gd name="connsiteY21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130 w 42214"/>
                  <a:gd name="connsiteY6" fmla="*/ 2724 h 43212"/>
                  <a:gd name="connsiteX7" fmla="*/ 37442 w 42214"/>
                  <a:gd name="connsiteY7" fmla="*/ 8428 h 43212"/>
                  <a:gd name="connsiteX8" fmla="*/ 40498 w 42214"/>
                  <a:gd name="connsiteY8" fmla="*/ 10170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36383 w 42214"/>
                  <a:gd name="connsiteY12" fmla="*/ 10187 h 43212"/>
                  <a:gd name="connsiteX13" fmla="*/ 34177 w 42214"/>
                  <a:gd name="connsiteY13" fmla="*/ 11451 h 43212"/>
                  <a:gd name="connsiteX14" fmla="*/ 29722 w 42214"/>
                  <a:gd name="connsiteY14" fmla="*/ 5168 h 43212"/>
                  <a:gd name="connsiteX15" fmla="*/ 28791 w 42214"/>
                  <a:gd name="connsiteY15" fmla="*/ 5191 h 43212"/>
                  <a:gd name="connsiteX16" fmla="*/ 22177 w 42214"/>
                  <a:gd name="connsiteY16" fmla="*/ 4572 h 43212"/>
                  <a:gd name="connsiteX17" fmla="*/ 22536 w 42214"/>
                  <a:gd name="connsiteY17" fmla="*/ 3182 h 43212"/>
                  <a:gd name="connsiteX18" fmla="*/ 14036 w 42214"/>
                  <a:gd name="connsiteY18" fmla="*/ 5044 h 43212"/>
                  <a:gd name="connsiteX19" fmla="*/ 15336 w 42214"/>
                  <a:gd name="connsiteY19" fmla="*/ 6392 h 43212"/>
                  <a:gd name="connsiteX20" fmla="*/ 4163 w 42214"/>
                  <a:gd name="connsiteY20" fmla="*/ 15641 h 43212"/>
                  <a:gd name="connsiteX21" fmla="*/ 3936 w 42214"/>
                  <a:gd name="connsiteY21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130 w 42214"/>
                  <a:gd name="connsiteY6" fmla="*/ 2724 h 43212"/>
                  <a:gd name="connsiteX7" fmla="*/ 36530 w 42214"/>
                  <a:gd name="connsiteY7" fmla="*/ 10610 h 43212"/>
                  <a:gd name="connsiteX8" fmla="*/ 40498 w 42214"/>
                  <a:gd name="connsiteY8" fmla="*/ 10170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36383 w 42214"/>
                  <a:gd name="connsiteY12" fmla="*/ 10187 h 43212"/>
                  <a:gd name="connsiteX13" fmla="*/ 34177 w 42214"/>
                  <a:gd name="connsiteY13" fmla="*/ 11451 h 43212"/>
                  <a:gd name="connsiteX14" fmla="*/ 29722 w 42214"/>
                  <a:gd name="connsiteY14" fmla="*/ 5168 h 43212"/>
                  <a:gd name="connsiteX15" fmla="*/ 28791 w 42214"/>
                  <a:gd name="connsiteY15" fmla="*/ 5191 h 43212"/>
                  <a:gd name="connsiteX16" fmla="*/ 22177 w 42214"/>
                  <a:gd name="connsiteY16" fmla="*/ 4572 h 43212"/>
                  <a:gd name="connsiteX17" fmla="*/ 22536 w 42214"/>
                  <a:gd name="connsiteY17" fmla="*/ 3182 h 43212"/>
                  <a:gd name="connsiteX18" fmla="*/ 14036 w 42214"/>
                  <a:gd name="connsiteY18" fmla="*/ 5044 h 43212"/>
                  <a:gd name="connsiteX19" fmla="*/ 15336 w 42214"/>
                  <a:gd name="connsiteY19" fmla="*/ 6392 h 43212"/>
                  <a:gd name="connsiteX20" fmla="*/ 4163 w 42214"/>
                  <a:gd name="connsiteY20" fmla="*/ 15641 h 43212"/>
                  <a:gd name="connsiteX21" fmla="*/ 3936 w 42214"/>
                  <a:gd name="connsiteY21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130 w 42214"/>
                  <a:gd name="connsiteY6" fmla="*/ 2724 h 43212"/>
                  <a:gd name="connsiteX7" fmla="*/ 36530 w 42214"/>
                  <a:gd name="connsiteY7" fmla="*/ 10610 h 43212"/>
                  <a:gd name="connsiteX8" fmla="*/ 40042 w 42214"/>
                  <a:gd name="connsiteY8" fmla="*/ 11261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36383 w 42214"/>
                  <a:gd name="connsiteY12" fmla="*/ 10187 h 43212"/>
                  <a:gd name="connsiteX13" fmla="*/ 34177 w 42214"/>
                  <a:gd name="connsiteY13" fmla="*/ 11451 h 43212"/>
                  <a:gd name="connsiteX14" fmla="*/ 29722 w 42214"/>
                  <a:gd name="connsiteY14" fmla="*/ 5168 h 43212"/>
                  <a:gd name="connsiteX15" fmla="*/ 28791 w 42214"/>
                  <a:gd name="connsiteY15" fmla="*/ 5191 h 43212"/>
                  <a:gd name="connsiteX16" fmla="*/ 22177 w 42214"/>
                  <a:gd name="connsiteY16" fmla="*/ 4572 h 43212"/>
                  <a:gd name="connsiteX17" fmla="*/ 22536 w 42214"/>
                  <a:gd name="connsiteY17" fmla="*/ 3182 h 43212"/>
                  <a:gd name="connsiteX18" fmla="*/ 14036 w 42214"/>
                  <a:gd name="connsiteY18" fmla="*/ 5044 h 43212"/>
                  <a:gd name="connsiteX19" fmla="*/ 15336 w 42214"/>
                  <a:gd name="connsiteY19" fmla="*/ 6392 h 43212"/>
                  <a:gd name="connsiteX20" fmla="*/ 4163 w 42214"/>
                  <a:gd name="connsiteY20" fmla="*/ 15641 h 43212"/>
                  <a:gd name="connsiteX21" fmla="*/ 3936 w 42214"/>
                  <a:gd name="connsiteY21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130 w 42214"/>
                  <a:gd name="connsiteY6" fmla="*/ 2724 h 43212"/>
                  <a:gd name="connsiteX7" fmla="*/ 36530 w 42214"/>
                  <a:gd name="connsiteY7" fmla="*/ 10610 h 43212"/>
                  <a:gd name="connsiteX8" fmla="*/ 40042 w 42214"/>
                  <a:gd name="connsiteY8" fmla="*/ 11261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29722 w 42214"/>
                  <a:gd name="connsiteY12" fmla="*/ 5168 h 43212"/>
                  <a:gd name="connsiteX13" fmla="*/ 28791 w 42214"/>
                  <a:gd name="connsiteY13" fmla="*/ 5191 h 43212"/>
                  <a:gd name="connsiteX14" fmla="*/ 22177 w 42214"/>
                  <a:gd name="connsiteY14" fmla="*/ 4572 h 43212"/>
                  <a:gd name="connsiteX15" fmla="*/ 22536 w 42214"/>
                  <a:gd name="connsiteY15" fmla="*/ 3182 h 43212"/>
                  <a:gd name="connsiteX16" fmla="*/ 14036 w 42214"/>
                  <a:gd name="connsiteY16" fmla="*/ 5044 h 43212"/>
                  <a:gd name="connsiteX17" fmla="*/ 15336 w 42214"/>
                  <a:gd name="connsiteY17" fmla="*/ 6392 h 43212"/>
                  <a:gd name="connsiteX18" fmla="*/ 4163 w 42214"/>
                  <a:gd name="connsiteY18" fmla="*/ 15641 h 43212"/>
                  <a:gd name="connsiteX19" fmla="*/ 3936 w 42214"/>
                  <a:gd name="connsiteY19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130 w 42214"/>
                  <a:gd name="connsiteY6" fmla="*/ 2724 h 43212"/>
                  <a:gd name="connsiteX7" fmla="*/ 36530 w 42214"/>
                  <a:gd name="connsiteY7" fmla="*/ 10610 h 43212"/>
                  <a:gd name="connsiteX8" fmla="*/ 40042 w 42214"/>
                  <a:gd name="connsiteY8" fmla="*/ 11261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22177 w 42214"/>
                  <a:gd name="connsiteY12" fmla="*/ 4572 h 43212"/>
                  <a:gd name="connsiteX13" fmla="*/ 22536 w 42214"/>
                  <a:gd name="connsiteY13" fmla="*/ 3182 h 43212"/>
                  <a:gd name="connsiteX14" fmla="*/ 14036 w 42214"/>
                  <a:gd name="connsiteY14" fmla="*/ 5044 h 43212"/>
                  <a:gd name="connsiteX15" fmla="*/ 15336 w 42214"/>
                  <a:gd name="connsiteY15" fmla="*/ 6392 h 43212"/>
                  <a:gd name="connsiteX16" fmla="*/ 4163 w 42214"/>
                  <a:gd name="connsiteY16" fmla="*/ 15641 h 43212"/>
                  <a:gd name="connsiteX17" fmla="*/ 3936 w 42214"/>
                  <a:gd name="connsiteY17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434 w 42214"/>
                  <a:gd name="connsiteY6" fmla="*/ 4088 h 43212"/>
                  <a:gd name="connsiteX7" fmla="*/ 36530 w 42214"/>
                  <a:gd name="connsiteY7" fmla="*/ 10610 h 43212"/>
                  <a:gd name="connsiteX8" fmla="*/ 40042 w 42214"/>
                  <a:gd name="connsiteY8" fmla="*/ 11261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22177 w 42214"/>
                  <a:gd name="connsiteY12" fmla="*/ 4572 h 43212"/>
                  <a:gd name="connsiteX13" fmla="*/ 22536 w 42214"/>
                  <a:gd name="connsiteY13" fmla="*/ 3182 h 43212"/>
                  <a:gd name="connsiteX14" fmla="*/ 14036 w 42214"/>
                  <a:gd name="connsiteY14" fmla="*/ 5044 h 43212"/>
                  <a:gd name="connsiteX15" fmla="*/ 15336 w 42214"/>
                  <a:gd name="connsiteY15" fmla="*/ 6392 h 43212"/>
                  <a:gd name="connsiteX16" fmla="*/ 4163 w 42214"/>
                  <a:gd name="connsiteY16" fmla="*/ 15641 h 43212"/>
                  <a:gd name="connsiteX17" fmla="*/ 3936 w 42214"/>
                  <a:gd name="connsiteY17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434 w 42214"/>
                  <a:gd name="connsiteY6" fmla="*/ 4088 h 43212"/>
                  <a:gd name="connsiteX7" fmla="*/ 36530 w 42214"/>
                  <a:gd name="connsiteY7" fmla="*/ 10610 h 43212"/>
                  <a:gd name="connsiteX8" fmla="*/ 40346 w 42214"/>
                  <a:gd name="connsiteY8" fmla="*/ 11806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39705 w 42214"/>
                  <a:gd name="connsiteY10" fmla="*/ 14933 h 43212"/>
                  <a:gd name="connsiteX11" fmla="*/ 40386 w 42214"/>
                  <a:gd name="connsiteY11" fmla="*/ 17882 h 43212"/>
                  <a:gd name="connsiteX12" fmla="*/ 22177 w 42214"/>
                  <a:gd name="connsiteY12" fmla="*/ 4572 h 43212"/>
                  <a:gd name="connsiteX13" fmla="*/ 22536 w 42214"/>
                  <a:gd name="connsiteY13" fmla="*/ 3182 h 43212"/>
                  <a:gd name="connsiteX14" fmla="*/ 14036 w 42214"/>
                  <a:gd name="connsiteY14" fmla="*/ 5044 h 43212"/>
                  <a:gd name="connsiteX15" fmla="*/ 15336 w 42214"/>
                  <a:gd name="connsiteY15" fmla="*/ 6392 h 43212"/>
                  <a:gd name="connsiteX16" fmla="*/ 4163 w 42214"/>
                  <a:gd name="connsiteY16" fmla="*/ 15641 h 43212"/>
                  <a:gd name="connsiteX17" fmla="*/ 3936 w 42214"/>
                  <a:gd name="connsiteY17" fmla="*/ 14222 h 43212"/>
                  <a:gd name="connsiteX0" fmla="*/ 3936 w 42214"/>
                  <a:gd name="connsiteY0" fmla="*/ 14222 h 43212"/>
                  <a:gd name="connsiteX1" fmla="*/ 5659 w 42214"/>
                  <a:gd name="connsiteY1" fmla="*/ 6759 h 43212"/>
                  <a:gd name="connsiteX2" fmla="*/ 14041 w 42214"/>
                  <a:gd name="connsiteY2" fmla="*/ 5054 h 43212"/>
                  <a:gd name="connsiteX3" fmla="*/ 22492 w 42214"/>
                  <a:gd name="connsiteY3" fmla="*/ 3284 h 43212"/>
                  <a:gd name="connsiteX4" fmla="*/ 25785 w 42214"/>
                  <a:gd name="connsiteY4" fmla="*/ 52 h 43212"/>
                  <a:gd name="connsiteX5" fmla="*/ 30173 w 42214"/>
                  <a:gd name="connsiteY5" fmla="*/ 5606 h 43212"/>
                  <a:gd name="connsiteX6" fmla="*/ 34434 w 42214"/>
                  <a:gd name="connsiteY6" fmla="*/ 4088 h 43212"/>
                  <a:gd name="connsiteX7" fmla="*/ 36530 w 42214"/>
                  <a:gd name="connsiteY7" fmla="*/ 10610 h 43212"/>
                  <a:gd name="connsiteX8" fmla="*/ 40346 w 42214"/>
                  <a:gd name="connsiteY8" fmla="*/ 11806 h 43212"/>
                  <a:gd name="connsiteX9" fmla="*/ 40789 w 42214"/>
                  <a:gd name="connsiteY9" fmla="*/ 16130 h 43212"/>
                  <a:gd name="connsiteX10" fmla="*/ 41987 w 42214"/>
                  <a:gd name="connsiteY10" fmla="*/ 22901 h 43212"/>
                  <a:gd name="connsiteX11" fmla="*/ 37440 w 42214"/>
                  <a:gd name="connsiteY11" fmla="*/ 30056 h 43212"/>
                  <a:gd name="connsiteX12" fmla="*/ 35431 w 42214"/>
                  <a:gd name="connsiteY12" fmla="*/ 35953 h 43212"/>
                  <a:gd name="connsiteX13" fmla="*/ 28591 w 42214"/>
                  <a:gd name="connsiteY13" fmla="*/ 36667 h 43212"/>
                  <a:gd name="connsiteX14" fmla="*/ 23703 w 42214"/>
                  <a:gd name="connsiteY14" fmla="*/ 42958 h 43212"/>
                  <a:gd name="connsiteX15" fmla="*/ 16516 w 42214"/>
                  <a:gd name="connsiteY15" fmla="*/ 39118 h 43212"/>
                  <a:gd name="connsiteX16" fmla="*/ 5840 w 42214"/>
                  <a:gd name="connsiteY16" fmla="*/ 35324 h 43212"/>
                  <a:gd name="connsiteX17" fmla="*/ 1146 w 42214"/>
                  <a:gd name="connsiteY17" fmla="*/ 31102 h 43212"/>
                  <a:gd name="connsiteX18" fmla="*/ 2149 w 42214"/>
                  <a:gd name="connsiteY18" fmla="*/ 25403 h 43212"/>
                  <a:gd name="connsiteX19" fmla="*/ 31 w 42214"/>
                  <a:gd name="connsiteY19" fmla="*/ 19556 h 43212"/>
                  <a:gd name="connsiteX20" fmla="*/ 3899 w 42214"/>
                  <a:gd name="connsiteY20" fmla="*/ 14359 h 43212"/>
                  <a:gd name="connsiteX21" fmla="*/ 3936 w 42214"/>
                  <a:gd name="connsiteY21" fmla="*/ 14222 h 43212"/>
                  <a:gd name="connsiteX0" fmla="*/ 4729 w 42214"/>
                  <a:gd name="connsiteY0" fmla="*/ 26029 h 43212"/>
                  <a:gd name="connsiteX1" fmla="*/ 2196 w 42214"/>
                  <a:gd name="connsiteY1" fmla="*/ 25232 h 43212"/>
                  <a:gd name="connsiteX2" fmla="*/ 6964 w 42214"/>
                  <a:gd name="connsiteY2" fmla="*/ 34751 h 43212"/>
                  <a:gd name="connsiteX3" fmla="*/ 5856 w 42214"/>
                  <a:gd name="connsiteY3" fmla="*/ 35132 h 43212"/>
                  <a:gd name="connsiteX4" fmla="*/ 16514 w 42214"/>
                  <a:gd name="connsiteY4" fmla="*/ 38942 h 43212"/>
                  <a:gd name="connsiteX5" fmla="*/ 15846 w 42214"/>
                  <a:gd name="connsiteY5" fmla="*/ 37202 h 43212"/>
                  <a:gd name="connsiteX6" fmla="*/ 28863 w 42214"/>
                  <a:gd name="connsiteY6" fmla="*/ 34603 h 43212"/>
                  <a:gd name="connsiteX7" fmla="*/ 28596 w 42214"/>
                  <a:gd name="connsiteY7" fmla="*/ 36512 h 43212"/>
                  <a:gd name="connsiteX8" fmla="*/ 34165 w 42214"/>
                  <a:gd name="connsiteY8" fmla="*/ 22806 h 43212"/>
                  <a:gd name="connsiteX9" fmla="*/ 37416 w 42214"/>
                  <a:gd name="connsiteY9" fmla="*/ 29942 h 43212"/>
                  <a:gd name="connsiteX10" fmla="*/ 22177 w 42214"/>
                  <a:gd name="connsiteY10" fmla="*/ 4572 h 43212"/>
                  <a:gd name="connsiteX11" fmla="*/ 22536 w 42214"/>
                  <a:gd name="connsiteY11" fmla="*/ 3182 h 43212"/>
                  <a:gd name="connsiteX12" fmla="*/ 14036 w 42214"/>
                  <a:gd name="connsiteY12" fmla="*/ 5044 h 43212"/>
                  <a:gd name="connsiteX13" fmla="*/ 15336 w 42214"/>
                  <a:gd name="connsiteY13" fmla="*/ 6392 h 43212"/>
                  <a:gd name="connsiteX14" fmla="*/ 4163 w 42214"/>
                  <a:gd name="connsiteY14" fmla="*/ 15641 h 43212"/>
                  <a:gd name="connsiteX15" fmla="*/ 3936 w 42214"/>
                  <a:gd name="connsiteY15" fmla="*/ 14222 h 43212"/>
                  <a:gd name="connsiteX0" fmla="*/ 3936 w 42014"/>
                  <a:gd name="connsiteY0" fmla="*/ 14222 h 43212"/>
                  <a:gd name="connsiteX1" fmla="*/ 5659 w 42014"/>
                  <a:gd name="connsiteY1" fmla="*/ 6759 h 43212"/>
                  <a:gd name="connsiteX2" fmla="*/ 14041 w 42014"/>
                  <a:gd name="connsiteY2" fmla="*/ 5054 h 43212"/>
                  <a:gd name="connsiteX3" fmla="*/ 22492 w 42014"/>
                  <a:gd name="connsiteY3" fmla="*/ 3284 h 43212"/>
                  <a:gd name="connsiteX4" fmla="*/ 25785 w 42014"/>
                  <a:gd name="connsiteY4" fmla="*/ 52 h 43212"/>
                  <a:gd name="connsiteX5" fmla="*/ 30173 w 42014"/>
                  <a:gd name="connsiteY5" fmla="*/ 5606 h 43212"/>
                  <a:gd name="connsiteX6" fmla="*/ 34434 w 42014"/>
                  <a:gd name="connsiteY6" fmla="*/ 4088 h 43212"/>
                  <a:gd name="connsiteX7" fmla="*/ 36530 w 42014"/>
                  <a:gd name="connsiteY7" fmla="*/ 10610 h 43212"/>
                  <a:gd name="connsiteX8" fmla="*/ 40346 w 42014"/>
                  <a:gd name="connsiteY8" fmla="*/ 11806 h 43212"/>
                  <a:gd name="connsiteX9" fmla="*/ 39116 w 42014"/>
                  <a:gd name="connsiteY9" fmla="*/ 16675 h 43212"/>
                  <a:gd name="connsiteX10" fmla="*/ 41987 w 42014"/>
                  <a:gd name="connsiteY10" fmla="*/ 22901 h 43212"/>
                  <a:gd name="connsiteX11" fmla="*/ 37440 w 42014"/>
                  <a:gd name="connsiteY11" fmla="*/ 30056 h 43212"/>
                  <a:gd name="connsiteX12" fmla="*/ 35431 w 42014"/>
                  <a:gd name="connsiteY12" fmla="*/ 35953 h 43212"/>
                  <a:gd name="connsiteX13" fmla="*/ 28591 w 42014"/>
                  <a:gd name="connsiteY13" fmla="*/ 36667 h 43212"/>
                  <a:gd name="connsiteX14" fmla="*/ 23703 w 42014"/>
                  <a:gd name="connsiteY14" fmla="*/ 42958 h 43212"/>
                  <a:gd name="connsiteX15" fmla="*/ 16516 w 42014"/>
                  <a:gd name="connsiteY15" fmla="*/ 39118 h 43212"/>
                  <a:gd name="connsiteX16" fmla="*/ 5840 w 42014"/>
                  <a:gd name="connsiteY16" fmla="*/ 35324 h 43212"/>
                  <a:gd name="connsiteX17" fmla="*/ 1146 w 42014"/>
                  <a:gd name="connsiteY17" fmla="*/ 31102 h 43212"/>
                  <a:gd name="connsiteX18" fmla="*/ 2149 w 42014"/>
                  <a:gd name="connsiteY18" fmla="*/ 25403 h 43212"/>
                  <a:gd name="connsiteX19" fmla="*/ 31 w 42014"/>
                  <a:gd name="connsiteY19" fmla="*/ 19556 h 43212"/>
                  <a:gd name="connsiteX20" fmla="*/ 3899 w 42014"/>
                  <a:gd name="connsiteY20" fmla="*/ 14359 h 43212"/>
                  <a:gd name="connsiteX21" fmla="*/ 3936 w 42014"/>
                  <a:gd name="connsiteY21" fmla="*/ 14222 h 43212"/>
                  <a:gd name="connsiteX0" fmla="*/ 4729 w 42014"/>
                  <a:gd name="connsiteY0" fmla="*/ 26029 h 43212"/>
                  <a:gd name="connsiteX1" fmla="*/ 2196 w 42014"/>
                  <a:gd name="connsiteY1" fmla="*/ 25232 h 43212"/>
                  <a:gd name="connsiteX2" fmla="*/ 6964 w 42014"/>
                  <a:gd name="connsiteY2" fmla="*/ 34751 h 43212"/>
                  <a:gd name="connsiteX3" fmla="*/ 5856 w 42014"/>
                  <a:gd name="connsiteY3" fmla="*/ 35132 h 43212"/>
                  <a:gd name="connsiteX4" fmla="*/ 16514 w 42014"/>
                  <a:gd name="connsiteY4" fmla="*/ 38942 h 43212"/>
                  <a:gd name="connsiteX5" fmla="*/ 15846 w 42014"/>
                  <a:gd name="connsiteY5" fmla="*/ 37202 h 43212"/>
                  <a:gd name="connsiteX6" fmla="*/ 28863 w 42014"/>
                  <a:gd name="connsiteY6" fmla="*/ 34603 h 43212"/>
                  <a:gd name="connsiteX7" fmla="*/ 28596 w 42014"/>
                  <a:gd name="connsiteY7" fmla="*/ 36512 h 43212"/>
                  <a:gd name="connsiteX8" fmla="*/ 34165 w 42014"/>
                  <a:gd name="connsiteY8" fmla="*/ 22806 h 43212"/>
                  <a:gd name="connsiteX9" fmla="*/ 37416 w 42014"/>
                  <a:gd name="connsiteY9" fmla="*/ 29942 h 43212"/>
                  <a:gd name="connsiteX10" fmla="*/ 22177 w 42014"/>
                  <a:gd name="connsiteY10" fmla="*/ 4572 h 43212"/>
                  <a:gd name="connsiteX11" fmla="*/ 22536 w 42014"/>
                  <a:gd name="connsiteY11" fmla="*/ 3182 h 43212"/>
                  <a:gd name="connsiteX12" fmla="*/ 14036 w 42014"/>
                  <a:gd name="connsiteY12" fmla="*/ 5044 h 43212"/>
                  <a:gd name="connsiteX13" fmla="*/ 15336 w 42014"/>
                  <a:gd name="connsiteY13" fmla="*/ 6392 h 43212"/>
                  <a:gd name="connsiteX14" fmla="*/ 4163 w 42014"/>
                  <a:gd name="connsiteY14" fmla="*/ 15641 h 43212"/>
                  <a:gd name="connsiteX15" fmla="*/ 3936 w 42014"/>
                  <a:gd name="connsiteY15" fmla="*/ 14222 h 43212"/>
                  <a:gd name="connsiteX0" fmla="*/ 3936 w 42014"/>
                  <a:gd name="connsiteY0" fmla="*/ 14222 h 43212"/>
                  <a:gd name="connsiteX1" fmla="*/ 5659 w 42014"/>
                  <a:gd name="connsiteY1" fmla="*/ 6759 h 43212"/>
                  <a:gd name="connsiteX2" fmla="*/ 14041 w 42014"/>
                  <a:gd name="connsiteY2" fmla="*/ 5054 h 43212"/>
                  <a:gd name="connsiteX3" fmla="*/ 22492 w 42014"/>
                  <a:gd name="connsiteY3" fmla="*/ 3284 h 43212"/>
                  <a:gd name="connsiteX4" fmla="*/ 25785 w 42014"/>
                  <a:gd name="connsiteY4" fmla="*/ 52 h 43212"/>
                  <a:gd name="connsiteX5" fmla="*/ 30173 w 42014"/>
                  <a:gd name="connsiteY5" fmla="*/ 5606 h 43212"/>
                  <a:gd name="connsiteX6" fmla="*/ 34434 w 42014"/>
                  <a:gd name="connsiteY6" fmla="*/ 4088 h 43212"/>
                  <a:gd name="connsiteX7" fmla="*/ 36530 w 42014"/>
                  <a:gd name="connsiteY7" fmla="*/ 10610 h 43212"/>
                  <a:gd name="connsiteX8" fmla="*/ 39129 w 42014"/>
                  <a:gd name="connsiteY8" fmla="*/ 12351 h 43212"/>
                  <a:gd name="connsiteX9" fmla="*/ 39116 w 42014"/>
                  <a:gd name="connsiteY9" fmla="*/ 16675 h 43212"/>
                  <a:gd name="connsiteX10" fmla="*/ 41987 w 42014"/>
                  <a:gd name="connsiteY10" fmla="*/ 22901 h 43212"/>
                  <a:gd name="connsiteX11" fmla="*/ 37440 w 42014"/>
                  <a:gd name="connsiteY11" fmla="*/ 30056 h 43212"/>
                  <a:gd name="connsiteX12" fmla="*/ 35431 w 42014"/>
                  <a:gd name="connsiteY12" fmla="*/ 35953 h 43212"/>
                  <a:gd name="connsiteX13" fmla="*/ 28591 w 42014"/>
                  <a:gd name="connsiteY13" fmla="*/ 36667 h 43212"/>
                  <a:gd name="connsiteX14" fmla="*/ 23703 w 42014"/>
                  <a:gd name="connsiteY14" fmla="*/ 42958 h 43212"/>
                  <a:gd name="connsiteX15" fmla="*/ 16516 w 42014"/>
                  <a:gd name="connsiteY15" fmla="*/ 39118 h 43212"/>
                  <a:gd name="connsiteX16" fmla="*/ 5840 w 42014"/>
                  <a:gd name="connsiteY16" fmla="*/ 35324 h 43212"/>
                  <a:gd name="connsiteX17" fmla="*/ 1146 w 42014"/>
                  <a:gd name="connsiteY17" fmla="*/ 31102 h 43212"/>
                  <a:gd name="connsiteX18" fmla="*/ 2149 w 42014"/>
                  <a:gd name="connsiteY18" fmla="*/ 25403 h 43212"/>
                  <a:gd name="connsiteX19" fmla="*/ 31 w 42014"/>
                  <a:gd name="connsiteY19" fmla="*/ 19556 h 43212"/>
                  <a:gd name="connsiteX20" fmla="*/ 3899 w 42014"/>
                  <a:gd name="connsiteY20" fmla="*/ 14359 h 43212"/>
                  <a:gd name="connsiteX21" fmla="*/ 3936 w 42014"/>
                  <a:gd name="connsiteY21" fmla="*/ 14222 h 43212"/>
                  <a:gd name="connsiteX0" fmla="*/ 4729 w 42014"/>
                  <a:gd name="connsiteY0" fmla="*/ 26029 h 43212"/>
                  <a:gd name="connsiteX1" fmla="*/ 2196 w 42014"/>
                  <a:gd name="connsiteY1" fmla="*/ 25232 h 43212"/>
                  <a:gd name="connsiteX2" fmla="*/ 6964 w 42014"/>
                  <a:gd name="connsiteY2" fmla="*/ 34751 h 43212"/>
                  <a:gd name="connsiteX3" fmla="*/ 5856 w 42014"/>
                  <a:gd name="connsiteY3" fmla="*/ 35132 h 43212"/>
                  <a:gd name="connsiteX4" fmla="*/ 16514 w 42014"/>
                  <a:gd name="connsiteY4" fmla="*/ 38942 h 43212"/>
                  <a:gd name="connsiteX5" fmla="*/ 15846 w 42014"/>
                  <a:gd name="connsiteY5" fmla="*/ 37202 h 43212"/>
                  <a:gd name="connsiteX6" fmla="*/ 28863 w 42014"/>
                  <a:gd name="connsiteY6" fmla="*/ 34603 h 43212"/>
                  <a:gd name="connsiteX7" fmla="*/ 28596 w 42014"/>
                  <a:gd name="connsiteY7" fmla="*/ 36512 h 43212"/>
                  <a:gd name="connsiteX8" fmla="*/ 34165 w 42014"/>
                  <a:gd name="connsiteY8" fmla="*/ 22806 h 43212"/>
                  <a:gd name="connsiteX9" fmla="*/ 37416 w 42014"/>
                  <a:gd name="connsiteY9" fmla="*/ 29942 h 43212"/>
                  <a:gd name="connsiteX10" fmla="*/ 22177 w 42014"/>
                  <a:gd name="connsiteY10" fmla="*/ 4572 h 43212"/>
                  <a:gd name="connsiteX11" fmla="*/ 22536 w 42014"/>
                  <a:gd name="connsiteY11" fmla="*/ 3182 h 43212"/>
                  <a:gd name="connsiteX12" fmla="*/ 14036 w 42014"/>
                  <a:gd name="connsiteY12" fmla="*/ 5044 h 43212"/>
                  <a:gd name="connsiteX13" fmla="*/ 15336 w 42014"/>
                  <a:gd name="connsiteY13" fmla="*/ 6392 h 43212"/>
                  <a:gd name="connsiteX14" fmla="*/ 4163 w 42014"/>
                  <a:gd name="connsiteY14" fmla="*/ 15641 h 43212"/>
                  <a:gd name="connsiteX15" fmla="*/ 3936 w 42014"/>
                  <a:gd name="connsiteY15" fmla="*/ 14222 h 43212"/>
                  <a:gd name="connsiteX0" fmla="*/ 3936 w 42014"/>
                  <a:gd name="connsiteY0" fmla="*/ 14222 h 43212"/>
                  <a:gd name="connsiteX1" fmla="*/ 5659 w 42014"/>
                  <a:gd name="connsiteY1" fmla="*/ 6759 h 43212"/>
                  <a:gd name="connsiteX2" fmla="*/ 14041 w 42014"/>
                  <a:gd name="connsiteY2" fmla="*/ 5054 h 43212"/>
                  <a:gd name="connsiteX3" fmla="*/ 22492 w 42014"/>
                  <a:gd name="connsiteY3" fmla="*/ 3284 h 43212"/>
                  <a:gd name="connsiteX4" fmla="*/ 25785 w 42014"/>
                  <a:gd name="connsiteY4" fmla="*/ 52 h 43212"/>
                  <a:gd name="connsiteX5" fmla="*/ 30173 w 42014"/>
                  <a:gd name="connsiteY5" fmla="*/ 5606 h 43212"/>
                  <a:gd name="connsiteX6" fmla="*/ 34434 w 42014"/>
                  <a:gd name="connsiteY6" fmla="*/ 4088 h 43212"/>
                  <a:gd name="connsiteX7" fmla="*/ 36074 w 42014"/>
                  <a:gd name="connsiteY7" fmla="*/ 10065 h 43212"/>
                  <a:gd name="connsiteX8" fmla="*/ 39129 w 42014"/>
                  <a:gd name="connsiteY8" fmla="*/ 12351 h 43212"/>
                  <a:gd name="connsiteX9" fmla="*/ 39116 w 42014"/>
                  <a:gd name="connsiteY9" fmla="*/ 16675 h 43212"/>
                  <a:gd name="connsiteX10" fmla="*/ 41987 w 42014"/>
                  <a:gd name="connsiteY10" fmla="*/ 22901 h 43212"/>
                  <a:gd name="connsiteX11" fmla="*/ 37440 w 42014"/>
                  <a:gd name="connsiteY11" fmla="*/ 30056 h 43212"/>
                  <a:gd name="connsiteX12" fmla="*/ 35431 w 42014"/>
                  <a:gd name="connsiteY12" fmla="*/ 35953 h 43212"/>
                  <a:gd name="connsiteX13" fmla="*/ 28591 w 42014"/>
                  <a:gd name="connsiteY13" fmla="*/ 36667 h 43212"/>
                  <a:gd name="connsiteX14" fmla="*/ 23703 w 42014"/>
                  <a:gd name="connsiteY14" fmla="*/ 42958 h 43212"/>
                  <a:gd name="connsiteX15" fmla="*/ 16516 w 42014"/>
                  <a:gd name="connsiteY15" fmla="*/ 39118 h 43212"/>
                  <a:gd name="connsiteX16" fmla="*/ 5840 w 42014"/>
                  <a:gd name="connsiteY16" fmla="*/ 35324 h 43212"/>
                  <a:gd name="connsiteX17" fmla="*/ 1146 w 42014"/>
                  <a:gd name="connsiteY17" fmla="*/ 31102 h 43212"/>
                  <a:gd name="connsiteX18" fmla="*/ 2149 w 42014"/>
                  <a:gd name="connsiteY18" fmla="*/ 25403 h 43212"/>
                  <a:gd name="connsiteX19" fmla="*/ 31 w 42014"/>
                  <a:gd name="connsiteY19" fmla="*/ 19556 h 43212"/>
                  <a:gd name="connsiteX20" fmla="*/ 3899 w 42014"/>
                  <a:gd name="connsiteY20" fmla="*/ 14359 h 43212"/>
                  <a:gd name="connsiteX21" fmla="*/ 3936 w 42014"/>
                  <a:gd name="connsiteY21" fmla="*/ 14222 h 43212"/>
                  <a:gd name="connsiteX0" fmla="*/ 4729 w 42014"/>
                  <a:gd name="connsiteY0" fmla="*/ 26029 h 43212"/>
                  <a:gd name="connsiteX1" fmla="*/ 2196 w 42014"/>
                  <a:gd name="connsiteY1" fmla="*/ 25232 h 43212"/>
                  <a:gd name="connsiteX2" fmla="*/ 6964 w 42014"/>
                  <a:gd name="connsiteY2" fmla="*/ 34751 h 43212"/>
                  <a:gd name="connsiteX3" fmla="*/ 5856 w 42014"/>
                  <a:gd name="connsiteY3" fmla="*/ 35132 h 43212"/>
                  <a:gd name="connsiteX4" fmla="*/ 16514 w 42014"/>
                  <a:gd name="connsiteY4" fmla="*/ 38942 h 43212"/>
                  <a:gd name="connsiteX5" fmla="*/ 15846 w 42014"/>
                  <a:gd name="connsiteY5" fmla="*/ 37202 h 43212"/>
                  <a:gd name="connsiteX6" fmla="*/ 28863 w 42014"/>
                  <a:gd name="connsiteY6" fmla="*/ 34603 h 43212"/>
                  <a:gd name="connsiteX7" fmla="*/ 28596 w 42014"/>
                  <a:gd name="connsiteY7" fmla="*/ 36512 h 43212"/>
                  <a:gd name="connsiteX8" fmla="*/ 34165 w 42014"/>
                  <a:gd name="connsiteY8" fmla="*/ 22806 h 43212"/>
                  <a:gd name="connsiteX9" fmla="*/ 37416 w 42014"/>
                  <a:gd name="connsiteY9" fmla="*/ 29942 h 43212"/>
                  <a:gd name="connsiteX10" fmla="*/ 22177 w 42014"/>
                  <a:gd name="connsiteY10" fmla="*/ 4572 h 43212"/>
                  <a:gd name="connsiteX11" fmla="*/ 22536 w 42014"/>
                  <a:gd name="connsiteY11" fmla="*/ 3182 h 43212"/>
                  <a:gd name="connsiteX12" fmla="*/ 14036 w 42014"/>
                  <a:gd name="connsiteY12" fmla="*/ 5044 h 43212"/>
                  <a:gd name="connsiteX13" fmla="*/ 15336 w 42014"/>
                  <a:gd name="connsiteY13" fmla="*/ 6392 h 43212"/>
                  <a:gd name="connsiteX14" fmla="*/ 4163 w 42014"/>
                  <a:gd name="connsiteY14" fmla="*/ 15641 h 43212"/>
                  <a:gd name="connsiteX15" fmla="*/ 3936 w 42014"/>
                  <a:gd name="connsiteY15" fmla="*/ 14222 h 43212"/>
                  <a:gd name="connsiteX0" fmla="*/ 3936 w 42014"/>
                  <a:gd name="connsiteY0" fmla="*/ 14222 h 43212"/>
                  <a:gd name="connsiteX1" fmla="*/ 5659 w 42014"/>
                  <a:gd name="connsiteY1" fmla="*/ 6759 h 43212"/>
                  <a:gd name="connsiteX2" fmla="*/ 14041 w 42014"/>
                  <a:gd name="connsiteY2" fmla="*/ 5054 h 43212"/>
                  <a:gd name="connsiteX3" fmla="*/ 22492 w 42014"/>
                  <a:gd name="connsiteY3" fmla="*/ 3284 h 43212"/>
                  <a:gd name="connsiteX4" fmla="*/ 25785 w 42014"/>
                  <a:gd name="connsiteY4" fmla="*/ 52 h 43212"/>
                  <a:gd name="connsiteX5" fmla="*/ 30173 w 42014"/>
                  <a:gd name="connsiteY5" fmla="*/ 5606 h 43212"/>
                  <a:gd name="connsiteX6" fmla="*/ 34434 w 42014"/>
                  <a:gd name="connsiteY6" fmla="*/ 4088 h 43212"/>
                  <a:gd name="connsiteX7" fmla="*/ 39129 w 42014"/>
                  <a:gd name="connsiteY7" fmla="*/ 12351 h 43212"/>
                  <a:gd name="connsiteX8" fmla="*/ 39116 w 42014"/>
                  <a:gd name="connsiteY8" fmla="*/ 16675 h 43212"/>
                  <a:gd name="connsiteX9" fmla="*/ 41987 w 42014"/>
                  <a:gd name="connsiteY9" fmla="*/ 22901 h 43212"/>
                  <a:gd name="connsiteX10" fmla="*/ 37440 w 42014"/>
                  <a:gd name="connsiteY10" fmla="*/ 30056 h 43212"/>
                  <a:gd name="connsiteX11" fmla="*/ 35431 w 42014"/>
                  <a:gd name="connsiteY11" fmla="*/ 35953 h 43212"/>
                  <a:gd name="connsiteX12" fmla="*/ 28591 w 42014"/>
                  <a:gd name="connsiteY12" fmla="*/ 36667 h 43212"/>
                  <a:gd name="connsiteX13" fmla="*/ 23703 w 42014"/>
                  <a:gd name="connsiteY13" fmla="*/ 42958 h 43212"/>
                  <a:gd name="connsiteX14" fmla="*/ 16516 w 42014"/>
                  <a:gd name="connsiteY14" fmla="*/ 39118 h 43212"/>
                  <a:gd name="connsiteX15" fmla="*/ 5840 w 42014"/>
                  <a:gd name="connsiteY15" fmla="*/ 35324 h 43212"/>
                  <a:gd name="connsiteX16" fmla="*/ 1146 w 42014"/>
                  <a:gd name="connsiteY16" fmla="*/ 31102 h 43212"/>
                  <a:gd name="connsiteX17" fmla="*/ 2149 w 42014"/>
                  <a:gd name="connsiteY17" fmla="*/ 25403 h 43212"/>
                  <a:gd name="connsiteX18" fmla="*/ 31 w 42014"/>
                  <a:gd name="connsiteY18" fmla="*/ 19556 h 43212"/>
                  <a:gd name="connsiteX19" fmla="*/ 3899 w 42014"/>
                  <a:gd name="connsiteY19" fmla="*/ 14359 h 43212"/>
                  <a:gd name="connsiteX20" fmla="*/ 3936 w 42014"/>
                  <a:gd name="connsiteY20" fmla="*/ 14222 h 43212"/>
                  <a:gd name="connsiteX0" fmla="*/ 4729 w 42014"/>
                  <a:gd name="connsiteY0" fmla="*/ 26029 h 43212"/>
                  <a:gd name="connsiteX1" fmla="*/ 2196 w 42014"/>
                  <a:gd name="connsiteY1" fmla="*/ 25232 h 43212"/>
                  <a:gd name="connsiteX2" fmla="*/ 6964 w 42014"/>
                  <a:gd name="connsiteY2" fmla="*/ 34751 h 43212"/>
                  <a:gd name="connsiteX3" fmla="*/ 5856 w 42014"/>
                  <a:gd name="connsiteY3" fmla="*/ 35132 h 43212"/>
                  <a:gd name="connsiteX4" fmla="*/ 16514 w 42014"/>
                  <a:gd name="connsiteY4" fmla="*/ 38942 h 43212"/>
                  <a:gd name="connsiteX5" fmla="*/ 15846 w 42014"/>
                  <a:gd name="connsiteY5" fmla="*/ 37202 h 43212"/>
                  <a:gd name="connsiteX6" fmla="*/ 28863 w 42014"/>
                  <a:gd name="connsiteY6" fmla="*/ 34603 h 43212"/>
                  <a:gd name="connsiteX7" fmla="*/ 28596 w 42014"/>
                  <a:gd name="connsiteY7" fmla="*/ 36512 h 43212"/>
                  <a:gd name="connsiteX8" fmla="*/ 34165 w 42014"/>
                  <a:gd name="connsiteY8" fmla="*/ 22806 h 43212"/>
                  <a:gd name="connsiteX9" fmla="*/ 37416 w 42014"/>
                  <a:gd name="connsiteY9" fmla="*/ 29942 h 43212"/>
                  <a:gd name="connsiteX10" fmla="*/ 22177 w 42014"/>
                  <a:gd name="connsiteY10" fmla="*/ 4572 h 43212"/>
                  <a:gd name="connsiteX11" fmla="*/ 22536 w 42014"/>
                  <a:gd name="connsiteY11" fmla="*/ 3182 h 43212"/>
                  <a:gd name="connsiteX12" fmla="*/ 14036 w 42014"/>
                  <a:gd name="connsiteY12" fmla="*/ 5044 h 43212"/>
                  <a:gd name="connsiteX13" fmla="*/ 15336 w 42014"/>
                  <a:gd name="connsiteY13" fmla="*/ 6392 h 43212"/>
                  <a:gd name="connsiteX14" fmla="*/ 4163 w 42014"/>
                  <a:gd name="connsiteY14" fmla="*/ 15641 h 43212"/>
                  <a:gd name="connsiteX15" fmla="*/ 3936 w 42014"/>
                  <a:gd name="connsiteY15" fmla="*/ 14222 h 43212"/>
                  <a:gd name="connsiteX0" fmla="*/ 3936 w 42014"/>
                  <a:gd name="connsiteY0" fmla="*/ 14222 h 43212"/>
                  <a:gd name="connsiteX1" fmla="*/ 5659 w 42014"/>
                  <a:gd name="connsiteY1" fmla="*/ 6759 h 43212"/>
                  <a:gd name="connsiteX2" fmla="*/ 14041 w 42014"/>
                  <a:gd name="connsiteY2" fmla="*/ 5054 h 43212"/>
                  <a:gd name="connsiteX3" fmla="*/ 22492 w 42014"/>
                  <a:gd name="connsiteY3" fmla="*/ 3284 h 43212"/>
                  <a:gd name="connsiteX4" fmla="*/ 25785 w 42014"/>
                  <a:gd name="connsiteY4" fmla="*/ 52 h 43212"/>
                  <a:gd name="connsiteX5" fmla="*/ 30173 w 42014"/>
                  <a:gd name="connsiteY5" fmla="*/ 5606 h 43212"/>
                  <a:gd name="connsiteX6" fmla="*/ 39129 w 42014"/>
                  <a:gd name="connsiteY6" fmla="*/ 12351 h 43212"/>
                  <a:gd name="connsiteX7" fmla="*/ 39116 w 42014"/>
                  <a:gd name="connsiteY7" fmla="*/ 16675 h 43212"/>
                  <a:gd name="connsiteX8" fmla="*/ 41987 w 42014"/>
                  <a:gd name="connsiteY8" fmla="*/ 22901 h 43212"/>
                  <a:gd name="connsiteX9" fmla="*/ 37440 w 42014"/>
                  <a:gd name="connsiteY9" fmla="*/ 30056 h 43212"/>
                  <a:gd name="connsiteX10" fmla="*/ 35431 w 42014"/>
                  <a:gd name="connsiteY10" fmla="*/ 35953 h 43212"/>
                  <a:gd name="connsiteX11" fmla="*/ 28591 w 42014"/>
                  <a:gd name="connsiteY11" fmla="*/ 36667 h 43212"/>
                  <a:gd name="connsiteX12" fmla="*/ 23703 w 42014"/>
                  <a:gd name="connsiteY12" fmla="*/ 42958 h 43212"/>
                  <a:gd name="connsiteX13" fmla="*/ 16516 w 42014"/>
                  <a:gd name="connsiteY13" fmla="*/ 39118 h 43212"/>
                  <a:gd name="connsiteX14" fmla="*/ 5840 w 42014"/>
                  <a:gd name="connsiteY14" fmla="*/ 35324 h 43212"/>
                  <a:gd name="connsiteX15" fmla="*/ 1146 w 42014"/>
                  <a:gd name="connsiteY15" fmla="*/ 31102 h 43212"/>
                  <a:gd name="connsiteX16" fmla="*/ 2149 w 42014"/>
                  <a:gd name="connsiteY16" fmla="*/ 25403 h 43212"/>
                  <a:gd name="connsiteX17" fmla="*/ 31 w 42014"/>
                  <a:gd name="connsiteY17" fmla="*/ 19556 h 43212"/>
                  <a:gd name="connsiteX18" fmla="*/ 3899 w 42014"/>
                  <a:gd name="connsiteY18" fmla="*/ 14359 h 43212"/>
                  <a:gd name="connsiteX19" fmla="*/ 3936 w 42014"/>
                  <a:gd name="connsiteY19" fmla="*/ 14222 h 43212"/>
                  <a:gd name="connsiteX0" fmla="*/ 4729 w 42014"/>
                  <a:gd name="connsiteY0" fmla="*/ 26029 h 43212"/>
                  <a:gd name="connsiteX1" fmla="*/ 2196 w 42014"/>
                  <a:gd name="connsiteY1" fmla="*/ 25232 h 43212"/>
                  <a:gd name="connsiteX2" fmla="*/ 6964 w 42014"/>
                  <a:gd name="connsiteY2" fmla="*/ 34751 h 43212"/>
                  <a:gd name="connsiteX3" fmla="*/ 5856 w 42014"/>
                  <a:gd name="connsiteY3" fmla="*/ 35132 h 43212"/>
                  <a:gd name="connsiteX4" fmla="*/ 16514 w 42014"/>
                  <a:gd name="connsiteY4" fmla="*/ 38942 h 43212"/>
                  <a:gd name="connsiteX5" fmla="*/ 15846 w 42014"/>
                  <a:gd name="connsiteY5" fmla="*/ 37202 h 43212"/>
                  <a:gd name="connsiteX6" fmla="*/ 28863 w 42014"/>
                  <a:gd name="connsiteY6" fmla="*/ 34603 h 43212"/>
                  <a:gd name="connsiteX7" fmla="*/ 28596 w 42014"/>
                  <a:gd name="connsiteY7" fmla="*/ 36512 h 43212"/>
                  <a:gd name="connsiteX8" fmla="*/ 34165 w 42014"/>
                  <a:gd name="connsiteY8" fmla="*/ 22806 h 43212"/>
                  <a:gd name="connsiteX9" fmla="*/ 37416 w 42014"/>
                  <a:gd name="connsiteY9" fmla="*/ 29942 h 43212"/>
                  <a:gd name="connsiteX10" fmla="*/ 22177 w 42014"/>
                  <a:gd name="connsiteY10" fmla="*/ 4572 h 43212"/>
                  <a:gd name="connsiteX11" fmla="*/ 22536 w 42014"/>
                  <a:gd name="connsiteY11" fmla="*/ 3182 h 43212"/>
                  <a:gd name="connsiteX12" fmla="*/ 14036 w 42014"/>
                  <a:gd name="connsiteY12" fmla="*/ 5044 h 43212"/>
                  <a:gd name="connsiteX13" fmla="*/ 15336 w 42014"/>
                  <a:gd name="connsiteY13" fmla="*/ 6392 h 43212"/>
                  <a:gd name="connsiteX14" fmla="*/ 4163 w 42014"/>
                  <a:gd name="connsiteY14" fmla="*/ 15641 h 43212"/>
                  <a:gd name="connsiteX15" fmla="*/ 3936 w 42014"/>
                  <a:gd name="connsiteY15" fmla="*/ 14222 h 43212"/>
                  <a:gd name="connsiteX0" fmla="*/ 3936 w 42014"/>
                  <a:gd name="connsiteY0" fmla="*/ 14222 h 43212"/>
                  <a:gd name="connsiteX1" fmla="*/ 5659 w 42014"/>
                  <a:gd name="connsiteY1" fmla="*/ 6759 h 43212"/>
                  <a:gd name="connsiteX2" fmla="*/ 14041 w 42014"/>
                  <a:gd name="connsiteY2" fmla="*/ 5054 h 43212"/>
                  <a:gd name="connsiteX3" fmla="*/ 22492 w 42014"/>
                  <a:gd name="connsiteY3" fmla="*/ 3284 h 43212"/>
                  <a:gd name="connsiteX4" fmla="*/ 25785 w 42014"/>
                  <a:gd name="connsiteY4" fmla="*/ 52 h 43212"/>
                  <a:gd name="connsiteX5" fmla="*/ 30173 w 42014"/>
                  <a:gd name="connsiteY5" fmla="*/ 5606 h 43212"/>
                  <a:gd name="connsiteX6" fmla="*/ 37000 w 42014"/>
                  <a:gd name="connsiteY6" fmla="*/ 7715 h 43212"/>
                  <a:gd name="connsiteX7" fmla="*/ 39116 w 42014"/>
                  <a:gd name="connsiteY7" fmla="*/ 16675 h 43212"/>
                  <a:gd name="connsiteX8" fmla="*/ 41987 w 42014"/>
                  <a:gd name="connsiteY8" fmla="*/ 22901 h 43212"/>
                  <a:gd name="connsiteX9" fmla="*/ 37440 w 42014"/>
                  <a:gd name="connsiteY9" fmla="*/ 30056 h 43212"/>
                  <a:gd name="connsiteX10" fmla="*/ 35431 w 42014"/>
                  <a:gd name="connsiteY10" fmla="*/ 35953 h 43212"/>
                  <a:gd name="connsiteX11" fmla="*/ 28591 w 42014"/>
                  <a:gd name="connsiteY11" fmla="*/ 36667 h 43212"/>
                  <a:gd name="connsiteX12" fmla="*/ 23703 w 42014"/>
                  <a:gd name="connsiteY12" fmla="*/ 42958 h 43212"/>
                  <a:gd name="connsiteX13" fmla="*/ 16516 w 42014"/>
                  <a:gd name="connsiteY13" fmla="*/ 39118 h 43212"/>
                  <a:gd name="connsiteX14" fmla="*/ 5840 w 42014"/>
                  <a:gd name="connsiteY14" fmla="*/ 35324 h 43212"/>
                  <a:gd name="connsiteX15" fmla="*/ 1146 w 42014"/>
                  <a:gd name="connsiteY15" fmla="*/ 31102 h 43212"/>
                  <a:gd name="connsiteX16" fmla="*/ 2149 w 42014"/>
                  <a:gd name="connsiteY16" fmla="*/ 25403 h 43212"/>
                  <a:gd name="connsiteX17" fmla="*/ 31 w 42014"/>
                  <a:gd name="connsiteY17" fmla="*/ 19556 h 43212"/>
                  <a:gd name="connsiteX18" fmla="*/ 3899 w 42014"/>
                  <a:gd name="connsiteY18" fmla="*/ 14359 h 43212"/>
                  <a:gd name="connsiteX19" fmla="*/ 3936 w 42014"/>
                  <a:gd name="connsiteY19" fmla="*/ 14222 h 43212"/>
                  <a:gd name="connsiteX0" fmla="*/ 4729 w 42014"/>
                  <a:gd name="connsiteY0" fmla="*/ 26029 h 43212"/>
                  <a:gd name="connsiteX1" fmla="*/ 2196 w 42014"/>
                  <a:gd name="connsiteY1" fmla="*/ 25232 h 43212"/>
                  <a:gd name="connsiteX2" fmla="*/ 6964 w 42014"/>
                  <a:gd name="connsiteY2" fmla="*/ 34751 h 43212"/>
                  <a:gd name="connsiteX3" fmla="*/ 5856 w 42014"/>
                  <a:gd name="connsiteY3" fmla="*/ 35132 h 43212"/>
                  <a:gd name="connsiteX4" fmla="*/ 16514 w 42014"/>
                  <a:gd name="connsiteY4" fmla="*/ 38942 h 43212"/>
                  <a:gd name="connsiteX5" fmla="*/ 15846 w 42014"/>
                  <a:gd name="connsiteY5" fmla="*/ 37202 h 43212"/>
                  <a:gd name="connsiteX6" fmla="*/ 28863 w 42014"/>
                  <a:gd name="connsiteY6" fmla="*/ 34603 h 43212"/>
                  <a:gd name="connsiteX7" fmla="*/ 28596 w 42014"/>
                  <a:gd name="connsiteY7" fmla="*/ 36512 h 43212"/>
                  <a:gd name="connsiteX8" fmla="*/ 34165 w 42014"/>
                  <a:gd name="connsiteY8" fmla="*/ 22806 h 43212"/>
                  <a:gd name="connsiteX9" fmla="*/ 37416 w 42014"/>
                  <a:gd name="connsiteY9" fmla="*/ 29942 h 43212"/>
                  <a:gd name="connsiteX10" fmla="*/ 22177 w 42014"/>
                  <a:gd name="connsiteY10" fmla="*/ 4572 h 43212"/>
                  <a:gd name="connsiteX11" fmla="*/ 22536 w 42014"/>
                  <a:gd name="connsiteY11" fmla="*/ 3182 h 43212"/>
                  <a:gd name="connsiteX12" fmla="*/ 14036 w 42014"/>
                  <a:gd name="connsiteY12" fmla="*/ 5044 h 43212"/>
                  <a:gd name="connsiteX13" fmla="*/ 15336 w 42014"/>
                  <a:gd name="connsiteY13" fmla="*/ 6392 h 43212"/>
                  <a:gd name="connsiteX14" fmla="*/ 4163 w 42014"/>
                  <a:gd name="connsiteY14" fmla="*/ 15641 h 43212"/>
                  <a:gd name="connsiteX15" fmla="*/ 3936 w 42014"/>
                  <a:gd name="connsiteY15" fmla="*/ 14222 h 43212"/>
                  <a:gd name="connsiteX0" fmla="*/ 3936 w 42014"/>
                  <a:gd name="connsiteY0" fmla="*/ 14222 h 43212"/>
                  <a:gd name="connsiteX1" fmla="*/ 5659 w 42014"/>
                  <a:gd name="connsiteY1" fmla="*/ 6759 h 43212"/>
                  <a:gd name="connsiteX2" fmla="*/ 14041 w 42014"/>
                  <a:gd name="connsiteY2" fmla="*/ 5054 h 43212"/>
                  <a:gd name="connsiteX3" fmla="*/ 22492 w 42014"/>
                  <a:gd name="connsiteY3" fmla="*/ 3284 h 43212"/>
                  <a:gd name="connsiteX4" fmla="*/ 25785 w 42014"/>
                  <a:gd name="connsiteY4" fmla="*/ 52 h 43212"/>
                  <a:gd name="connsiteX5" fmla="*/ 30173 w 42014"/>
                  <a:gd name="connsiteY5" fmla="*/ 5606 h 43212"/>
                  <a:gd name="connsiteX6" fmla="*/ 37000 w 42014"/>
                  <a:gd name="connsiteY6" fmla="*/ 7715 h 43212"/>
                  <a:gd name="connsiteX7" fmla="*/ 39116 w 42014"/>
                  <a:gd name="connsiteY7" fmla="*/ 16675 h 43212"/>
                  <a:gd name="connsiteX8" fmla="*/ 41987 w 42014"/>
                  <a:gd name="connsiteY8" fmla="*/ 22901 h 43212"/>
                  <a:gd name="connsiteX9" fmla="*/ 37440 w 42014"/>
                  <a:gd name="connsiteY9" fmla="*/ 30056 h 43212"/>
                  <a:gd name="connsiteX10" fmla="*/ 35431 w 42014"/>
                  <a:gd name="connsiteY10" fmla="*/ 35953 h 43212"/>
                  <a:gd name="connsiteX11" fmla="*/ 28591 w 42014"/>
                  <a:gd name="connsiteY11" fmla="*/ 36667 h 43212"/>
                  <a:gd name="connsiteX12" fmla="*/ 23703 w 42014"/>
                  <a:gd name="connsiteY12" fmla="*/ 42958 h 43212"/>
                  <a:gd name="connsiteX13" fmla="*/ 16516 w 42014"/>
                  <a:gd name="connsiteY13" fmla="*/ 39118 h 43212"/>
                  <a:gd name="connsiteX14" fmla="*/ 5840 w 42014"/>
                  <a:gd name="connsiteY14" fmla="*/ 35324 h 43212"/>
                  <a:gd name="connsiteX15" fmla="*/ 1146 w 42014"/>
                  <a:gd name="connsiteY15" fmla="*/ 31102 h 43212"/>
                  <a:gd name="connsiteX16" fmla="*/ 2149 w 42014"/>
                  <a:gd name="connsiteY16" fmla="*/ 25403 h 43212"/>
                  <a:gd name="connsiteX17" fmla="*/ 31 w 42014"/>
                  <a:gd name="connsiteY17" fmla="*/ 19556 h 43212"/>
                  <a:gd name="connsiteX18" fmla="*/ 3899 w 42014"/>
                  <a:gd name="connsiteY18" fmla="*/ 14359 h 43212"/>
                  <a:gd name="connsiteX19" fmla="*/ 3936 w 42014"/>
                  <a:gd name="connsiteY19" fmla="*/ 14222 h 43212"/>
                  <a:gd name="connsiteX0" fmla="*/ 4729 w 42014"/>
                  <a:gd name="connsiteY0" fmla="*/ 26029 h 43212"/>
                  <a:gd name="connsiteX1" fmla="*/ 2196 w 42014"/>
                  <a:gd name="connsiteY1" fmla="*/ 25232 h 43212"/>
                  <a:gd name="connsiteX2" fmla="*/ 6964 w 42014"/>
                  <a:gd name="connsiteY2" fmla="*/ 34751 h 43212"/>
                  <a:gd name="connsiteX3" fmla="*/ 5856 w 42014"/>
                  <a:gd name="connsiteY3" fmla="*/ 35132 h 43212"/>
                  <a:gd name="connsiteX4" fmla="*/ 16514 w 42014"/>
                  <a:gd name="connsiteY4" fmla="*/ 38942 h 43212"/>
                  <a:gd name="connsiteX5" fmla="*/ 15846 w 42014"/>
                  <a:gd name="connsiteY5" fmla="*/ 37202 h 43212"/>
                  <a:gd name="connsiteX6" fmla="*/ 28863 w 42014"/>
                  <a:gd name="connsiteY6" fmla="*/ 34603 h 43212"/>
                  <a:gd name="connsiteX7" fmla="*/ 28596 w 42014"/>
                  <a:gd name="connsiteY7" fmla="*/ 36512 h 43212"/>
                  <a:gd name="connsiteX8" fmla="*/ 34165 w 42014"/>
                  <a:gd name="connsiteY8" fmla="*/ 22806 h 43212"/>
                  <a:gd name="connsiteX9" fmla="*/ 37416 w 42014"/>
                  <a:gd name="connsiteY9" fmla="*/ 29942 h 43212"/>
                  <a:gd name="connsiteX10" fmla="*/ 22177 w 42014"/>
                  <a:gd name="connsiteY10" fmla="*/ 4572 h 43212"/>
                  <a:gd name="connsiteX11" fmla="*/ 22536 w 42014"/>
                  <a:gd name="connsiteY11" fmla="*/ 3182 h 43212"/>
                  <a:gd name="connsiteX12" fmla="*/ 14036 w 42014"/>
                  <a:gd name="connsiteY12" fmla="*/ 5044 h 43212"/>
                  <a:gd name="connsiteX13" fmla="*/ 15336 w 42014"/>
                  <a:gd name="connsiteY13" fmla="*/ 6392 h 43212"/>
                  <a:gd name="connsiteX14" fmla="*/ 4163 w 42014"/>
                  <a:gd name="connsiteY14" fmla="*/ 15641 h 43212"/>
                  <a:gd name="connsiteX15" fmla="*/ 3936 w 42014"/>
                  <a:gd name="connsiteY15" fmla="*/ 14222 h 43212"/>
                  <a:gd name="connsiteX0" fmla="*/ 3936 w 41989"/>
                  <a:gd name="connsiteY0" fmla="*/ 14222 h 43212"/>
                  <a:gd name="connsiteX1" fmla="*/ 5659 w 41989"/>
                  <a:gd name="connsiteY1" fmla="*/ 6759 h 43212"/>
                  <a:gd name="connsiteX2" fmla="*/ 14041 w 41989"/>
                  <a:gd name="connsiteY2" fmla="*/ 5054 h 43212"/>
                  <a:gd name="connsiteX3" fmla="*/ 22492 w 41989"/>
                  <a:gd name="connsiteY3" fmla="*/ 3284 h 43212"/>
                  <a:gd name="connsiteX4" fmla="*/ 25785 w 41989"/>
                  <a:gd name="connsiteY4" fmla="*/ 52 h 43212"/>
                  <a:gd name="connsiteX5" fmla="*/ 30173 w 41989"/>
                  <a:gd name="connsiteY5" fmla="*/ 5606 h 43212"/>
                  <a:gd name="connsiteX6" fmla="*/ 37000 w 41989"/>
                  <a:gd name="connsiteY6" fmla="*/ 7715 h 43212"/>
                  <a:gd name="connsiteX7" fmla="*/ 38051 w 41989"/>
                  <a:gd name="connsiteY7" fmla="*/ 16130 h 43212"/>
                  <a:gd name="connsiteX8" fmla="*/ 41987 w 41989"/>
                  <a:gd name="connsiteY8" fmla="*/ 22901 h 43212"/>
                  <a:gd name="connsiteX9" fmla="*/ 37440 w 41989"/>
                  <a:gd name="connsiteY9" fmla="*/ 30056 h 43212"/>
                  <a:gd name="connsiteX10" fmla="*/ 35431 w 41989"/>
                  <a:gd name="connsiteY10" fmla="*/ 35953 h 43212"/>
                  <a:gd name="connsiteX11" fmla="*/ 28591 w 41989"/>
                  <a:gd name="connsiteY11" fmla="*/ 36667 h 43212"/>
                  <a:gd name="connsiteX12" fmla="*/ 23703 w 41989"/>
                  <a:gd name="connsiteY12" fmla="*/ 42958 h 43212"/>
                  <a:gd name="connsiteX13" fmla="*/ 16516 w 41989"/>
                  <a:gd name="connsiteY13" fmla="*/ 39118 h 43212"/>
                  <a:gd name="connsiteX14" fmla="*/ 5840 w 41989"/>
                  <a:gd name="connsiteY14" fmla="*/ 35324 h 43212"/>
                  <a:gd name="connsiteX15" fmla="*/ 1146 w 41989"/>
                  <a:gd name="connsiteY15" fmla="*/ 31102 h 43212"/>
                  <a:gd name="connsiteX16" fmla="*/ 2149 w 41989"/>
                  <a:gd name="connsiteY16" fmla="*/ 25403 h 43212"/>
                  <a:gd name="connsiteX17" fmla="*/ 31 w 41989"/>
                  <a:gd name="connsiteY17" fmla="*/ 19556 h 43212"/>
                  <a:gd name="connsiteX18" fmla="*/ 3899 w 41989"/>
                  <a:gd name="connsiteY18" fmla="*/ 14359 h 43212"/>
                  <a:gd name="connsiteX19" fmla="*/ 3936 w 41989"/>
                  <a:gd name="connsiteY19" fmla="*/ 14222 h 43212"/>
                  <a:gd name="connsiteX0" fmla="*/ 4729 w 41989"/>
                  <a:gd name="connsiteY0" fmla="*/ 26029 h 43212"/>
                  <a:gd name="connsiteX1" fmla="*/ 2196 w 41989"/>
                  <a:gd name="connsiteY1" fmla="*/ 25232 h 43212"/>
                  <a:gd name="connsiteX2" fmla="*/ 6964 w 41989"/>
                  <a:gd name="connsiteY2" fmla="*/ 34751 h 43212"/>
                  <a:gd name="connsiteX3" fmla="*/ 5856 w 41989"/>
                  <a:gd name="connsiteY3" fmla="*/ 35132 h 43212"/>
                  <a:gd name="connsiteX4" fmla="*/ 16514 w 41989"/>
                  <a:gd name="connsiteY4" fmla="*/ 38942 h 43212"/>
                  <a:gd name="connsiteX5" fmla="*/ 15846 w 41989"/>
                  <a:gd name="connsiteY5" fmla="*/ 37202 h 43212"/>
                  <a:gd name="connsiteX6" fmla="*/ 28863 w 41989"/>
                  <a:gd name="connsiteY6" fmla="*/ 34603 h 43212"/>
                  <a:gd name="connsiteX7" fmla="*/ 28596 w 41989"/>
                  <a:gd name="connsiteY7" fmla="*/ 36512 h 43212"/>
                  <a:gd name="connsiteX8" fmla="*/ 34165 w 41989"/>
                  <a:gd name="connsiteY8" fmla="*/ 22806 h 43212"/>
                  <a:gd name="connsiteX9" fmla="*/ 37416 w 41989"/>
                  <a:gd name="connsiteY9" fmla="*/ 29942 h 43212"/>
                  <a:gd name="connsiteX10" fmla="*/ 22177 w 41989"/>
                  <a:gd name="connsiteY10" fmla="*/ 4572 h 43212"/>
                  <a:gd name="connsiteX11" fmla="*/ 22536 w 41989"/>
                  <a:gd name="connsiteY11" fmla="*/ 3182 h 43212"/>
                  <a:gd name="connsiteX12" fmla="*/ 14036 w 41989"/>
                  <a:gd name="connsiteY12" fmla="*/ 5044 h 43212"/>
                  <a:gd name="connsiteX13" fmla="*/ 15336 w 41989"/>
                  <a:gd name="connsiteY13" fmla="*/ 6392 h 43212"/>
                  <a:gd name="connsiteX14" fmla="*/ 4163 w 41989"/>
                  <a:gd name="connsiteY14" fmla="*/ 15641 h 43212"/>
                  <a:gd name="connsiteX15" fmla="*/ 3936 w 41989"/>
                  <a:gd name="connsiteY15" fmla="*/ 14222 h 43212"/>
                  <a:gd name="connsiteX0" fmla="*/ 3936 w 40926"/>
                  <a:gd name="connsiteY0" fmla="*/ 14222 h 43212"/>
                  <a:gd name="connsiteX1" fmla="*/ 5659 w 40926"/>
                  <a:gd name="connsiteY1" fmla="*/ 6759 h 43212"/>
                  <a:gd name="connsiteX2" fmla="*/ 14041 w 40926"/>
                  <a:gd name="connsiteY2" fmla="*/ 5054 h 43212"/>
                  <a:gd name="connsiteX3" fmla="*/ 22492 w 40926"/>
                  <a:gd name="connsiteY3" fmla="*/ 3284 h 43212"/>
                  <a:gd name="connsiteX4" fmla="*/ 25785 w 40926"/>
                  <a:gd name="connsiteY4" fmla="*/ 52 h 43212"/>
                  <a:gd name="connsiteX5" fmla="*/ 30173 w 40926"/>
                  <a:gd name="connsiteY5" fmla="*/ 5606 h 43212"/>
                  <a:gd name="connsiteX6" fmla="*/ 37000 w 40926"/>
                  <a:gd name="connsiteY6" fmla="*/ 7715 h 43212"/>
                  <a:gd name="connsiteX7" fmla="*/ 38051 w 40926"/>
                  <a:gd name="connsiteY7" fmla="*/ 16130 h 43212"/>
                  <a:gd name="connsiteX8" fmla="*/ 40922 w 40926"/>
                  <a:gd name="connsiteY8" fmla="*/ 23719 h 43212"/>
                  <a:gd name="connsiteX9" fmla="*/ 37440 w 40926"/>
                  <a:gd name="connsiteY9" fmla="*/ 30056 h 43212"/>
                  <a:gd name="connsiteX10" fmla="*/ 35431 w 40926"/>
                  <a:gd name="connsiteY10" fmla="*/ 35953 h 43212"/>
                  <a:gd name="connsiteX11" fmla="*/ 28591 w 40926"/>
                  <a:gd name="connsiteY11" fmla="*/ 36667 h 43212"/>
                  <a:gd name="connsiteX12" fmla="*/ 23703 w 40926"/>
                  <a:gd name="connsiteY12" fmla="*/ 42958 h 43212"/>
                  <a:gd name="connsiteX13" fmla="*/ 16516 w 40926"/>
                  <a:gd name="connsiteY13" fmla="*/ 39118 h 43212"/>
                  <a:gd name="connsiteX14" fmla="*/ 5840 w 40926"/>
                  <a:gd name="connsiteY14" fmla="*/ 35324 h 43212"/>
                  <a:gd name="connsiteX15" fmla="*/ 1146 w 40926"/>
                  <a:gd name="connsiteY15" fmla="*/ 31102 h 43212"/>
                  <a:gd name="connsiteX16" fmla="*/ 2149 w 40926"/>
                  <a:gd name="connsiteY16" fmla="*/ 25403 h 43212"/>
                  <a:gd name="connsiteX17" fmla="*/ 31 w 40926"/>
                  <a:gd name="connsiteY17" fmla="*/ 19556 h 43212"/>
                  <a:gd name="connsiteX18" fmla="*/ 3899 w 40926"/>
                  <a:gd name="connsiteY18" fmla="*/ 14359 h 43212"/>
                  <a:gd name="connsiteX19" fmla="*/ 3936 w 40926"/>
                  <a:gd name="connsiteY19" fmla="*/ 14222 h 43212"/>
                  <a:gd name="connsiteX0" fmla="*/ 4729 w 40926"/>
                  <a:gd name="connsiteY0" fmla="*/ 26029 h 43212"/>
                  <a:gd name="connsiteX1" fmla="*/ 2196 w 40926"/>
                  <a:gd name="connsiteY1" fmla="*/ 25232 h 43212"/>
                  <a:gd name="connsiteX2" fmla="*/ 6964 w 40926"/>
                  <a:gd name="connsiteY2" fmla="*/ 34751 h 43212"/>
                  <a:gd name="connsiteX3" fmla="*/ 5856 w 40926"/>
                  <a:gd name="connsiteY3" fmla="*/ 35132 h 43212"/>
                  <a:gd name="connsiteX4" fmla="*/ 16514 w 40926"/>
                  <a:gd name="connsiteY4" fmla="*/ 38942 h 43212"/>
                  <a:gd name="connsiteX5" fmla="*/ 15846 w 40926"/>
                  <a:gd name="connsiteY5" fmla="*/ 37202 h 43212"/>
                  <a:gd name="connsiteX6" fmla="*/ 28863 w 40926"/>
                  <a:gd name="connsiteY6" fmla="*/ 34603 h 43212"/>
                  <a:gd name="connsiteX7" fmla="*/ 28596 w 40926"/>
                  <a:gd name="connsiteY7" fmla="*/ 36512 h 43212"/>
                  <a:gd name="connsiteX8" fmla="*/ 34165 w 40926"/>
                  <a:gd name="connsiteY8" fmla="*/ 22806 h 43212"/>
                  <a:gd name="connsiteX9" fmla="*/ 37416 w 40926"/>
                  <a:gd name="connsiteY9" fmla="*/ 29942 h 43212"/>
                  <a:gd name="connsiteX10" fmla="*/ 22177 w 40926"/>
                  <a:gd name="connsiteY10" fmla="*/ 4572 h 43212"/>
                  <a:gd name="connsiteX11" fmla="*/ 22536 w 40926"/>
                  <a:gd name="connsiteY11" fmla="*/ 3182 h 43212"/>
                  <a:gd name="connsiteX12" fmla="*/ 14036 w 40926"/>
                  <a:gd name="connsiteY12" fmla="*/ 5044 h 43212"/>
                  <a:gd name="connsiteX13" fmla="*/ 15336 w 40926"/>
                  <a:gd name="connsiteY13" fmla="*/ 6392 h 43212"/>
                  <a:gd name="connsiteX14" fmla="*/ 4163 w 40926"/>
                  <a:gd name="connsiteY14" fmla="*/ 15641 h 43212"/>
                  <a:gd name="connsiteX15" fmla="*/ 3936 w 40926"/>
                  <a:gd name="connsiteY15" fmla="*/ 14222 h 43212"/>
                  <a:gd name="connsiteX0" fmla="*/ 3936 w 40926"/>
                  <a:gd name="connsiteY0" fmla="*/ 14222 h 43212"/>
                  <a:gd name="connsiteX1" fmla="*/ 5659 w 40926"/>
                  <a:gd name="connsiteY1" fmla="*/ 6759 h 43212"/>
                  <a:gd name="connsiteX2" fmla="*/ 14041 w 40926"/>
                  <a:gd name="connsiteY2" fmla="*/ 5054 h 43212"/>
                  <a:gd name="connsiteX3" fmla="*/ 22492 w 40926"/>
                  <a:gd name="connsiteY3" fmla="*/ 3284 h 43212"/>
                  <a:gd name="connsiteX4" fmla="*/ 27154 w 40926"/>
                  <a:gd name="connsiteY4" fmla="*/ 52 h 43212"/>
                  <a:gd name="connsiteX5" fmla="*/ 30173 w 40926"/>
                  <a:gd name="connsiteY5" fmla="*/ 5606 h 43212"/>
                  <a:gd name="connsiteX6" fmla="*/ 37000 w 40926"/>
                  <a:gd name="connsiteY6" fmla="*/ 7715 h 43212"/>
                  <a:gd name="connsiteX7" fmla="*/ 38051 w 40926"/>
                  <a:gd name="connsiteY7" fmla="*/ 16130 h 43212"/>
                  <a:gd name="connsiteX8" fmla="*/ 40922 w 40926"/>
                  <a:gd name="connsiteY8" fmla="*/ 23719 h 43212"/>
                  <a:gd name="connsiteX9" fmla="*/ 37440 w 40926"/>
                  <a:gd name="connsiteY9" fmla="*/ 30056 h 43212"/>
                  <a:gd name="connsiteX10" fmla="*/ 35431 w 40926"/>
                  <a:gd name="connsiteY10" fmla="*/ 35953 h 43212"/>
                  <a:gd name="connsiteX11" fmla="*/ 28591 w 40926"/>
                  <a:gd name="connsiteY11" fmla="*/ 36667 h 43212"/>
                  <a:gd name="connsiteX12" fmla="*/ 23703 w 40926"/>
                  <a:gd name="connsiteY12" fmla="*/ 42958 h 43212"/>
                  <a:gd name="connsiteX13" fmla="*/ 16516 w 40926"/>
                  <a:gd name="connsiteY13" fmla="*/ 39118 h 43212"/>
                  <a:gd name="connsiteX14" fmla="*/ 5840 w 40926"/>
                  <a:gd name="connsiteY14" fmla="*/ 35324 h 43212"/>
                  <a:gd name="connsiteX15" fmla="*/ 1146 w 40926"/>
                  <a:gd name="connsiteY15" fmla="*/ 31102 h 43212"/>
                  <a:gd name="connsiteX16" fmla="*/ 2149 w 40926"/>
                  <a:gd name="connsiteY16" fmla="*/ 25403 h 43212"/>
                  <a:gd name="connsiteX17" fmla="*/ 31 w 40926"/>
                  <a:gd name="connsiteY17" fmla="*/ 19556 h 43212"/>
                  <a:gd name="connsiteX18" fmla="*/ 3899 w 40926"/>
                  <a:gd name="connsiteY18" fmla="*/ 14359 h 43212"/>
                  <a:gd name="connsiteX19" fmla="*/ 3936 w 40926"/>
                  <a:gd name="connsiteY19" fmla="*/ 14222 h 43212"/>
                  <a:gd name="connsiteX0" fmla="*/ 4729 w 40926"/>
                  <a:gd name="connsiteY0" fmla="*/ 26029 h 43212"/>
                  <a:gd name="connsiteX1" fmla="*/ 2196 w 40926"/>
                  <a:gd name="connsiteY1" fmla="*/ 25232 h 43212"/>
                  <a:gd name="connsiteX2" fmla="*/ 6964 w 40926"/>
                  <a:gd name="connsiteY2" fmla="*/ 34751 h 43212"/>
                  <a:gd name="connsiteX3" fmla="*/ 5856 w 40926"/>
                  <a:gd name="connsiteY3" fmla="*/ 35132 h 43212"/>
                  <a:gd name="connsiteX4" fmla="*/ 16514 w 40926"/>
                  <a:gd name="connsiteY4" fmla="*/ 38942 h 43212"/>
                  <a:gd name="connsiteX5" fmla="*/ 15846 w 40926"/>
                  <a:gd name="connsiteY5" fmla="*/ 37202 h 43212"/>
                  <a:gd name="connsiteX6" fmla="*/ 28863 w 40926"/>
                  <a:gd name="connsiteY6" fmla="*/ 34603 h 43212"/>
                  <a:gd name="connsiteX7" fmla="*/ 28596 w 40926"/>
                  <a:gd name="connsiteY7" fmla="*/ 36512 h 43212"/>
                  <a:gd name="connsiteX8" fmla="*/ 34165 w 40926"/>
                  <a:gd name="connsiteY8" fmla="*/ 22806 h 43212"/>
                  <a:gd name="connsiteX9" fmla="*/ 37416 w 40926"/>
                  <a:gd name="connsiteY9" fmla="*/ 29942 h 43212"/>
                  <a:gd name="connsiteX10" fmla="*/ 22177 w 40926"/>
                  <a:gd name="connsiteY10" fmla="*/ 4572 h 43212"/>
                  <a:gd name="connsiteX11" fmla="*/ 22536 w 40926"/>
                  <a:gd name="connsiteY11" fmla="*/ 3182 h 43212"/>
                  <a:gd name="connsiteX12" fmla="*/ 14036 w 40926"/>
                  <a:gd name="connsiteY12" fmla="*/ 5044 h 43212"/>
                  <a:gd name="connsiteX13" fmla="*/ 15336 w 40926"/>
                  <a:gd name="connsiteY13" fmla="*/ 6392 h 43212"/>
                  <a:gd name="connsiteX14" fmla="*/ 4163 w 40926"/>
                  <a:gd name="connsiteY14" fmla="*/ 15641 h 43212"/>
                  <a:gd name="connsiteX15" fmla="*/ 3936 w 40926"/>
                  <a:gd name="connsiteY15" fmla="*/ 14222 h 43212"/>
                  <a:gd name="connsiteX0" fmla="*/ 3936 w 40926"/>
                  <a:gd name="connsiteY0" fmla="*/ 14208 h 43198"/>
                  <a:gd name="connsiteX1" fmla="*/ 5659 w 40926"/>
                  <a:gd name="connsiteY1" fmla="*/ 6745 h 43198"/>
                  <a:gd name="connsiteX2" fmla="*/ 14041 w 40926"/>
                  <a:gd name="connsiteY2" fmla="*/ 5040 h 43198"/>
                  <a:gd name="connsiteX3" fmla="*/ 22492 w 40926"/>
                  <a:gd name="connsiteY3" fmla="*/ 3270 h 43198"/>
                  <a:gd name="connsiteX4" fmla="*/ 27154 w 40926"/>
                  <a:gd name="connsiteY4" fmla="*/ 38 h 43198"/>
                  <a:gd name="connsiteX5" fmla="*/ 30173 w 40926"/>
                  <a:gd name="connsiteY5" fmla="*/ 5592 h 43198"/>
                  <a:gd name="connsiteX6" fmla="*/ 37000 w 40926"/>
                  <a:gd name="connsiteY6" fmla="*/ 7701 h 43198"/>
                  <a:gd name="connsiteX7" fmla="*/ 38051 w 40926"/>
                  <a:gd name="connsiteY7" fmla="*/ 16116 h 43198"/>
                  <a:gd name="connsiteX8" fmla="*/ 40922 w 40926"/>
                  <a:gd name="connsiteY8" fmla="*/ 23705 h 43198"/>
                  <a:gd name="connsiteX9" fmla="*/ 37440 w 40926"/>
                  <a:gd name="connsiteY9" fmla="*/ 30042 h 43198"/>
                  <a:gd name="connsiteX10" fmla="*/ 35431 w 40926"/>
                  <a:gd name="connsiteY10" fmla="*/ 35939 h 43198"/>
                  <a:gd name="connsiteX11" fmla="*/ 28591 w 40926"/>
                  <a:gd name="connsiteY11" fmla="*/ 36653 h 43198"/>
                  <a:gd name="connsiteX12" fmla="*/ 23703 w 40926"/>
                  <a:gd name="connsiteY12" fmla="*/ 42944 h 43198"/>
                  <a:gd name="connsiteX13" fmla="*/ 16516 w 40926"/>
                  <a:gd name="connsiteY13" fmla="*/ 39104 h 43198"/>
                  <a:gd name="connsiteX14" fmla="*/ 5840 w 40926"/>
                  <a:gd name="connsiteY14" fmla="*/ 35310 h 43198"/>
                  <a:gd name="connsiteX15" fmla="*/ 1146 w 40926"/>
                  <a:gd name="connsiteY15" fmla="*/ 31088 h 43198"/>
                  <a:gd name="connsiteX16" fmla="*/ 2149 w 40926"/>
                  <a:gd name="connsiteY16" fmla="*/ 25389 h 43198"/>
                  <a:gd name="connsiteX17" fmla="*/ 31 w 40926"/>
                  <a:gd name="connsiteY17" fmla="*/ 19542 h 43198"/>
                  <a:gd name="connsiteX18" fmla="*/ 3899 w 40926"/>
                  <a:gd name="connsiteY18" fmla="*/ 14345 h 43198"/>
                  <a:gd name="connsiteX19" fmla="*/ 3936 w 40926"/>
                  <a:gd name="connsiteY19" fmla="*/ 14208 h 43198"/>
                  <a:gd name="connsiteX0" fmla="*/ 4729 w 40926"/>
                  <a:gd name="connsiteY0" fmla="*/ 26015 h 43198"/>
                  <a:gd name="connsiteX1" fmla="*/ 2196 w 40926"/>
                  <a:gd name="connsiteY1" fmla="*/ 25218 h 43198"/>
                  <a:gd name="connsiteX2" fmla="*/ 6964 w 40926"/>
                  <a:gd name="connsiteY2" fmla="*/ 34737 h 43198"/>
                  <a:gd name="connsiteX3" fmla="*/ 5856 w 40926"/>
                  <a:gd name="connsiteY3" fmla="*/ 35118 h 43198"/>
                  <a:gd name="connsiteX4" fmla="*/ 16514 w 40926"/>
                  <a:gd name="connsiteY4" fmla="*/ 38928 h 43198"/>
                  <a:gd name="connsiteX5" fmla="*/ 15846 w 40926"/>
                  <a:gd name="connsiteY5" fmla="*/ 37188 h 43198"/>
                  <a:gd name="connsiteX6" fmla="*/ 28863 w 40926"/>
                  <a:gd name="connsiteY6" fmla="*/ 34589 h 43198"/>
                  <a:gd name="connsiteX7" fmla="*/ 28596 w 40926"/>
                  <a:gd name="connsiteY7" fmla="*/ 36498 h 43198"/>
                  <a:gd name="connsiteX8" fmla="*/ 34165 w 40926"/>
                  <a:gd name="connsiteY8" fmla="*/ 22792 h 43198"/>
                  <a:gd name="connsiteX9" fmla="*/ 37416 w 40926"/>
                  <a:gd name="connsiteY9" fmla="*/ 29928 h 43198"/>
                  <a:gd name="connsiteX10" fmla="*/ 22177 w 40926"/>
                  <a:gd name="connsiteY10" fmla="*/ 4558 h 43198"/>
                  <a:gd name="connsiteX11" fmla="*/ 22536 w 40926"/>
                  <a:gd name="connsiteY11" fmla="*/ 3168 h 43198"/>
                  <a:gd name="connsiteX12" fmla="*/ 14036 w 40926"/>
                  <a:gd name="connsiteY12" fmla="*/ 5030 h 43198"/>
                  <a:gd name="connsiteX13" fmla="*/ 15336 w 40926"/>
                  <a:gd name="connsiteY13" fmla="*/ 6378 h 43198"/>
                  <a:gd name="connsiteX14" fmla="*/ 4163 w 40926"/>
                  <a:gd name="connsiteY14" fmla="*/ 15627 h 43198"/>
                  <a:gd name="connsiteX15" fmla="*/ 3936 w 40926"/>
                  <a:gd name="connsiteY15" fmla="*/ 14208 h 43198"/>
                  <a:gd name="connsiteX0" fmla="*/ 3936 w 40926"/>
                  <a:gd name="connsiteY0" fmla="*/ 14208 h 43198"/>
                  <a:gd name="connsiteX1" fmla="*/ 5659 w 40926"/>
                  <a:gd name="connsiteY1" fmla="*/ 6745 h 43198"/>
                  <a:gd name="connsiteX2" fmla="*/ 14041 w 40926"/>
                  <a:gd name="connsiteY2" fmla="*/ 5040 h 43198"/>
                  <a:gd name="connsiteX3" fmla="*/ 22492 w 40926"/>
                  <a:gd name="connsiteY3" fmla="*/ 3270 h 43198"/>
                  <a:gd name="connsiteX4" fmla="*/ 27154 w 40926"/>
                  <a:gd name="connsiteY4" fmla="*/ 38 h 43198"/>
                  <a:gd name="connsiteX5" fmla="*/ 30173 w 40926"/>
                  <a:gd name="connsiteY5" fmla="*/ 5592 h 43198"/>
                  <a:gd name="connsiteX6" fmla="*/ 36240 w 40926"/>
                  <a:gd name="connsiteY6" fmla="*/ 6883 h 43198"/>
                  <a:gd name="connsiteX7" fmla="*/ 38051 w 40926"/>
                  <a:gd name="connsiteY7" fmla="*/ 16116 h 43198"/>
                  <a:gd name="connsiteX8" fmla="*/ 40922 w 40926"/>
                  <a:gd name="connsiteY8" fmla="*/ 23705 h 43198"/>
                  <a:gd name="connsiteX9" fmla="*/ 37440 w 40926"/>
                  <a:gd name="connsiteY9" fmla="*/ 30042 h 43198"/>
                  <a:gd name="connsiteX10" fmla="*/ 35431 w 40926"/>
                  <a:gd name="connsiteY10" fmla="*/ 35939 h 43198"/>
                  <a:gd name="connsiteX11" fmla="*/ 28591 w 40926"/>
                  <a:gd name="connsiteY11" fmla="*/ 36653 h 43198"/>
                  <a:gd name="connsiteX12" fmla="*/ 23703 w 40926"/>
                  <a:gd name="connsiteY12" fmla="*/ 42944 h 43198"/>
                  <a:gd name="connsiteX13" fmla="*/ 16516 w 40926"/>
                  <a:gd name="connsiteY13" fmla="*/ 39104 h 43198"/>
                  <a:gd name="connsiteX14" fmla="*/ 5840 w 40926"/>
                  <a:gd name="connsiteY14" fmla="*/ 35310 h 43198"/>
                  <a:gd name="connsiteX15" fmla="*/ 1146 w 40926"/>
                  <a:gd name="connsiteY15" fmla="*/ 31088 h 43198"/>
                  <a:gd name="connsiteX16" fmla="*/ 2149 w 40926"/>
                  <a:gd name="connsiteY16" fmla="*/ 25389 h 43198"/>
                  <a:gd name="connsiteX17" fmla="*/ 31 w 40926"/>
                  <a:gd name="connsiteY17" fmla="*/ 19542 h 43198"/>
                  <a:gd name="connsiteX18" fmla="*/ 3899 w 40926"/>
                  <a:gd name="connsiteY18" fmla="*/ 14345 h 43198"/>
                  <a:gd name="connsiteX19" fmla="*/ 3936 w 40926"/>
                  <a:gd name="connsiteY19" fmla="*/ 14208 h 43198"/>
                  <a:gd name="connsiteX0" fmla="*/ 4729 w 40926"/>
                  <a:gd name="connsiteY0" fmla="*/ 26015 h 43198"/>
                  <a:gd name="connsiteX1" fmla="*/ 2196 w 40926"/>
                  <a:gd name="connsiteY1" fmla="*/ 25218 h 43198"/>
                  <a:gd name="connsiteX2" fmla="*/ 6964 w 40926"/>
                  <a:gd name="connsiteY2" fmla="*/ 34737 h 43198"/>
                  <a:gd name="connsiteX3" fmla="*/ 5856 w 40926"/>
                  <a:gd name="connsiteY3" fmla="*/ 35118 h 43198"/>
                  <a:gd name="connsiteX4" fmla="*/ 16514 w 40926"/>
                  <a:gd name="connsiteY4" fmla="*/ 38928 h 43198"/>
                  <a:gd name="connsiteX5" fmla="*/ 15846 w 40926"/>
                  <a:gd name="connsiteY5" fmla="*/ 37188 h 43198"/>
                  <a:gd name="connsiteX6" fmla="*/ 28863 w 40926"/>
                  <a:gd name="connsiteY6" fmla="*/ 34589 h 43198"/>
                  <a:gd name="connsiteX7" fmla="*/ 28596 w 40926"/>
                  <a:gd name="connsiteY7" fmla="*/ 36498 h 43198"/>
                  <a:gd name="connsiteX8" fmla="*/ 34165 w 40926"/>
                  <a:gd name="connsiteY8" fmla="*/ 22792 h 43198"/>
                  <a:gd name="connsiteX9" fmla="*/ 37416 w 40926"/>
                  <a:gd name="connsiteY9" fmla="*/ 29928 h 43198"/>
                  <a:gd name="connsiteX10" fmla="*/ 22177 w 40926"/>
                  <a:gd name="connsiteY10" fmla="*/ 4558 h 43198"/>
                  <a:gd name="connsiteX11" fmla="*/ 22536 w 40926"/>
                  <a:gd name="connsiteY11" fmla="*/ 3168 h 43198"/>
                  <a:gd name="connsiteX12" fmla="*/ 14036 w 40926"/>
                  <a:gd name="connsiteY12" fmla="*/ 5030 h 43198"/>
                  <a:gd name="connsiteX13" fmla="*/ 15336 w 40926"/>
                  <a:gd name="connsiteY13" fmla="*/ 6378 h 43198"/>
                  <a:gd name="connsiteX14" fmla="*/ 4163 w 40926"/>
                  <a:gd name="connsiteY14" fmla="*/ 15627 h 43198"/>
                  <a:gd name="connsiteX15" fmla="*/ 3936 w 40926"/>
                  <a:gd name="connsiteY15" fmla="*/ 14208 h 43198"/>
                  <a:gd name="connsiteX0" fmla="*/ 3936 w 40926"/>
                  <a:gd name="connsiteY0" fmla="*/ 14208 h 43198"/>
                  <a:gd name="connsiteX1" fmla="*/ 5659 w 40926"/>
                  <a:gd name="connsiteY1" fmla="*/ 6745 h 43198"/>
                  <a:gd name="connsiteX2" fmla="*/ 14041 w 40926"/>
                  <a:gd name="connsiteY2" fmla="*/ 5040 h 43198"/>
                  <a:gd name="connsiteX3" fmla="*/ 22492 w 40926"/>
                  <a:gd name="connsiteY3" fmla="*/ 3270 h 43198"/>
                  <a:gd name="connsiteX4" fmla="*/ 27154 w 40926"/>
                  <a:gd name="connsiteY4" fmla="*/ 38 h 43198"/>
                  <a:gd name="connsiteX5" fmla="*/ 30173 w 40926"/>
                  <a:gd name="connsiteY5" fmla="*/ 5592 h 43198"/>
                  <a:gd name="connsiteX6" fmla="*/ 36240 w 40926"/>
                  <a:gd name="connsiteY6" fmla="*/ 6883 h 43198"/>
                  <a:gd name="connsiteX7" fmla="*/ 38051 w 40926"/>
                  <a:gd name="connsiteY7" fmla="*/ 16116 h 43198"/>
                  <a:gd name="connsiteX8" fmla="*/ 40922 w 40926"/>
                  <a:gd name="connsiteY8" fmla="*/ 23705 h 43198"/>
                  <a:gd name="connsiteX9" fmla="*/ 37440 w 40926"/>
                  <a:gd name="connsiteY9" fmla="*/ 30042 h 43198"/>
                  <a:gd name="connsiteX10" fmla="*/ 35431 w 40926"/>
                  <a:gd name="connsiteY10" fmla="*/ 35939 h 43198"/>
                  <a:gd name="connsiteX11" fmla="*/ 28591 w 40926"/>
                  <a:gd name="connsiteY11" fmla="*/ 36653 h 43198"/>
                  <a:gd name="connsiteX12" fmla="*/ 23703 w 40926"/>
                  <a:gd name="connsiteY12" fmla="*/ 42944 h 43198"/>
                  <a:gd name="connsiteX13" fmla="*/ 16516 w 40926"/>
                  <a:gd name="connsiteY13" fmla="*/ 39104 h 43198"/>
                  <a:gd name="connsiteX14" fmla="*/ 5840 w 40926"/>
                  <a:gd name="connsiteY14" fmla="*/ 35310 h 43198"/>
                  <a:gd name="connsiteX15" fmla="*/ 1146 w 40926"/>
                  <a:gd name="connsiteY15" fmla="*/ 31088 h 43198"/>
                  <a:gd name="connsiteX16" fmla="*/ 2149 w 40926"/>
                  <a:gd name="connsiteY16" fmla="*/ 25389 h 43198"/>
                  <a:gd name="connsiteX17" fmla="*/ 31 w 40926"/>
                  <a:gd name="connsiteY17" fmla="*/ 19542 h 43198"/>
                  <a:gd name="connsiteX18" fmla="*/ 3899 w 40926"/>
                  <a:gd name="connsiteY18" fmla="*/ 14345 h 43198"/>
                  <a:gd name="connsiteX19" fmla="*/ 3936 w 40926"/>
                  <a:gd name="connsiteY19" fmla="*/ 14208 h 43198"/>
                  <a:gd name="connsiteX0" fmla="*/ 4729 w 40926"/>
                  <a:gd name="connsiteY0" fmla="*/ 26015 h 43198"/>
                  <a:gd name="connsiteX1" fmla="*/ 2196 w 40926"/>
                  <a:gd name="connsiteY1" fmla="*/ 25218 h 43198"/>
                  <a:gd name="connsiteX2" fmla="*/ 6964 w 40926"/>
                  <a:gd name="connsiteY2" fmla="*/ 34737 h 43198"/>
                  <a:gd name="connsiteX3" fmla="*/ 5856 w 40926"/>
                  <a:gd name="connsiteY3" fmla="*/ 35118 h 43198"/>
                  <a:gd name="connsiteX4" fmla="*/ 16514 w 40926"/>
                  <a:gd name="connsiteY4" fmla="*/ 38928 h 43198"/>
                  <a:gd name="connsiteX5" fmla="*/ 15846 w 40926"/>
                  <a:gd name="connsiteY5" fmla="*/ 37188 h 43198"/>
                  <a:gd name="connsiteX6" fmla="*/ 28863 w 40926"/>
                  <a:gd name="connsiteY6" fmla="*/ 34589 h 43198"/>
                  <a:gd name="connsiteX7" fmla="*/ 28596 w 40926"/>
                  <a:gd name="connsiteY7" fmla="*/ 36498 h 43198"/>
                  <a:gd name="connsiteX8" fmla="*/ 34165 w 40926"/>
                  <a:gd name="connsiteY8" fmla="*/ 22792 h 43198"/>
                  <a:gd name="connsiteX9" fmla="*/ 37416 w 40926"/>
                  <a:gd name="connsiteY9" fmla="*/ 29928 h 43198"/>
                  <a:gd name="connsiteX10" fmla="*/ 22177 w 40926"/>
                  <a:gd name="connsiteY10" fmla="*/ 4558 h 43198"/>
                  <a:gd name="connsiteX11" fmla="*/ 22536 w 40926"/>
                  <a:gd name="connsiteY11" fmla="*/ 3168 h 43198"/>
                  <a:gd name="connsiteX12" fmla="*/ 14036 w 40926"/>
                  <a:gd name="connsiteY12" fmla="*/ 5030 h 43198"/>
                  <a:gd name="connsiteX13" fmla="*/ 15336 w 40926"/>
                  <a:gd name="connsiteY13" fmla="*/ 6378 h 43198"/>
                  <a:gd name="connsiteX14" fmla="*/ 4163 w 40926"/>
                  <a:gd name="connsiteY14" fmla="*/ 15627 h 43198"/>
                  <a:gd name="connsiteX15" fmla="*/ 3936 w 40926"/>
                  <a:gd name="connsiteY15" fmla="*/ 14208 h 43198"/>
                  <a:gd name="connsiteX0" fmla="*/ 3936 w 40927"/>
                  <a:gd name="connsiteY0" fmla="*/ 14208 h 43198"/>
                  <a:gd name="connsiteX1" fmla="*/ 5659 w 40927"/>
                  <a:gd name="connsiteY1" fmla="*/ 6745 h 43198"/>
                  <a:gd name="connsiteX2" fmla="*/ 14041 w 40927"/>
                  <a:gd name="connsiteY2" fmla="*/ 5040 h 43198"/>
                  <a:gd name="connsiteX3" fmla="*/ 22492 w 40927"/>
                  <a:gd name="connsiteY3" fmla="*/ 3270 h 43198"/>
                  <a:gd name="connsiteX4" fmla="*/ 27154 w 40927"/>
                  <a:gd name="connsiteY4" fmla="*/ 38 h 43198"/>
                  <a:gd name="connsiteX5" fmla="*/ 30173 w 40927"/>
                  <a:gd name="connsiteY5" fmla="*/ 5592 h 43198"/>
                  <a:gd name="connsiteX6" fmla="*/ 36240 w 40927"/>
                  <a:gd name="connsiteY6" fmla="*/ 6883 h 43198"/>
                  <a:gd name="connsiteX7" fmla="*/ 38051 w 40927"/>
                  <a:gd name="connsiteY7" fmla="*/ 16116 h 43198"/>
                  <a:gd name="connsiteX8" fmla="*/ 40922 w 40927"/>
                  <a:gd name="connsiteY8" fmla="*/ 23705 h 43198"/>
                  <a:gd name="connsiteX9" fmla="*/ 37440 w 40927"/>
                  <a:gd name="connsiteY9" fmla="*/ 30042 h 43198"/>
                  <a:gd name="connsiteX10" fmla="*/ 35431 w 40927"/>
                  <a:gd name="connsiteY10" fmla="*/ 35939 h 43198"/>
                  <a:gd name="connsiteX11" fmla="*/ 28591 w 40927"/>
                  <a:gd name="connsiteY11" fmla="*/ 36653 h 43198"/>
                  <a:gd name="connsiteX12" fmla="*/ 23703 w 40927"/>
                  <a:gd name="connsiteY12" fmla="*/ 42944 h 43198"/>
                  <a:gd name="connsiteX13" fmla="*/ 16516 w 40927"/>
                  <a:gd name="connsiteY13" fmla="*/ 39104 h 43198"/>
                  <a:gd name="connsiteX14" fmla="*/ 5840 w 40927"/>
                  <a:gd name="connsiteY14" fmla="*/ 35310 h 43198"/>
                  <a:gd name="connsiteX15" fmla="*/ 1146 w 40927"/>
                  <a:gd name="connsiteY15" fmla="*/ 31088 h 43198"/>
                  <a:gd name="connsiteX16" fmla="*/ 2149 w 40927"/>
                  <a:gd name="connsiteY16" fmla="*/ 25389 h 43198"/>
                  <a:gd name="connsiteX17" fmla="*/ 31 w 40927"/>
                  <a:gd name="connsiteY17" fmla="*/ 19542 h 43198"/>
                  <a:gd name="connsiteX18" fmla="*/ 3899 w 40927"/>
                  <a:gd name="connsiteY18" fmla="*/ 14345 h 43198"/>
                  <a:gd name="connsiteX19" fmla="*/ 3936 w 40927"/>
                  <a:gd name="connsiteY19" fmla="*/ 14208 h 43198"/>
                  <a:gd name="connsiteX0" fmla="*/ 4729 w 40927"/>
                  <a:gd name="connsiteY0" fmla="*/ 26015 h 43198"/>
                  <a:gd name="connsiteX1" fmla="*/ 2196 w 40927"/>
                  <a:gd name="connsiteY1" fmla="*/ 25218 h 43198"/>
                  <a:gd name="connsiteX2" fmla="*/ 6964 w 40927"/>
                  <a:gd name="connsiteY2" fmla="*/ 34737 h 43198"/>
                  <a:gd name="connsiteX3" fmla="*/ 5856 w 40927"/>
                  <a:gd name="connsiteY3" fmla="*/ 35118 h 43198"/>
                  <a:gd name="connsiteX4" fmla="*/ 16514 w 40927"/>
                  <a:gd name="connsiteY4" fmla="*/ 38928 h 43198"/>
                  <a:gd name="connsiteX5" fmla="*/ 15846 w 40927"/>
                  <a:gd name="connsiteY5" fmla="*/ 37188 h 43198"/>
                  <a:gd name="connsiteX6" fmla="*/ 28863 w 40927"/>
                  <a:gd name="connsiteY6" fmla="*/ 34589 h 43198"/>
                  <a:gd name="connsiteX7" fmla="*/ 28596 w 40927"/>
                  <a:gd name="connsiteY7" fmla="*/ 36498 h 43198"/>
                  <a:gd name="connsiteX8" fmla="*/ 34165 w 40927"/>
                  <a:gd name="connsiteY8" fmla="*/ 22792 h 43198"/>
                  <a:gd name="connsiteX9" fmla="*/ 37416 w 40927"/>
                  <a:gd name="connsiteY9" fmla="*/ 29928 h 43198"/>
                  <a:gd name="connsiteX10" fmla="*/ 22177 w 40927"/>
                  <a:gd name="connsiteY10" fmla="*/ 4558 h 43198"/>
                  <a:gd name="connsiteX11" fmla="*/ 22536 w 40927"/>
                  <a:gd name="connsiteY11" fmla="*/ 3168 h 43198"/>
                  <a:gd name="connsiteX12" fmla="*/ 14036 w 40927"/>
                  <a:gd name="connsiteY12" fmla="*/ 5030 h 43198"/>
                  <a:gd name="connsiteX13" fmla="*/ 15336 w 40927"/>
                  <a:gd name="connsiteY13" fmla="*/ 6378 h 43198"/>
                  <a:gd name="connsiteX14" fmla="*/ 4163 w 40927"/>
                  <a:gd name="connsiteY14" fmla="*/ 15627 h 43198"/>
                  <a:gd name="connsiteX15" fmla="*/ 3936 w 40927"/>
                  <a:gd name="connsiteY15" fmla="*/ 14208 h 43198"/>
                  <a:gd name="connsiteX0" fmla="*/ 3936 w 40927"/>
                  <a:gd name="connsiteY0" fmla="*/ 14208 h 43198"/>
                  <a:gd name="connsiteX1" fmla="*/ 5659 w 40927"/>
                  <a:gd name="connsiteY1" fmla="*/ 6745 h 43198"/>
                  <a:gd name="connsiteX2" fmla="*/ 14041 w 40927"/>
                  <a:gd name="connsiteY2" fmla="*/ 5040 h 43198"/>
                  <a:gd name="connsiteX3" fmla="*/ 22492 w 40927"/>
                  <a:gd name="connsiteY3" fmla="*/ 3270 h 43198"/>
                  <a:gd name="connsiteX4" fmla="*/ 27154 w 40927"/>
                  <a:gd name="connsiteY4" fmla="*/ 38 h 43198"/>
                  <a:gd name="connsiteX5" fmla="*/ 30173 w 40927"/>
                  <a:gd name="connsiteY5" fmla="*/ 5592 h 43198"/>
                  <a:gd name="connsiteX6" fmla="*/ 36240 w 40927"/>
                  <a:gd name="connsiteY6" fmla="*/ 6883 h 43198"/>
                  <a:gd name="connsiteX7" fmla="*/ 38051 w 40927"/>
                  <a:gd name="connsiteY7" fmla="*/ 16116 h 43198"/>
                  <a:gd name="connsiteX8" fmla="*/ 40922 w 40927"/>
                  <a:gd name="connsiteY8" fmla="*/ 23705 h 43198"/>
                  <a:gd name="connsiteX9" fmla="*/ 37440 w 40927"/>
                  <a:gd name="connsiteY9" fmla="*/ 30042 h 43198"/>
                  <a:gd name="connsiteX10" fmla="*/ 35431 w 40927"/>
                  <a:gd name="connsiteY10" fmla="*/ 35939 h 43198"/>
                  <a:gd name="connsiteX11" fmla="*/ 28591 w 40927"/>
                  <a:gd name="connsiteY11" fmla="*/ 36653 h 43198"/>
                  <a:gd name="connsiteX12" fmla="*/ 23703 w 40927"/>
                  <a:gd name="connsiteY12" fmla="*/ 42944 h 43198"/>
                  <a:gd name="connsiteX13" fmla="*/ 16516 w 40927"/>
                  <a:gd name="connsiteY13" fmla="*/ 39104 h 43198"/>
                  <a:gd name="connsiteX14" fmla="*/ 5840 w 40927"/>
                  <a:gd name="connsiteY14" fmla="*/ 35310 h 43198"/>
                  <a:gd name="connsiteX15" fmla="*/ 1146 w 40927"/>
                  <a:gd name="connsiteY15" fmla="*/ 31088 h 43198"/>
                  <a:gd name="connsiteX16" fmla="*/ 2149 w 40927"/>
                  <a:gd name="connsiteY16" fmla="*/ 25389 h 43198"/>
                  <a:gd name="connsiteX17" fmla="*/ 31 w 40927"/>
                  <a:gd name="connsiteY17" fmla="*/ 19542 h 43198"/>
                  <a:gd name="connsiteX18" fmla="*/ 3899 w 40927"/>
                  <a:gd name="connsiteY18" fmla="*/ 14345 h 43198"/>
                  <a:gd name="connsiteX19" fmla="*/ 3936 w 40927"/>
                  <a:gd name="connsiteY19" fmla="*/ 14208 h 43198"/>
                  <a:gd name="connsiteX0" fmla="*/ 4729 w 40927"/>
                  <a:gd name="connsiteY0" fmla="*/ 26015 h 43198"/>
                  <a:gd name="connsiteX1" fmla="*/ 2196 w 40927"/>
                  <a:gd name="connsiteY1" fmla="*/ 25218 h 43198"/>
                  <a:gd name="connsiteX2" fmla="*/ 6964 w 40927"/>
                  <a:gd name="connsiteY2" fmla="*/ 34737 h 43198"/>
                  <a:gd name="connsiteX3" fmla="*/ 5856 w 40927"/>
                  <a:gd name="connsiteY3" fmla="*/ 35118 h 43198"/>
                  <a:gd name="connsiteX4" fmla="*/ 16514 w 40927"/>
                  <a:gd name="connsiteY4" fmla="*/ 38928 h 43198"/>
                  <a:gd name="connsiteX5" fmla="*/ 15846 w 40927"/>
                  <a:gd name="connsiteY5" fmla="*/ 37188 h 43198"/>
                  <a:gd name="connsiteX6" fmla="*/ 28863 w 40927"/>
                  <a:gd name="connsiteY6" fmla="*/ 34589 h 43198"/>
                  <a:gd name="connsiteX7" fmla="*/ 28596 w 40927"/>
                  <a:gd name="connsiteY7" fmla="*/ 36498 h 43198"/>
                  <a:gd name="connsiteX8" fmla="*/ 34165 w 40927"/>
                  <a:gd name="connsiteY8" fmla="*/ 22792 h 43198"/>
                  <a:gd name="connsiteX9" fmla="*/ 37416 w 40927"/>
                  <a:gd name="connsiteY9" fmla="*/ 29928 h 43198"/>
                  <a:gd name="connsiteX10" fmla="*/ 22177 w 40927"/>
                  <a:gd name="connsiteY10" fmla="*/ 4558 h 43198"/>
                  <a:gd name="connsiteX11" fmla="*/ 22536 w 40927"/>
                  <a:gd name="connsiteY11" fmla="*/ 3168 h 43198"/>
                  <a:gd name="connsiteX12" fmla="*/ 14036 w 40927"/>
                  <a:gd name="connsiteY12" fmla="*/ 5030 h 43198"/>
                  <a:gd name="connsiteX13" fmla="*/ 15336 w 40927"/>
                  <a:gd name="connsiteY13" fmla="*/ 6378 h 43198"/>
                  <a:gd name="connsiteX14" fmla="*/ 4163 w 40927"/>
                  <a:gd name="connsiteY14" fmla="*/ 15627 h 43198"/>
                  <a:gd name="connsiteX15" fmla="*/ 3936 w 40927"/>
                  <a:gd name="connsiteY15" fmla="*/ 14208 h 43198"/>
                  <a:gd name="connsiteX0" fmla="*/ 3936 w 40927"/>
                  <a:gd name="connsiteY0" fmla="*/ 14208 h 43198"/>
                  <a:gd name="connsiteX1" fmla="*/ 5659 w 40927"/>
                  <a:gd name="connsiteY1" fmla="*/ 6745 h 43198"/>
                  <a:gd name="connsiteX2" fmla="*/ 14041 w 40927"/>
                  <a:gd name="connsiteY2" fmla="*/ 5040 h 43198"/>
                  <a:gd name="connsiteX3" fmla="*/ 22492 w 40927"/>
                  <a:gd name="connsiteY3" fmla="*/ 3270 h 43198"/>
                  <a:gd name="connsiteX4" fmla="*/ 27154 w 40927"/>
                  <a:gd name="connsiteY4" fmla="*/ 38 h 43198"/>
                  <a:gd name="connsiteX5" fmla="*/ 30173 w 40927"/>
                  <a:gd name="connsiteY5" fmla="*/ 5592 h 43198"/>
                  <a:gd name="connsiteX6" fmla="*/ 36240 w 40927"/>
                  <a:gd name="connsiteY6" fmla="*/ 6883 h 43198"/>
                  <a:gd name="connsiteX7" fmla="*/ 38051 w 40927"/>
                  <a:gd name="connsiteY7" fmla="*/ 16116 h 43198"/>
                  <a:gd name="connsiteX8" fmla="*/ 40922 w 40927"/>
                  <a:gd name="connsiteY8" fmla="*/ 23705 h 43198"/>
                  <a:gd name="connsiteX9" fmla="*/ 37440 w 40927"/>
                  <a:gd name="connsiteY9" fmla="*/ 30042 h 43198"/>
                  <a:gd name="connsiteX10" fmla="*/ 35431 w 40927"/>
                  <a:gd name="connsiteY10" fmla="*/ 35939 h 43198"/>
                  <a:gd name="connsiteX11" fmla="*/ 28591 w 40927"/>
                  <a:gd name="connsiteY11" fmla="*/ 36653 h 43198"/>
                  <a:gd name="connsiteX12" fmla="*/ 23703 w 40927"/>
                  <a:gd name="connsiteY12" fmla="*/ 42944 h 43198"/>
                  <a:gd name="connsiteX13" fmla="*/ 16516 w 40927"/>
                  <a:gd name="connsiteY13" fmla="*/ 39104 h 43198"/>
                  <a:gd name="connsiteX14" fmla="*/ 5840 w 40927"/>
                  <a:gd name="connsiteY14" fmla="*/ 35310 h 43198"/>
                  <a:gd name="connsiteX15" fmla="*/ 1146 w 40927"/>
                  <a:gd name="connsiteY15" fmla="*/ 31088 h 43198"/>
                  <a:gd name="connsiteX16" fmla="*/ 2149 w 40927"/>
                  <a:gd name="connsiteY16" fmla="*/ 25389 h 43198"/>
                  <a:gd name="connsiteX17" fmla="*/ 31 w 40927"/>
                  <a:gd name="connsiteY17" fmla="*/ 19542 h 43198"/>
                  <a:gd name="connsiteX18" fmla="*/ 3899 w 40927"/>
                  <a:gd name="connsiteY18" fmla="*/ 14345 h 43198"/>
                  <a:gd name="connsiteX19" fmla="*/ 3936 w 40927"/>
                  <a:gd name="connsiteY19" fmla="*/ 14208 h 43198"/>
                  <a:gd name="connsiteX0" fmla="*/ 4729 w 40927"/>
                  <a:gd name="connsiteY0" fmla="*/ 26015 h 43198"/>
                  <a:gd name="connsiteX1" fmla="*/ 2196 w 40927"/>
                  <a:gd name="connsiteY1" fmla="*/ 25218 h 43198"/>
                  <a:gd name="connsiteX2" fmla="*/ 6964 w 40927"/>
                  <a:gd name="connsiteY2" fmla="*/ 34737 h 43198"/>
                  <a:gd name="connsiteX3" fmla="*/ 5856 w 40927"/>
                  <a:gd name="connsiteY3" fmla="*/ 35118 h 43198"/>
                  <a:gd name="connsiteX4" fmla="*/ 16514 w 40927"/>
                  <a:gd name="connsiteY4" fmla="*/ 38928 h 43198"/>
                  <a:gd name="connsiteX5" fmla="*/ 15846 w 40927"/>
                  <a:gd name="connsiteY5" fmla="*/ 37188 h 43198"/>
                  <a:gd name="connsiteX6" fmla="*/ 28863 w 40927"/>
                  <a:gd name="connsiteY6" fmla="*/ 34589 h 43198"/>
                  <a:gd name="connsiteX7" fmla="*/ 28596 w 40927"/>
                  <a:gd name="connsiteY7" fmla="*/ 36498 h 43198"/>
                  <a:gd name="connsiteX8" fmla="*/ 34165 w 40927"/>
                  <a:gd name="connsiteY8" fmla="*/ 22792 h 43198"/>
                  <a:gd name="connsiteX9" fmla="*/ 37416 w 40927"/>
                  <a:gd name="connsiteY9" fmla="*/ 29928 h 43198"/>
                  <a:gd name="connsiteX10" fmla="*/ 22177 w 40927"/>
                  <a:gd name="connsiteY10" fmla="*/ 4558 h 43198"/>
                  <a:gd name="connsiteX11" fmla="*/ 22536 w 40927"/>
                  <a:gd name="connsiteY11" fmla="*/ 3168 h 43198"/>
                  <a:gd name="connsiteX12" fmla="*/ 14036 w 40927"/>
                  <a:gd name="connsiteY12" fmla="*/ 5030 h 43198"/>
                  <a:gd name="connsiteX13" fmla="*/ 15336 w 40927"/>
                  <a:gd name="connsiteY13" fmla="*/ 6378 h 43198"/>
                  <a:gd name="connsiteX14" fmla="*/ 4163 w 40927"/>
                  <a:gd name="connsiteY14" fmla="*/ 15627 h 43198"/>
                  <a:gd name="connsiteX15" fmla="*/ 3936 w 40927"/>
                  <a:gd name="connsiteY15" fmla="*/ 14208 h 43198"/>
                  <a:gd name="connsiteX0" fmla="*/ 3936 w 40927"/>
                  <a:gd name="connsiteY0" fmla="*/ 14213 h 43203"/>
                  <a:gd name="connsiteX1" fmla="*/ 5659 w 40927"/>
                  <a:gd name="connsiteY1" fmla="*/ 6750 h 43203"/>
                  <a:gd name="connsiteX2" fmla="*/ 14041 w 40927"/>
                  <a:gd name="connsiteY2" fmla="*/ 5045 h 43203"/>
                  <a:gd name="connsiteX3" fmla="*/ 22492 w 40927"/>
                  <a:gd name="connsiteY3" fmla="*/ 3275 h 43203"/>
                  <a:gd name="connsiteX4" fmla="*/ 27154 w 40927"/>
                  <a:gd name="connsiteY4" fmla="*/ 43 h 43203"/>
                  <a:gd name="connsiteX5" fmla="*/ 30173 w 40927"/>
                  <a:gd name="connsiteY5" fmla="*/ 5597 h 43203"/>
                  <a:gd name="connsiteX6" fmla="*/ 36240 w 40927"/>
                  <a:gd name="connsiteY6" fmla="*/ 6888 h 43203"/>
                  <a:gd name="connsiteX7" fmla="*/ 38051 w 40927"/>
                  <a:gd name="connsiteY7" fmla="*/ 16121 h 43203"/>
                  <a:gd name="connsiteX8" fmla="*/ 40922 w 40927"/>
                  <a:gd name="connsiteY8" fmla="*/ 23710 h 43203"/>
                  <a:gd name="connsiteX9" fmla="*/ 37440 w 40927"/>
                  <a:gd name="connsiteY9" fmla="*/ 30047 h 43203"/>
                  <a:gd name="connsiteX10" fmla="*/ 35431 w 40927"/>
                  <a:gd name="connsiteY10" fmla="*/ 35944 h 43203"/>
                  <a:gd name="connsiteX11" fmla="*/ 28591 w 40927"/>
                  <a:gd name="connsiteY11" fmla="*/ 36658 h 43203"/>
                  <a:gd name="connsiteX12" fmla="*/ 23703 w 40927"/>
                  <a:gd name="connsiteY12" fmla="*/ 42949 h 43203"/>
                  <a:gd name="connsiteX13" fmla="*/ 16516 w 40927"/>
                  <a:gd name="connsiteY13" fmla="*/ 39109 h 43203"/>
                  <a:gd name="connsiteX14" fmla="*/ 5840 w 40927"/>
                  <a:gd name="connsiteY14" fmla="*/ 35315 h 43203"/>
                  <a:gd name="connsiteX15" fmla="*/ 1146 w 40927"/>
                  <a:gd name="connsiteY15" fmla="*/ 31093 h 43203"/>
                  <a:gd name="connsiteX16" fmla="*/ 2149 w 40927"/>
                  <a:gd name="connsiteY16" fmla="*/ 25394 h 43203"/>
                  <a:gd name="connsiteX17" fmla="*/ 31 w 40927"/>
                  <a:gd name="connsiteY17" fmla="*/ 19547 h 43203"/>
                  <a:gd name="connsiteX18" fmla="*/ 3899 w 40927"/>
                  <a:gd name="connsiteY18" fmla="*/ 14350 h 43203"/>
                  <a:gd name="connsiteX19" fmla="*/ 3936 w 40927"/>
                  <a:gd name="connsiteY19" fmla="*/ 14213 h 43203"/>
                  <a:gd name="connsiteX0" fmla="*/ 4729 w 40927"/>
                  <a:gd name="connsiteY0" fmla="*/ 26020 h 43203"/>
                  <a:gd name="connsiteX1" fmla="*/ 2196 w 40927"/>
                  <a:gd name="connsiteY1" fmla="*/ 25223 h 43203"/>
                  <a:gd name="connsiteX2" fmla="*/ 6964 w 40927"/>
                  <a:gd name="connsiteY2" fmla="*/ 34742 h 43203"/>
                  <a:gd name="connsiteX3" fmla="*/ 5856 w 40927"/>
                  <a:gd name="connsiteY3" fmla="*/ 35123 h 43203"/>
                  <a:gd name="connsiteX4" fmla="*/ 16514 w 40927"/>
                  <a:gd name="connsiteY4" fmla="*/ 38933 h 43203"/>
                  <a:gd name="connsiteX5" fmla="*/ 15846 w 40927"/>
                  <a:gd name="connsiteY5" fmla="*/ 37193 h 43203"/>
                  <a:gd name="connsiteX6" fmla="*/ 28863 w 40927"/>
                  <a:gd name="connsiteY6" fmla="*/ 34594 h 43203"/>
                  <a:gd name="connsiteX7" fmla="*/ 28596 w 40927"/>
                  <a:gd name="connsiteY7" fmla="*/ 36503 h 43203"/>
                  <a:gd name="connsiteX8" fmla="*/ 34165 w 40927"/>
                  <a:gd name="connsiteY8" fmla="*/ 22797 h 43203"/>
                  <a:gd name="connsiteX9" fmla="*/ 37416 w 40927"/>
                  <a:gd name="connsiteY9" fmla="*/ 29933 h 43203"/>
                  <a:gd name="connsiteX10" fmla="*/ 22177 w 40927"/>
                  <a:gd name="connsiteY10" fmla="*/ 4563 h 43203"/>
                  <a:gd name="connsiteX11" fmla="*/ 22536 w 40927"/>
                  <a:gd name="connsiteY11" fmla="*/ 3173 h 43203"/>
                  <a:gd name="connsiteX12" fmla="*/ 14036 w 40927"/>
                  <a:gd name="connsiteY12" fmla="*/ 5035 h 43203"/>
                  <a:gd name="connsiteX13" fmla="*/ 15336 w 40927"/>
                  <a:gd name="connsiteY13" fmla="*/ 6383 h 43203"/>
                  <a:gd name="connsiteX14" fmla="*/ 4163 w 40927"/>
                  <a:gd name="connsiteY14" fmla="*/ 15632 h 43203"/>
                  <a:gd name="connsiteX15" fmla="*/ 3936 w 40927"/>
                  <a:gd name="connsiteY15" fmla="*/ 14213 h 43203"/>
                  <a:gd name="connsiteX0" fmla="*/ 3936 w 40927"/>
                  <a:gd name="connsiteY0" fmla="*/ 14556 h 43546"/>
                  <a:gd name="connsiteX1" fmla="*/ 5659 w 40927"/>
                  <a:gd name="connsiteY1" fmla="*/ 7093 h 43546"/>
                  <a:gd name="connsiteX2" fmla="*/ 14041 w 40927"/>
                  <a:gd name="connsiteY2" fmla="*/ 5388 h 43546"/>
                  <a:gd name="connsiteX3" fmla="*/ 22492 w 40927"/>
                  <a:gd name="connsiteY3" fmla="*/ 3618 h 43546"/>
                  <a:gd name="connsiteX4" fmla="*/ 27154 w 40927"/>
                  <a:gd name="connsiteY4" fmla="*/ 386 h 43546"/>
                  <a:gd name="connsiteX5" fmla="*/ 30173 w 40927"/>
                  <a:gd name="connsiteY5" fmla="*/ 5940 h 43546"/>
                  <a:gd name="connsiteX6" fmla="*/ 36240 w 40927"/>
                  <a:gd name="connsiteY6" fmla="*/ 7231 h 43546"/>
                  <a:gd name="connsiteX7" fmla="*/ 38051 w 40927"/>
                  <a:gd name="connsiteY7" fmla="*/ 16464 h 43546"/>
                  <a:gd name="connsiteX8" fmla="*/ 40922 w 40927"/>
                  <a:gd name="connsiteY8" fmla="*/ 24053 h 43546"/>
                  <a:gd name="connsiteX9" fmla="*/ 37440 w 40927"/>
                  <a:gd name="connsiteY9" fmla="*/ 30390 h 43546"/>
                  <a:gd name="connsiteX10" fmla="*/ 35431 w 40927"/>
                  <a:gd name="connsiteY10" fmla="*/ 36287 h 43546"/>
                  <a:gd name="connsiteX11" fmla="*/ 28591 w 40927"/>
                  <a:gd name="connsiteY11" fmla="*/ 37001 h 43546"/>
                  <a:gd name="connsiteX12" fmla="*/ 23703 w 40927"/>
                  <a:gd name="connsiteY12" fmla="*/ 43292 h 43546"/>
                  <a:gd name="connsiteX13" fmla="*/ 16516 w 40927"/>
                  <a:gd name="connsiteY13" fmla="*/ 39452 h 43546"/>
                  <a:gd name="connsiteX14" fmla="*/ 5840 w 40927"/>
                  <a:gd name="connsiteY14" fmla="*/ 35658 h 43546"/>
                  <a:gd name="connsiteX15" fmla="*/ 1146 w 40927"/>
                  <a:gd name="connsiteY15" fmla="*/ 31436 h 43546"/>
                  <a:gd name="connsiteX16" fmla="*/ 2149 w 40927"/>
                  <a:gd name="connsiteY16" fmla="*/ 25737 h 43546"/>
                  <a:gd name="connsiteX17" fmla="*/ 31 w 40927"/>
                  <a:gd name="connsiteY17" fmla="*/ 19890 h 43546"/>
                  <a:gd name="connsiteX18" fmla="*/ 3899 w 40927"/>
                  <a:gd name="connsiteY18" fmla="*/ 14693 h 43546"/>
                  <a:gd name="connsiteX19" fmla="*/ 3936 w 40927"/>
                  <a:gd name="connsiteY19" fmla="*/ 14556 h 43546"/>
                  <a:gd name="connsiteX0" fmla="*/ 4729 w 40927"/>
                  <a:gd name="connsiteY0" fmla="*/ 26363 h 43546"/>
                  <a:gd name="connsiteX1" fmla="*/ 2196 w 40927"/>
                  <a:gd name="connsiteY1" fmla="*/ 25566 h 43546"/>
                  <a:gd name="connsiteX2" fmla="*/ 6964 w 40927"/>
                  <a:gd name="connsiteY2" fmla="*/ 35085 h 43546"/>
                  <a:gd name="connsiteX3" fmla="*/ 5856 w 40927"/>
                  <a:gd name="connsiteY3" fmla="*/ 35466 h 43546"/>
                  <a:gd name="connsiteX4" fmla="*/ 16514 w 40927"/>
                  <a:gd name="connsiteY4" fmla="*/ 39276 h 43546"/>
                  <a:gd name="connsiteX5" fmla="*/ 15846 w 40927"/>
                  <a:gd name="connsiteY5" fmla="*/ 37536 h 43546"/>
                  <a:gd name="connsiteX6" fmla="*/ 28863 w 40927"/>
                  <a:gd name="connsiteY6" fmla="*/ 34937 h 43546"/>
                  <a:gd name="connsiteX7" fmla="*/ 28596 w 40927"/>
                  <a:gd name="connsiteY7" fmla="*/ 36846 h 43546"/>
                  <a:gd name="connsiteX8" fmla="*/ 34165 w 40927"/>
                  <a:gd name="connsiteY8" fmla="*/ 23140 h 43546"/>
                  <a:gd name="connsiteX9" fmla="*/ 37416 w 40927"/>
                  <a:gd name="connsiteY9" fmla="*/ 30276 h 43546"/>
                  <a:gd name="connsiteX10" fmla="*/ 22177 w 40927"/>
                  <a:gd name="connsiteY10" fmla="*/ 4906 h 43546"/>
                  <a:gd name="connsiteX11" fmla="*/ 22536 w 40927"/>
                  <a:gd name="connsiteY11" fmla="*/ 3516 h 43546"/>
                  <a:gd name="connsiteX12" fmla="*/ 14036 w 40927"/>
                  <a:gd name="connsiteY12" fmla="*/ 5378 h 43546"/>
                  <a:gd name="connsiteX13" fmla="*/ 15336 w 40927"/>
                  <a:gd name="connsiteY13" fmla="*/ 6726 h 43546"/>
                  <a:gd name="connsiteX14" fmla="*/ 4163 w 40927"/>
                  <a:gd name="connsiteY14" fmla="*/ 15975 h 43546"/>
                  <a:gd name="connsiteX15" fmla="*/ 3936 w 40927"/>
                  <a:gd name="connsiteY15" fmla="*/ 14556 h 43546"/>
                  <a:gd name="connsiteX0" fmla="*/ 3936 w 40927"/>
                  <a:gd name="connsiteY0" fmla="*/ 14249 h 43239"/>
                  <a:gd name="connsiteX1" fmla="*/ 5659 w 40927"/>
                  <a:gd name="connsiteY1" fmla="*/ 6786 h 43239"/>
                  <a:gd name="connsiteX2" fmla="*/ 14041 w 40927"/>
                  <a:gd name="connsiteY2" fmla="*/ 5081 h 43239"/>
                  <a:gd name="connsiteX3" fmla="*/ 22492 w 40927"/>
                  <a:gd name="connsiteY3" fmla="*/ 3311 h 43239"/>
                  <a:gd name="connsiteX4" fmla="*/ 27154 w 40927"/>
                  <a:gd name="connsiteY4" fmla="*/ 79 h 43239"/>
                  <a:gd name="connsiteX5" fmla="*/ 30173 w 40927"/>
                  <a:gd name="connsiteY5" fmla="*/ 5633 h 43239"/>
                  <a:gd name="connsiteX6" fmla="*/ 36240 w 40927"/>
                  <a:gd name="connsiteY6" fmla="*/ 6924 h 43239"/>
                  <a:gd name="connsiteX7" fmla="*/ 38051 w 40927"/>
                  <a:gd name="connsiteY7" fmla="*/ 16157 h 43239"/>
                  <a:gd name="connsiteX8" fmla="*/ 40922 w 40927"/>
                  <a:gd name="connsiteY8" fmla="*/ 23746 h 43239"/>
                  <a:gd name="connsiteX9" fmla="*/ 37440 w 40927"/>
                  <a:gd name="connsiteY9" fmla="*/ 30083 h 43239"/>
                  <a:gd name="connsiteX10" fmla="*/ 35431 w 40927"/>
                  <a:gd name="connsiteY10" fmla="*/ 35980 h 43239"/>
                  <a:gd name="connsiteX11" fmla="*/ 28591 w 40927"/>
                  <a:gd name="connsiteY11" fmla="*/ 36694 h 43239"/>
                  <a:gd name="connsiteX12" fmla="*/ 23703 w 40927"/>
                  <a:gd name="connsiteY12" fmla="*/ 42985 h 43239"/>
                  <a:gd name="connsiteX13" fmla="*/ 16516 w 40927"/>
                  <a:gd name="connsiteY13" fmla="*/ 39145 h 43239"/>
                  <a:gd name="connsiteX14" fmla="*/ 5840 w 40927"/>
                  <a:gd name="connsiteY14" fmla="*/ 35351 h 43239"/>
                  <a:gd name="connsiteX15" fmla="*/ 1146 w 40927"/>
                  <a:gd name="connsiteY15" fmla="*/ 31129 h 43239"/>
                  <a:gd name="connsiteX16" fmla="*/ 2149 w 40927"/>
                  <a:gd name="connsiteY16" fmla="*/ 25430 h 43239"/>
                  <a:gd name="connsiteX17" fmla="*/ 31 w 40927"/>
                  <a:gd name="connsiteY17" fmla="*/ 19583 h 43239"/>
                  <a:gd name="connsiteX18" fmla="*/ 3899 w 40927"/>
                  <a:gd name="connsiteY18" fmla="*/ 14386 h 43239"/>
                  <a:gd name="connsiteX19" fmla="*/ 3936 w 40927"/>
                  <a:gd name="connsiteY19" fmla="*/ 14249 h 43239"/>
                  <a:gd name="connsiteX0" fmla="*/ 4729 w 40927"/>
                  <a:gd name="connsiteY0" fmla="*/ 26056 h 43239"/>
                  <a:gd name="connsiteX1" fmla="*/ 2196 w 40927"/>
                  <a:gd name="connsiteY1" fmla="*/ 25259 h 43239"/>
                  <a:gd name="connsiteX2" fmla="*/ 6964 w 40927"/>
                  <a:gd name="connsiteY2" fmla="*/ 34778 h 43239"/>
                  <a:gd name="connsiteX3" fmla="*/ 5856 w 40927"/>
                  <a:gd name="connsiteY3" fmla="*/ 35159 h 43239"/>
                  <a:gd name="connsiteX4" fmla="*/ 16514 w 40927"/>
                  <a:gd name="connsiteY4" fmla="*/ 38969 h 43239"/>
                  <a:gd name="connsiteX5" fmla="*/ 15846 w 40927"/>
                  <a:gd name="connsiteY5" fmla="*/ 37229 h 43239"/>
                  <a:gd name="connsiteX6" fmla="*/ 28863 w 40927"/>
                  <a:gd name="connsiteY6" fmla="*/ 34630 h 43239"/>
                  <a:gd name="connsiteX7" fmla="*/ 28596 w 40927"/>
                  <a:gd name="connsiteY7" fmla="*/ 36539 h 43239"/>
                  <a:gd name="connsiteX8" fmla="*/ 34165 w 40927"/>
                  <a:gd name="connsiteY8" fmla="*/ 22833 h 43239"/>
                  <a:gd name="connsiteX9" fmla="*/ 37416 w 40927"/>
                  <a:gd name="connsiteY9" fmla="*/ 29969 h 43239"/>
                  <a:gd name="connsiteX10" fmla="*/ 22177 w 40927"/>
                  <a:gd name="connsiteY10" fmla="*/ 4599 h 43239"/>
                  <a:gd name="connsiteX11" fmla="*/ 22536 w 40927"/>
                  <a:gd name="connsiteY11" fmla="*/ 3209 h 43239"/>
                  <a:gd name="connsiteX12" fmla="*/ 14036 w 40927"/>
                  <a:gd name="connsiteY12" fmla="*/ 5071 h 43239"/>
                  <a:gd name="connsiteX13" fmla="*/ 15336 w 40927"/>
                  <a:gd name="connsiteY13" fmla="*/ 6419 h 43239"/>
                  <a:gd name="connsiteX14" fmla="*/ 4163 w 40927"/>
                  <a:gd name="connsiteY14" fmla="*/ 15668 h 43239"/>
                  <a:gd name="connsiteX15" fmla="*/ 3936 w 40927"/>
                  <a:gd name="connsiteY15" fmla="*/ 14249 h 43239"/>
                  <a:gd name="connsiteX0" fmla="*/ 3936 w 40927"/>
                  <a:gd name="connsiteY0" fmla="*/ 14471 h 43461"/>
                  <a:gd name="connsiteX1" fmla="*/ 5659 w 40927"/>
                  <a:gd name="connsiteY1" fmla="*/ 7008 h 43461"/>
                  <a:gd name="connsiteX2" fmla="*/ 14041 w 40927"/>
                  <a:gd name="connsiteY2" fmla="*/ 5303 h 43461"/>
                  <a:gd name="connsiteX3" fmla="*/ 22492 w 40927"/>
                  <a:gd name="connsiteY3" fmla="*/ 3533 h 43461"/>
                  <a:gd name="connsiteX4" fmla="*/ 27154 w 40927"/>
                  <a:gd name="connsiteY4" fmla="*/ 301 h 43461"/>
                  <a:gd name="connsiteX5" fmla="*/ 30173 w 40927"/>
                  <a:gd name="connsiteY5" fmla="*/ 5855 h 43461"/>
                  <a:gd name="connsiteX6" fmla="*/ 36240 w 40927"/>
                  <a:gd name="connsiteY6" fmla="*/ 7146 h 43461"/>
                  <a:gd name="connsiteX7" fmla="*/ 38051 w 40927"/>
                  <a:gd name="connsiteY7" fmla="*/ 16379 h 43461"/>
                  <a:gd name="connsiteX8" fmla="*/ 40922 w 40927"/>
                  <a:gd name="connsiteY8" fmla="*/ 23968 h 43461"/>
                  <a:gd name="connsiteX9" fmla="*/ 37440 w 40927"/>
                  <a:gd name="connsiteY9" fmla="*/ 30305 h 43461"/>
                  <a:gd name="connsiteX10" fmla="*/ 35431 w 40927"/>
                  <a:gd name="connsiteY10" fmla="*/ 36202 h 43461"/>
                  <a:gd name="connsiteX11" fmla="*/ 28591 w 40927"/>
                  <a:gd name="connsiteY11" fmla="*/ 36916 h 43461"/>
                  <a:gd name="connsiteX12" fmla="*/ 23703 w 40927"/>
                  <a:gd name="connsiteY12" fmla="*/ 43207 h 43461"/>
                  <a:gd name="connsiteX13" fmla="*/ 16516 w 40927"/>
                  <a:gd name="connsiteY13" fmla="*/ 39367 h 43461"/>
                  <a:gd name="connsiteX14" fmla="*/ 5840 w 40927"/>
                  <a:gd name="connsiteY14" fmla="*/ 35573 h 43461"/>
                  <a:gd name="connsiteX15" fmla="*/ 1146 w 40927"/>
                  <a:gd name="connsiteY15" fmla="*/ 31351 h 43461"/>
                  <a:gd name="connsiteX16" fmla="*/ 2149 w 40927"/>
                  <a:gd name="connsiteY16" fmla="*/ 25652 h 43461"/>
                  <a:gd name="connsiteX17" fmla="*/ 31 w 40927"/>
                  <a:gd name="connsiteY17" fmla="*/ 19805 h 43461"/>
                  <a:gd name="connsiteX18" fmla="*/ 3899 w 40927"/>
                  <a:gd name="connsiteY18" fmla="*/ 14608 h 43461"/>
                  <a:gd name="connsiteX19" fmla="*/ 3936 w 40927"/>
                  <a:gd name="connsiteY19" fmla="*/ 14471 h 43461"/>
                  <a:gd name="connsiteX0" fmla="*/ 4729 w 40927"/>
                  <a:gd name="connsiteY0" fmla="*/ 26278 h 43461"/>
                  <a:gd name="connsiteX1" fmla="*/ 2196 w 40927"/>
                  <a:gd name="connsiteY1" fmla="*/ 25481 h 43461"/>
                  <a:gd name="connsiteX2" fmla="*/ 6964 w 40927"/>
                  <a:gd name="connsiteY2" fmla="*/ 35000 h 43461"/>
                  <a:gd name="connsiteX3" fmla="*/ 5856 w 40927"/>
                  <a:gd name="connsiteY3" fmla="*/ 35381 h 43461"/>
                  <a:gd name="connsiteX4" fmla="*/ 16514 w 40927"/>
                  <a:gd name="connsiteY4" fmla="*/ 39191 h 43461"/>
                  <a:gd name="connsiteX5" fmla="*/ 15846 w 40927"/>
                  <a:gd name="connsiteY5" fmla="*/ 37451 h 43461"/>
                  <a:gd name="connsiteX6" fmla="*/ 28863 w 40927"/>
                  <a:gd name="connsiteY6" fmla="*/ 34852 h 43461"/>
                  <a:gd name="connsiteX7" fmla="*/ 28596 w 40927"/>
                  <a:gd name="connsiteY7" fmla="*/ 36761 h 43461"/>
                  <a:gd name="connsiteX8" fmla="*/ 34165 w 40927"/>
                  <a:gd name="connsiteY8" fmla="*/ 23055 h 43461"/>
                  <a:gd name="connsiteX9" fmla="*/ 37416 w 40927"/>
                  <a:gd name="connsiteY9" fmla="*/ 30191 h 43461"/>
                  <a:gd name="connsiteX10" fmla="*/ 22177 w 40927"/>
                  <a:gd name="connsiteY10" fmla="*/ 4821 h 43461"/>
                  <a:gd name="connsiteX11" fmla="*/ 22536 w 40927"/>
                  <a:gd name="connsiteY11" fmla="*/ 3431 h 43461"/>
                  <a:gd name="connsiteX12" fmla="*/ 14036 w 40927"/>
                  <a:gd name="connsiteY12" fmla="*/ 5293 h 43461"/>
                  <a:gd name="connsiteX13" fmla="*/ 15336 w 40927"/>
                  <a:gd name="connsiteY13" fmla="*/ 6641 h 43461"/>
                  <a:gd name="connsiteX14" fmla="*/ 4163 w 40927"/>
                  <a:gd name="connsiteY14" fmla="*/ 15890 h 43461"/>
                  <a:gd name="connsiteX15" fmla="*/ 3936 w 40927"/>
                  <a:gd name="connsiteY15" fmla="*/ 14471 h 43461"/>
                  <a:gd name="connsiteX0" fmla="*/ 3936 w 40927"/>
                  <a:gd name="connsiteY0" fmla="*/ 14245 h 43235"/>
                  <a:gd name="connsiteX1" fmla="*/ 5659 w 40927"/>
                  <a:gd name="connsiteY1" fmla="*/ 6782 h 43235"/>
                  <a:gd name="connsiteX2" fmla="*/ 14041 w 40927"/>
                  <a:gd name="connsiteY2" fmla="*/ 5077 h 43235"/>
                  <a:gd name="connsiteX3" fmla="*/ 22492 w 40927"/>
                  <a:gd name="connsiteY3" fmla="*/ 3307 h 43235"/>
                  <a:gd name="connsiteX4" fmla="*/ 27154 w 40927"/>
                  <a:gd name="connsiteY4" fmla="*/ 75 h 43235"/>
                  <a:gd name="connsiteX5" fmla="*/ 30173 w 40927"/>
                  <a:gd name="connsiteY5" fmla="*/ 5629 h 43235"/>
                  <a:gd name="connsiteX6" fmla="*/ 36240 w 40927"/>
                  <a:gd name="connsiteY6" fmla="*/ 6920 h 43235"/>
                  <a:gd name="connsiteX7" fmla="*/ 38051 w 40927"/>
                  <a:gd name="connsiteY7" fmla="*/ 16153 h 43235"/>
                  <a:gd name="connsiteX8" fmla="*/ 40922 w 40927"/>
                  <a:gd name="connsiteY8" fmla="*/ 23742 h 43235"/>
                  <a:gd name="connsiteX9" fmla="*/ 37440 w 40927"/>
                  <a:gd name="connsiteY9" fmla="*/ 30079 h 43235"/>
                  <a:gd name="connsiteX10" fmla="*/ 35431 w 40927"/>
                  <a:gd name="connsiteY10" fmla="*/ 35976 h 43235"/>
                  <a:gd name="connsiteX11" fmla="*/ 28591 w 40927"/>
                  <a:gd name="connsiteY11" fmla="*/ 36690 h 43235"/>
                  <a:gd name="connsiteX12" fmla="*/ 23703 w 40927"/>
                  <a:gd name="connsiteY12" fmla="*/ 42981 h 43235"/>
                  <a:gd name="connsiteX13" fmla="*/ 16516 w 40927"/>
                  <a:gd name="connsiteY13" fmla="*/ 39141 h 43235"/>
                  <a:gd name="connsiteX14" fmla="*/ 5840 w 40927"/>
                  <a:gd name="connsiteY14" fmla="*/ 35347 h 43235"/>
                  <a:gd name="connsiteX15" fmla="*/ 1146 w 40927"/>
                  <a:gd name="connsiteY15" fmla="*/ 31125 h 43235"/>
                  <a:gd name="connsiteX16" fmla="*/ 2149 w 40927"/>
                  <a:gd name="connsiteY16" fmla="*/ 25426 h 43235"/>
                  <a:gd name="connsiteX17" fmla="*/ 31 w 40927"/>
                  <a:gd name="connsiteY17" fmla="*/ 19579 h 43235"/>
                  <a:gd name="connsiteX18" fmla="*/ 3899 w 40927"/>
                  <a:gd name="connsiteY18" fmla="*/ 14382 h 43235"/>
                  <a:gd name="connsiteX19" fmla="*/ 3936 w 40927"/>
                  <a:gd name="connsiteY19" fmla="*/ 14245 h 43235"/>
                  <a:gd name="connsiteX0" fmla="*/ 4729 w 40927"/>
                  <a:gd name="connsiteY0" fmla="*/ 26052 h 43235"/>
                  <a:gd name="connsiteX1" fmla="*/ 2196 w 40927"/>
                  <a:gd name="connsiteY1" fmla="*/ 25255 h 43235"/>
                  <a:gd name="connsiteX2" fmla="*/ 6964 w 40927"/>
                  <a:gd name="connsiteY2" fmla="*/ 34774 h 43235"/>
                  <a:gd name="connsiteX3" fmla="*/ 5856 w 40927"/>
                  <a:gd name="connsiteY3" fmla="*/ 35155 h 43235"/>
                  <a:gd name="connsiteX4" fmla="*/ 16514 w 40927"/>
                  <a:gd name="connsiteY4" fmla="*/ 38965 h 43235"/>
                  <a:gd name="connsiteX5" fmla="*/ 15846 w 40927"/>
                  <a:gd name="connsiteY5" fmla="*/ 37225 h 43235"/>
                  <a:gd name="connsiteX6" fmla="*/ 28863 w 40927"/>
                  <a:gd name="connsiteY6" fmla="*/ 34626 h 43235"/>
                  <a:gd name="connsiteX7" fmla="*/ 28596 w 40927"/>
                  <a:gd name="connsiteY7" fmla="*/ 36535 h 43235"/>
                  <a:gd name="connsiteX8" fmla="*/ 34165 w 40927"/>
                  <a:gd name="connsiteY8" fmla="*/ 22829 h 43235"/>
                  <a:gd name="connsiteX9" fmla="*/ 37416 w 40927"/>
                  <a:gd name="connsiteY9" fmla="*/ 29965 h 43235"/>
                  <a:gd name="connsiteX10" fmla="*/ 22177 w 40927"/>
                  <a:gd name="connsiteY10" fmla="*/ 4595 h 43235"/>
                  <a:gd name="connsiteX11" fmla="*/ 22536 w 40927"/>
                  <a:gd name="connsiteY11" fmla="*/ 3205 h 43235"/>
                  <a:gd name="connsiteX12" fmla="*/ 14036 w 40927"/>
                  <a:gd name="connsiteY12" fmla="*/ 5067 h 43235"/>
                  <a:gd name="connsiteX13" fmla="*/ 15336 w 40927"/>
                  <a:gd name="connsiteY13" fmla="*/ 6415 h 43235"/>
                  <a:gd name="connsiteX14" fmla="*/ 4163 w 40927"/>
                  <a:gd name="connsiteY14" fmla="*/ 15664 h 43235"/>
                  <a:gd name="connsiteX15" fmla="*/ 3936 w 40927"/>
                  <a:gd name="connsiteY15" fmla="*/ 14245 h 43235"/>
                  <a:gd name="connsiteX0" fmla="*/ 3936 w 40927"/>
                  <a:gd name="connsiteY0" fmla="*/ 14321 h 43311"/>
                  <a:gd name="connsiteX1" fmla="*/ 5659 w 40927"/>
                  <a:gd name="connsiteY1" fmla="*/ 6858 h 43311"/>
                  <a:gd name="connsiteX2" fmla="*/ 14041 w 40927"/>
                  <a:gd name="connsiteY2" fmla="*/ 5153 h 43311"/>
                  <a:gd name="connsiteX3" fmla="*/ 22492 w 40927"/>
                  <a:gd name="connsiteY3" fmla="*/ 3383 h 43311"/>
                  <a:gd name="connsiteX4" fmla="*/ 27154 w 40927"/>
                  <a:gd name="connsiteY4" fmla="*/ 151 h 43311"/>
                  <a:gd name="connsiteX5" fmla="*/ 30173 w 40927"/>
                  <a:gd name="connsiteY5" fmla="*/ 5705 h 43311"/>
                  <a:gd name="connsiteX6" fmla="*/ 36240 w 40927"/>
                  <a:gd name="connsiteY6" fmla="*/ 6996 h 43311"/>
                  <a:gd name="connsiteX7" fmla="*/ 38051 w 40927"/>
                  <a:gd name="connsiteY7" fmla="*/ 16229 h 43311"/>
                  <a:gd name="connsiteX8" fmla="*/ 40922 w 40927"/>
                  <a:gd name="connsiteY8" fmla="*/ 23818 h 43311"/>
                  <a:gd name="connsiteX9" fmla="*/ 37440 w 40927"/>
                  <a:gd name="connsiteY9" fmla="*/ 30155 h 43311"/>
                  <a:gd name="connsiteX10" fmla="*/ 35431 w 40927"/>
                  <a:gd name="connsiteY10" fmla="*/ 36052 h 43311"/>
                  <a:gd name="connsiteX11" fmla="*/ 28591 w 40927"/>
                  <a:gd name="connsiteY11" fmla="*/ 36766 h 43311"/>
                  <a:gd name="connsiteX12" fmla="*/ 23703 w 40927"/>
                  <a:gd name="connsiteY12" fmla="*/ 43057 h 43311"/>
                  <a:gd name="connsiteX13" fmla="*/ 16516 w 40927"/>
                  <a:gd name="connsiteY13" fmla="*/ 39217 h 43311"/>
                  <a:gd name="connsiteX14" fmla="*/ 5840 w 40927"/>
                  <a:gd name="connsiteY14" fmla="*/ 35423 h 43311"/>
                  <a:gd name="connsiteX15" fmla="*/ 1146 w 40927"/>
                  <a:gd name="connsiteY15" fmla="*/ 31201 h 43311"/>
                  <a:gd name="connsiteX16" fmla="*/ 2149 w 40927"/>
                  <a:gd name="connsiteY16" fmla="*/ 25502 h 43311"/>
                  <a:gd name="connsiteX17" fmla="*/ 31 w 40927"/>
                  <a:gd name="connsiteY17" fmla="*/ 19655 h 43311"/>
                  <a:gd name="connsiteX18" fmla="*/ 3899 w 40927"/>
                  <a:gd name="connsiteY18" fmla="*/ 14458 h 43311"/>
                  <a:gd name="connsiteX19" fmla="*/ 3936 w 40927"/>
                  <a:gd name="connsiteY19" fmla="*/ 14321 h 43311"/>
                  <a:gd name="connsiteX0" fmla="*/ 4729 w 40927"/>
                  <a:gd name="connsiteY0" fmla="*/ 26128 h 43311"/>
                  <a:gd name="connsiteX1" fmla="*/ 2196 w 40927"/>
                  <a:gd name="connsiteY1" fmla="*/ 25331 h 43311"/>
                  <a:gd name="connsiteX2" fmla="*/ 6964 w 40927"/>
                  <a:gd name="connsiteY2" fmla="*/ 34850 h 43311"/>
                  <a:gd name="connsiteX3" fmla="*/ 5856 w 40927"/>
                  <a:gd name="connsiteY3" fmla="*/ 35231 h 43311"/>
                  <a:gd name="connsiteX4" fmla="*/ 16514 w 40927"/>
                  <a:gd name="connsiteY4" fmla="*/ 39041 h 43311"/>
                  <a:gd name="connsiteX5" fmla="*/ 15846 w 40927"/>
                  <a:gd name="connsiteY5" fmla="*/ 37301 h 43311"/>
                  <a:gd name="connsiteX6" fmla="*/ 28863 w 40927"/>
                  <a:gd name="connsiteY6" fmla="*/ 34702 h 43311"/>
                  <a:gd name="connsiteX7" fmla="*/ 28596 w 40927"/>
                  <a:gd name="connsiteY7" fmla="*/ 36611 h 43311"/>
                  <a:gd name="connsiteX8" fmla="*/ 34165 w 40927"/>
                  <a:gd name="connsiteY8" fmla="*/ 22905 h 43311"/>
                  <a:gd name="connsiteX9" fmla="*/ 37416 w 40927"/>
                  <a:gd name="connsiteY9" fmla="*/ 30041 h 43311"/>
                  <a:gd name="connsiteX10" fmla="*/ 22177 w 40927"/>
                  <a:gd name="connsiteY10" fmla="*/ 4671 h 43311"/>
                  <a:gd name="connsiteX11" fmla="*/ 22536 w 40927"/>
                  <a:gd name="connsiteY11" fmla="*/ 3281 h 43311"/>
                  <a:gd name="connsiteX12" fmla="*/ 14036 w 40927"/>
                  <a:gd name="connsiteY12" fmla="*/ 5143 h 43311"/>
                  <a:gd name="connsiteX13" fmla="*/ 15336 w 40927"/>
                  <a:gd name="connsiteY13" fmla="*/ 6491 h 43311"/>
                  <a:gd name="connsiteX14" fmla="*/ 4163 w 40927"/>
                  <a:gd name="connsiteY14" fmla="*/ 15740 h 43311"/>
                  <a:gd name="connsiteX15" fmla="*/ 3936 w 40927"/>
                  <a:gd name="connsiteY15" fmla="*/ 14321 h 43311"/>
                  <a:gd name="connsiteX0" fmla="*/ 3936 w 40927"/>
                  <a:gd name="connsiteY0" fmla="*/ 14321 h 43311"/>
                  <a:gd name="connsiteX1" fmla="*/ 5659 w 40927"/>
                  <a:gd name="connsiteY1" fmla="*/ 6858 h 43311"/>
                  <a:gd name="connsiteX2" fmla="*/ 14041 w 40927"/>
                  <a:gd name="connsiteY2" fmla="*/ 5153 h 43311"/>
                  <a:gd name="connsiteX3" fmla="*/ 22492 w 40927"/>
                  <a:gd name="connsiteY3" fmla="*/ 3383 h 43311"/>
                  <a:gd name="connsiteX4" fmla="*/ 27154 w 40927"/>
                  <a:gd name="connsiteY4" fmla="*/ 151 h 43311"/>
                  <a:gd name="connsiteX5" fmla="*/ 30173 w 40927"/>
                  <a:gd name="connsiteY5" fmla="*/ 5705 h 43311"/>
                  <a:gd name="connsiteX6" fmla="*/ 36240 w 40927"/>
                  <a:gd name="connsiteY6" fmla="*/ 6996 h 43311"/>
                  <a:gd name="connsiteX7" fmla="*/ 38051 w 40927"/>
                  <a:gd name="connsiteY7" fmla="*/ 16229 h 43311"/>
                  <a:gd name="connsiteX8" fmla="*/ 40922 w 40927"/>
                  <a:gd name="connsiteY8" fmla="*/ 23818 h 43311"/>
                  <a:gd name="connsiteX9" fmla="*/ 37440 w 40927"/>
                  <a:gd name="connsiteY9" fmla="*/ 30155 h 43311"/>
                  <a:gd name="connsiteX10" fmla="*/ 35431 w 40927"/>
                  <a:gd name="connsiteY10" fmla="*/ 36052 h 43311"/>
                  <a:gd name="connsiteX11" fmla="*/ 28591 w 40927"/>
                  <a:gd name="connsiteY11" fmla="*/ 36766 h 43311"/>
                  <a:gd name="connsiteX12" fmla="*/ 23703 w 40927"/>
                  <a:gd name="connsiteY12" fmla="*/ 43057 h 43311"/>
                  <a:gd name="connsiteX13" fmla="*/ 16516 w 40927"/>
                  <a:gd name="connsiteY13" fmla="*/ 39217 h 43311"/>
                  <a:gd name="connsiteX14" fmla="*/ 5840 w 40927"/>
                  <a:gd name="connsiteY14" fmla="*/ 35423 h 43311"/>
                  <a:gd name="connsiteX15" fmla="*/ 1146 w 40927"/>
                  <a:gd name="connsiteY15" fmla="*/ 31201 h 43311"/>
                  <a:gd name="connsiteX16" fmla="*/ 2149 w 40927"/>
                  <a:gd name="connsiteY16" fmla="*/ 25502 h 43311"/>
                  <a:gd name="connsiteX17" fmla="*/ 31 w 40927"/>
                  <a:gd name="connsiteY17" fmla="*/ 19655 h 43311"/>
                  <a:gd name="connsiteX18" fmla="*/ 3899 w 40927"/>
                  <a:gd name="connsiteY18" fmla="*/ 14458 h 43311"/>
                  <a:gd name="connsiteX19" fmla="*/ 3936 w 40927"/>
                  <a:gd name="connsiteY19" fmla="*/ 14321 h 43311"/>
                  <a:gd name="connsiteX0" fmla="*/ 4729 w 40927"/>
                  <a:gd name="connsiteY0" fmla="*/ 26128 h 43311"/>
                  <a:gd name="connsiteX1" fmla="*/ 2196 w 40927"/>
                  <a:gd name="connsiteY1" fmla="*/ 25331 h 43311"/>
                  <a:gd name="connsiteX2" fmla="*/ 6964 w 40927"/>
                  <a:gd name="connsiteY2" fmla="*/ 34850 h 43311"/>
                  <a:gd name="connsiteX3" fmla="*/ 5856 w 40927"/>
                  <a:gd name="connsiteY3" fmla="*/ 35231 h 43311"/>
                  <a:gd name="connsiteX4" fmla="*/ 16514 w 40927"/>
                  <a:gd name="connsiteY4" fmla="*/ 39041 h 43311"/>
                  <a:gd name="connsiteX5" fmla="*/ 15846 w 40927"/>
                  <a:gd name="connsiteY5" fmla="*/ 37301 h 43311"/>
                  <a:gd name="connsiteX6" fmla="*/ 28863 w 40927"/>
                  <a:gd name="connsiteY6" fmla="*/ 34702 h 43311"/>
                  <a:gd name="connsiteX7" fmla="*/ 28596 w 40927"/>
                  <a:gd name="connsiteY7" fmla="*/ 36611 h 43311"/>
                  <a:gd name="connsiteX8" fmla="*/ 34165 w 40927"/>
                  <a:gd name="connsiteY8" fmla="*/ 22905 h 43311"/>
                  <a:gd name="connsiteX9" fmla="*/ 37416 w 40927"/>
                  <a:gd name="connsiteY9" fmla="*/ 30041 h 43311"/>
                  <a:gd name="connsiteX10" fmla="*/ 22177 w 40927"/>
                  <a:gd name="connsiteY10" fmla="*/ 4671 h 43311"/>
                  <a:gd name="connsiteX11" fmla="*/ 22536 w 40927"/>
                  <a:gd name="connsiteY11" fmla="*/ 3281 h 43311"/>
                  <a:gd name="connsiteX12" fmla="*/ 14036 w 40927"/>
                  <a:gd name="connsiteY12" fmla="*/ 5143 h 43311"/>
                  <a:gd name="connsiteX13" fmla="*/ 15336 w 40927"/>
                  <a:gd name="connsiteY13" fmla="*/ 6491 h 43311"/>
                  <a:gd name="connsiteX14" fmla="*/ 4163 w 40927"/>
                  <a:gd name="connsiteY14" fmla="*/ 15740 h 43311"/>
                  <a:gd name="connsiteX15" fmla="*/ 3936 w 40927"/>
                  <a:gd name="connsiteY15" fmla="*/ 14321 h 43311"/>
                  <a:gd name="connsiteX0" fmla="*/ 3936 w 40927"/>
                  <a:gd name="connsiteY0" fmla="*/ 14321 h 43311"/>
                  <a:gd name="connsiteX1" fmla="*/ 5659 w 40927"/>
                  <a:gd name="connsiteY1" fmla="*/ 6858 h 43311"/>
                  <a:gd name="connsiteX2" fmla="*/ 14041 w 40927"/>
                  <a:gd name="connsiteY2" fmla="*/ 5153 h 43311"/>
                  <a:gd name="connsiteX3" fmla="*/ 22492 w 40927"/>
                  <a:gd name="connsiteY3" fmla="*/ 3383 h 43311"/>
                  <a:gd name="connsiteX4" fmla="*/ 27154 w 40927"/>
                  <a:gd name="connsiteY4" fmla="*/ 151 h 43311"/>
                  <a:gd name="connsiteX5" fmla="*/ 30173 w 40927"/>
                  <a:gd name="connsiteY5" fmla="*/ 5705 h 43311"/>
                  <a:gd name="connsiteX6" fmla="*/ 36240 w 40927"/>
                  <a:gd name="connsiteY6" fmla="*/ 6996 h 43311"/>
                  <a:gd name="connsiteX7" fmla="*/ 38051 w 40927"/>
                  <a:gd name="connsiteY7" fmla="*/ 16229 h 43311"/>
                  <a:gd name="connsiteX8" fmla="*/ 40922 w 40927"/>
                  <a:gd name="connsiteY8" fmla="*/ 23818 h 43311"/>
                  <a:gd name="connsiteX9" fmla="*/ 37440 w 40927"/>
                  <a:gd name="connsiteY9" fmla="*/ 30155 h 43311"/>
                  <a:gd name="connsiteX10" fmla="*/ 35431 w 40927"/>
                  <a:gd name="connsiteY10" fmla="*/ 36052 h 43311"/>
                  <a:gd name="connsiteX11" fmla="*/ 28591 w 40927"/>
                  <a:gd name="connsiteY11" fmla="*/ 36766 h 43311"/>
                  <a:gd name="connsiteX12" fmla="*/ 23703 w 40927"/>
                  <a:gd name="connsiteY12" fmla="*/ 43057 h 43311"/>
                  <a:gd name="connsiteX13" fmla="*/ 16516 w 40927"/>
                  <a:gd name="connsiteY13" fmla="*/ 39217 h 43311"/>
                  <a:gd name="connsiteX14" fmla="*/ 5840 w 40927"/>
                  <a:gd name="connsiteY14" fmla="*/ 35423 h 43311"/>
                  <a:gd name="connsiteX15" fmla="*/ 1146 w 40927"/>
                  <a:gd name="connsiteY15" fmla="*/ 31201 h 43311"/>
                  <a:gd name="connsiteX16" fmla="*/ 2149 w 40927"/>
                  <a:gd name="connsiteY16" fmla="*/ 25502 h 43311"/>
                  <a:gd name="connsiteX17" fmla="*/ 31 w 40927"/>
                  <a:gd name="connsiteY17" fmla="*/ 19655 h 43311"/>
                  <a:gd name="connsiteX18" fmla="*/ 3899 w 40927"/>
                  <a:gd name="connsiteY18" fmla="*/ 14458 h 43311"/>
                  <a:gd name="connsiteX19" fmla="*/ 3936 w 40927"/>
                  <a:gd name="connsiteY19" fmla="*/ 14321 h 43311"/>
                  <a:gd name="connsiteX0" fmla="*/ 4729 w 40927"/>
                  <a:gd name="connsiteY0" fmla="*/ 26128 h 43311"/>
                  <a:gd name="connsiteX1" fmla="*/ 2196 w 40927"/>
                  <a:gd name="connsiteY1" fmla="*/ 25331 h 43311"/>
                  <a:gd name="connsiteX2" fmla="*/ 6964 w 40927"/>
                  <a:gd name="connsiteY2" fmla="*/ 34850 h 43311"/>
                  <a:gd name="connsiteX3" fmla="*/ 5856 w 40927"/>
                  <a:gd name="connsiteY3" fmla="*/ 35231 h 43311"/>
                  <a:gd name="connsiteX4" fmla="*/ 16514 w 40927"/>
                  <a:gd name="connsiteY4" fmla="*/ 39041 h 43311"/>
                  <a:gd name="connsiteX5" fmla="*/ 15846 w 40927"/>
                  <a:gd name="connsiteY5" fmla="*/ 37301 h 43311"/>
                  <a:gd name="connsiteX6" fmla="*/ 28863 w 40927"/>
                  <a:gd name="connsiteY6" fmla="*/ 34702 h 43311"/>
                  <a:gd name="connsiteX7" fmla="*/ 28596 w 40927"/>
                  <a:gd name="connsiteY7" fmla="*/ 36611 h 43311"/>
                  <a:gd name="connsiteX8" fmla="*/ 34165 w 40927"/>
                  <a:gd name="connsiteY8" fmla="*/ 22905 h 43311"/>
                  <a:gd name="connsiteX9" fmla="*/ 37416 w 40927"/>
                  <a:gd name="connsiteY9" fmla="*/ 30041 h 43311"/>
                  <a:gd name="connsiteX10" fmla="*/ 22177 w 40927"/>
                  <a:gd name="connsiteY10" fmla="*/ 4671 h 43311"/>
                  <a:gd name="connsiteX11" fmla="*/ 22536 w 40927"/>
                  <a:gd name="connsiteY11" fmla="*/ 3281 h 43311"/>
                  <a:gd name="connsiteX12" fmla="*/ 14036 w 40927"/>
                  <a:gd name="connsiteY12" fmla="*/ 5143 h 43311"/>
                  <a:gd name="connsiteX13" fmla="*/ 15336 w 40927"/>
                  <a:gd name="connsiteY13" fmla="*/ 6491 h 43311"/>
                  <a:gd name="connsiteX14" fmla="*/ 4163 w 40927"/>
                  <a:gd name="connsiteY14" fmla="*/ 15740 h 43311"/>
                  <a:gd name="connsiteX15" fmla="*/ 3936 w 40927"/>
                  <a:gd name="connsiteY15" fmla="*/ 14321 h 4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927" h="43311">
                    <a:moveTo>
                      <a:pt x="3936" y="14321"/>
                    </a:moveTo>
                    <a:cubicBezTo>
                      <a:pt x="3665" y="11608"/>
                      <a:pt x="4297" y="8872"/>
                      <a:pt x="5659" y="6858"/>
                    </a:cubicBezTo>
                    <a:cubicBezTo>
                      <a:pt x="7811" y="3677"/>
                      <a:pt x="11300" y="2968"/>
                      <a:pt x="14041" y="5153"/>
                    </a:cubicBezTo>
                    <a:cubicBezTo>
                      <a:pt x="15714" y="860"/>
                      <a:pt x="19950" y="-27"/>
                      <a:pt x="22492" y="3383"/>
                    </a:cubicBezTo>
                    <a:cubicBezTo>
                      <a:pt x="23133" y="1634"/>
                      <a:pt x="25673" y="-607"/>
                      <a:pt x="27154" y="151"/>
                    </a:cubicBezTo>
                    <a:cubicBezTo>
                      <a:pt x="28178" y="675"/>
                      <a:pt x="29367" y="1267"/>
                      <a:pt x="30173" y="5705"/>
                    </a:cubicBezTo>
                    <a:cubicBezTo>
                      <a:pt x="32701" y="4755"/>
                      <a:pt x="34927" y="5242"/>
                      <a:pt x="36240" y="6996"/>
                    </a:cubicBezTo>
                    <a:cubicBezTo>
                      <a:pt x="37553" y="8750"/>
                      <a:pt x="39172" y="12964"/>
                      <a:pt x="38051" y="16229"/>
                    </a:cubicBezTo>
                    <a:cubicBezTo>
                      <a:pt x="39616" y="17099"/>
                      <a:pt x="41024" y="21497"/>
                      <a:pt x="40922" y="23818"/>
                    </a:cubicBezTo>
                    <a:cubicBezTo>
                      <a:pt x="40820" y="26139"/>
                      <a:pt x="40164" y="29625"/>
                      <a:pt x="37440" y="30155"/>
                    </a:cubicBezTo>
                    <a:cubicBezTo>
                      <a:pt x="37427" y="32422"/>
                      <a:pt x="36694" y="34572"/>
                      <a:pt x="35431" y="36052"/>
                    </a:cubicBezTo>
                    <a:cubicBezTo>
                      <a:pt x="33512" y="38301"/>
                      <a:pt x="30740" y="38590"/>
                      <a:pt x="28591" y="36766"/>
                    </a:cubicBezTo>
                    <a:cubicBezTo>
                      <a:pt x="27896" y="39899"/>
                      <a:pt x="26035" y="42294"/>
                      <a:pt x="23703" y="43057"/>
                    </a:cubicBezTo>
                    <a:cubicBezTo>
                      <a:pt x="20955" y="43956"/>
                      <a:pt x="18087" y="42424"/>
                      <a:pt x="16516" y="39217"/>
                    </a:cubicBezTo>
                    <a:cubicBezTo>
                      <a:pt x="12808" y="42261"/>
                      <a:pt x="7992" y="40550"/>
                      <a:pt x="5840" y="35423"/>
                    </a:cubicBezTo>
                    <a:cubicBezTo>
                      <a:pt x="3726" y="35760"/>
                      <a:pt x="1741" y="33975"/>
                      <a:pt x="1146" y="31201"/>
                    </a:cubicBezTo>
                    <a:cubicBezTo>
                      <a:pt x="715" y="29194"/>
                      <a:pt x="1096" y="27028"/>
                      <a:pt x="2149" y="25502"/>
                    </a:cubicBezTo>
                    <a:cubicBezTo>
                      <a:pt x="655" y="24305"/>
                      <a:pt x="-177" y="22008"/>
                      <a:pt x="31" y="19655"/>
                    </a:cubicBezTo>
                    <a:cubicBezTo>
                      <a:pt x="275" y="16900"/>
                      <a:pt x="1881" y="14742"/>
                      <a:pt x="3899" y="14458"/>
                    </a:cubicBezTo>
                    <a:cubicBezTo>
                      <a:pt x="3911" y="14412"/>
                      <a:pt x="3924" y="14367"/>
                      <a:pt x="3936" y="14321"/>
                    </a:cubicBezTo>
                    <a:close/>
                  </a:path>
                  <a:path w="40927" h="43311" fill="none" extrusionOk="0">
                    <a:moveTo>
                      <a:pt x="4729" y="26128"/>
                    </a:moveTo>
                    <a:cubicBezTo>
                      <a:pt x="3845" y="26222"/>
                      <a:pt x="2961" y="25944"/>
                      <a:pt x="2196" y="25331"/>
                    </a:cubicBezTo>
                    <a:moveTo>
                      <a:pt x="6964" y="34850"/>
                    </a:moveTo>
                    <a:cubicBezTo>
                      <a:pt x="6609" y="35043"/>
                      <a:pt x="6236" y="35171"/>
                      <a:pt x="5856" y="35231"/>
                    </a:cubicBezTo>
                    <a:moveTo>
                      <a:pt x="16514" y="39041"/>
                    </a:moveTo>
                    <a:cubicBezTo>
                      <a:pt x="16247" y="38495"/>
                      <a:pt x="16023" y="37912"/>
                      <a:pt x="15846" y="37301"/>
                    </a:cubicBezTo>
                    <a:moveTo>
                      <a:pt x="28863" y="34702"/>
                    </a:moveTo>
                    <a:cubicBezTo>
                      <a:pt x="28824" y="35349"/>
                      <a:pt x="28734" y="35989"/>
                      <a:pt x="28596" y="36611"/>
                    </a:cubicBezTo>
                    <a:moveTo>
                      <a:pt x="34165" y="22905"/>
                    </a:moveTo>
                    <a:cubicBezTo>
                      <a:pt x="36169" y="24233"/>
                      <a:pt x="37434" y="27009"/>
                      <a:pt x="37416" y="30041"/>
                    </a:cubicBezTo>
                    <a:moveTo>
                      <a:pt x="22177" y="4671"/>
                    </a:moveTo>
                    <a:cubicBezTo>
                      <a:pt x="22254" y="4189"/>
                      <a:pt x="22375" y="3722"/>
                      <a:pt x="22536" y="3281"/>
                    </a:cubicBezTo>
                    <a:moveTo>
                      <a:pt x="14036" y="5143"/>
                    </a:moveTo>
                    <a:cubicBezTo>
                      <a:pt x="14508" y="5519"/>
                      <a:pt x="14944" y="5972"/>
                      <a:pt x="15336" y="6491"/>
                    </a:cubicBezTo>
                    <a:moveTo>
                      <a:pt x="4163" y="15740"/>
                    </a:moveTo>
                    <a:cubicBezTo>
                      <a:pt x="4060" y="15276"/>
                      <a:pt x="3984" y="14802"/>
                      <a:pt x="3936" y="14321"/>
                    </a:cubicBezTo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465935" y="1431810"/>
              <a:ext cx="3107184" cy="1908000"/>
              <a:chOff x="2937700" y="755956"/>
              <a:chExt cx="3107184" cy="190800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2937700" y="755956"/>
                <a:ext cx="3107184" cy="1908000"/>
              </a:xfrm>
              <a:prstGeom prst="roundRect">
                <a:avLst>
                  <a:gd name="adj" fmla="val 3677"/>
                </a:avLst>
              </a:prstGeom>
              <a:solidFill>
                <a:schemeClr val="bg1"/>
              </a:solidFill>
              <a:ln w="19050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68580" tIns="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030190" y="831418"/>
                <a:ext cx="1323000" cy="324000"/>
              </a:xfrm>
              <a:prstGeom prst="roundRect">
                <a:avLst>
                  <a:gd name="adj" fmla="val 8132"/>
                </a:avLst>
              </a:prstGeom>
              <a:solidFill>
                <a:srgbClr val="D6D7FF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Host program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4403403" y="831418"/>
                <a:ext cx="1562213" cy="324000"/>
              </a:xfrm>
              <a:prstGeom prst="roundRect">
                <a:avLst>
                  <a:gd name="adj" fmla="val 6425"/>
                </a:avLst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Kernels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030190" y="1240707"/>
                <a:ext cx="2935424" cy="1332000"/>
              </a:xfrm>
              <a:prstGeom prst="rect">
                <a:avLst/>
              </a:prstGeom>
              <a:solidFill>
                <a:srgbClr val="A7FEFF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3100120" y="1301520"/>
                <a:ext cx="2795563" cy="297000"/>
              </a:xfrm>
              <a:prstGeom prst="roundRect">
                <a:avLst>
                  <a:gd name="adj" fmla="val 16748"/>
                </a:avLst>
              </a:prstGeom>
              <a:solidFill>
                <a:srgbClr val="FFD8FF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err="1">
                    <a:latin typeface="Calibri" panose="020F0502020204030204" pitchFamily="34" charset="0"/>
                  </a:rPr>
                  <a:t>OpenCL</a:t>
                </a:r>
                <a:r>
                  <a:rPr lang="en-US" altLang="ko-KR" sz="1600" dirty="0">
                    <a:latin typeface="Calibri" panose="020F0502020204030204" pitchFamily="34" charset="0"/>
                  </a:rPr>
                  <a:t> platform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3098320" y="1643818"/>
                <a:ext cx="2799163" cy="864000"/>
                <a:chOff x="7157185" y="1261273"/>
                <a:chExt cx="3732218" cy="864000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7157185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0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987782" y="1400886"/>
                  <a:ext cx="502701" cy="5334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latin typeface="Calibri" panose="020F0502020204030204" pitchFamily="34" charset="0"/>
                    </a:rPr>
                    <a:t>...</a:t>
                  </a:r>
                  <a:endParaRPr lang="ko-KR" altLang="en-US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7561556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1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965927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2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0529403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</a:t>
                  </a:r>
                  <a:r>
                    <a:rPr lang="en-US" altLang="ko-KR" sz="1600" dirty="0" smtClean="0">
                      <a:latin typeface="Calibri" panose="020F0502020204030204" pitchFamily="34" charset="0"/>
                    </a:rPr>
                    <a:t>4N-1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370298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3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774669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>
                      <a:latin typeface="Calibri" panose="020F0502020204030204" pitchFamily="34" charset="0"/>
                    </a:rPr>
                    <a:t>Dev 4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9179040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5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9583411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6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699923" y="1368397"/>
            <a:ext cx="3970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rebuchet MS" panose="020B0603020202020204" pitchFamily="34" charset="0"/>
              </a:rPr>
              <a:t>Common idea: </a:t>
            </a:r>
          </a:p>
          <a:p>
            <a:r>
              <a:rPr lang="en-US" altLang="ko-KR" sz="2800" dirty="0" smtClean="0">
                <a:latin typeface="Trebuchet MS" panose="020B0603020202020204" pitchFamily="34" charset="0"/>
              </a:rPr>
              <a:t>a centralized host node</a:t>
            </a:r>
            <a:endParaRPr lang="ko-KR" altLang="en-US" sz="2800" dirty="0" smtClean="0">
              <a:latin typeface="Trebuchet MS" panose="020B0603020202020204" pitchFamily="34" charset="0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01979" y="3339810"/>
            <a:ext cx="2524147" cy="723120"/>
          </a:xfrm>
          <a:prstGeom prst="wedgeRoundRect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Can be a significant bottleneck!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5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 animBg="1"/>
      <p:bldP spid="15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20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Centralized Approaches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99992" y="1412776"/>
            <a:ext cx="41764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/>
              <a:t>DistributedCL</a:t>
            </a:r>
            <a:endParaRPr lang="en-US" altLang="ko-KR" sz="3000" dirty="0"/>
          </a:p>
          <a:p>
            <a:r>
              <a:rPr lang="en-US" altLang="ko-KR" sz="3000" dirty="0" err="1" smtClean="0"/>
              <a:t>CLuMPI</a:t>
            </a:r>
            <a:endParaRPr lang="en-US" altLang="ko-KR" sz="3000" dirty="0" smtClean="0"/>
          </a:p>
          <a:p>
            <a:r>
              <a:rPr lang="en-US" altLang="ko-KR" sz="3000" dirty="0" err="1" smtClean="0"/>
              <a:t>rCUDA</a:t>
            </a:r>
            <a:endParaRPr lang="en-US" altLang="ko-KR" sz="3000" dirty="0" smtClean="0"/>
          </a:p>
          <a:p>
            <a:r>
              <a:rPr lang="en-US" altLang="ko-KR" sz="3000" dirty="0" smtClean="0"/>
              <a:t>DS-CUDA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67544" y="1412775"/>
            <a:ext cx="41764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 smtClean="0"/>
              <a:t>clOpenCL</a:t>
            </a:r>
            <a:endParaRPr lang="en-US" altLang="ko-KR" sz="3000" dirty="0" smtClean="0"/>
          </a:p>
          <a:p>
            <a:r>
              <a:rPr lang="en-US" altLang="ko-KR" sz="3000" dirty="0" smtClean="0"/>
              <a:t>Hybrid OpenCL</a:t>
            </a:r>
          </a:p>
          <a:p>
            <a:r>
              <a:rPr lang="en-US" altLang="ko-KR" sz="3000" dirty="0" err="1" smtClean="0"/>
              <a:t>SocketCL</a:t>
            </a:r>
            <a:endParaRPr lang="en-US" altLang="ko-KR" sz="3000" dirty="0" smtClean="0"/>
          </a:p>
          <a:p>
            <a:r>
              <a:rPr lang="en-US" altLang="ko-KR" sz="3000" dirty="0" err="1" smtClean="0"/>
              <a:t>dOpenCL</a:t>
            </a:r>
            <a:endParaRPr lang="en-US" altLang="ko-KR" sz="3000" dirty="0" smtClean="0"/>
          </a:p>
          <a:p>
            <a:r>
              <a:rPr lang="en-US" altLang="ko-KR" sz="3000" dirty="0" err="1" smtClean="0"/>
              <a:t>CLara</a:t>
            </a:r>
            <a:endParaRPr lang="en-US" altLang="ko-KR" sz="3000" dirty="0" smtClean="0"/>
          </a:p>
          <a:p>
            <a:r>
              <a:rPr lang="en-US" altLang="ko-KR" sz="3000" dirty="0" smtClean="0"/>
              <a:t>SnuCL</a:t>
            </a:r>
            <a:endParaRPr lang="en-US" altLang="ko-KR" sz="30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03648" y="4725144"/>
            <a:ext cx="5904656" cy="1008112"/>
          </a:xfrm>
          <a:prstGeom prst="wedgeRoundRectCallout">
            <a:avLst>
              <a:gd name="adj1" fmla="val -38279"/>
              <a:gd name="adj2" fmla="val -7098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Trebuchet MS" panose="020B0603020202020204" pitchFamily="34" charset="0"/>
              </a:rPr>
              <a:t>Evaluates it on a large number of nodes</a:t>
            </a:r>
          </a:p>
          <a:p>
            <a:pPr algn="ctr"/>
            <a:r>
              <a:rPr lang="en-US" altLang="ko-KR" sz="2000" dirty="0" smtClean="0">
                <a:latin typeface="Trebuchet MS" panose="020B0603020202020204" pitchFamily="34" charset="0"/>
              </a:rPr>
              <a:t> (256 nodes)</a:t>
            </a:r>
            <a:endParaRPr lang="ko-KR" altLang="en-US" sz="2000" dirty="0" err="1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MPI-Fortran vs. </a:t>
            </a:r>
            <a:r>
              <a:rPr lang="en-US" altLang="ko-KR" dirty="0" err="1" smtClean="0"/>
              <a:t>SnuCL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8308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7524328" y="2132856"/>
            <a:ext cx="1080120" cy="31683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-8412" y="1268759"/>
            <a:ext cx="3024336" cy="803231"/>
          </a:xfrm>
          <a:prstGeom prst="wedgeRoundRectCallout">
            <a:avLst>
              <a:gd name="adj1" fmla="val 30953"/>
              <a:gd name="adj2" fmla="val -85165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The most efficient implementation for high-performance computing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6"/>
            <a:ext cx="6120680" cy="424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5256468"/>
            <a:ext cx="7200800" cy="424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499992" y="6178401"/>
            <a:ext cx="2786608" cy="612648"/>
          </a:xfrm>
          <a:prstGeom prst="wedgeRoundRectCallout">
            <a:avLst>
              <a:gd name="adj1" fmla="val -70275"/>
              <a:gd name="adj2" fmla="val -6464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From NPB and SNU NPB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19980" y="5778546"/>
            <a:ext cx="4950796" cy="1047005"/>
          </a:xfrm>
          <a:prstGeom prst="wedgeRoundRectCallout">
            <a:avLst>
              <a:gd name="adj1" fmla="val -35038"/>
              <a:gd name="adj2" fmla="val -775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8 cores in a node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1 core / MPI process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A set of 4 cores / OpenCL compute device</a:t>
            </a:r>
            <a:endParaRPr lang="ko-KR" altLang="en-US" dirty="0" err="1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Develop a scalable OpenCL framework for clusters</a:t>
            </a:r>
          </a:p>
          <a:p>
            <a:pPr lvl="1"/>
            <a:r>
              <a:rPr lang="en-US" altLang="ko-KR" dirty="0" smtClean="0"/>
              <a:t>Comparable to MPI-Fortran</a:t>
            </a:r>
          </a:p>
          <a:p>
            <a:pPr lvl="1"/>
            <a:r>
              <a:rPr lang="en-US" altLang="ko-KR" dirty="0" smtClean="0"/>
              <a:t>Achieve ease of programming with high performance</a:t>
            </a:r>
          </a:p>
          <a:p>
            <a:endParaRPr lang="en-US" altLang="ko-KR" dirty="0"/>
          </a:p>
          <a:p>
            <a:r>
              <a:rPr lang="en-US" altLang="ko-KR" dirty="0" smtClean="0"/>
              <a:t>Key idea</a:t>
            </a:r>
          </a:p>
          <a:p>
            <a:pPr lvl="1"/>
            <a:r>
              <a:rPr lang="en-US" altLang="ko-KR" dirty="0" smtClean="0"/>
              <a:t>Eliminate the centralized host node</a:t>
            </a:r>
          </a:p>
          <a:p>
            <a:pPr lvl="2"/>
            <a:r>
              <a:rPr lang="en-US" altLang="ko-KR" dirty="0" smtClean="0"/>
              <a:t>Redundant host computation</a:t>
            </a:r>
          </a:p>
          <a:p>
            <a:pPr lvl="2"/>
            <a:r>
              <a:rPr lang="en-US" altLang="ko-KR" dirty="0" smtClean="0"/>
              <a:t>Data replication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SnuCL</a:t>
            </a:r>
            <a:r>
              <a:rPr lang="en-US" altLang="ko-KR" dirty="0" smtClean="0"/>
              <a:t>-D</a:t>
            </a:r>
          </a:p>
          <a:p>
            <a:pPr lvl="1"/>
            <a:r>
              <a:rPr lang="en-US" altLang="ko-KR" dirty="0" smtClean="0"/>
              <a:t>The successor of </a:t>
            </a:r>
            <a:r>
              <a:rPr lang="en-US" altLang="ko-KR" dirty="0" err="1" smtClean="0"/>
              <a:t>SnuCL</a:t>
            </a:r>
            <a:endParaRPr lang="en-US" altLang="ko-KR" dirty="0" smtClean="0"/>
          </a:p>
          <a:p>
            <a:pPr lvl="1"/>
            <a:r>
              <a:rPr lang="en-US" altLang="ko-KR" dirty="0"/>
              <a:t>A distributed OpenCL framework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OpenCL programming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Previous approaches for clusters</a:t>
            </a:r>
          </a:p>
          <a:p>
            <a:r>
              <a:rPr lang="en-US" altLang="ko-KR" dirty="0" smtClean="0"/>
              <a:t>Overview of </a:t>
            </a:r>
            <a:r>
              <a:rPr lang="en-US" altLang="ko-KR" dirty="0" err="1" smtClean="0"/>
              <a:t>SnuCL</a:t>
            </a:r>
            <a:r>
              <a:rPr lang="en-US" altLang="ko-KR" dirty="0" smtClean="0"/>
              <a:t>-D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Correctness problems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Optimization techniques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Limitation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SnuCL</a:t>
            </a:r>
            <a:r>
              <a:rPr lang="en-US" altLang="ko-KR" dirty="0" smtClean="0"/>
              <a:t>-D’s Approach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79912" y="3299568"/>
            <a:ext cx="5256000" cy="432000"/>
          </a:xfrm>
          <a:prstGeom prst="roundRect">
            <a:avLst>
              <a:gd name="adj" fmla="val 8642"/>
            </a:avLst>
          </a:prstGeom>
          <a:solidFill>
            <a:srgbClr val="A8D7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OpenCL application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79912" y="3817652"/>
            <a:ext cx="5256000" cy="2088000"/>
          </a:xfrm>
          <a:prstGeom prst="roundRect">
            <a:avLst>
              <a:gd name="adj" fmla="val 3677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06438" y="5979796"/>
            <a:ext cx="377026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...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38614" y="5198406"/>
            <a:ext cx="1511999" cy="1620000"/>
          </a:xfrm>
          <a:prstGeom prst="rect">
            <a:avLst/>
          </a:prstGeom>
          <a:solidFill>
            <a:srgbClr val="A7FE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600" dirty="0">
              <a:latin typeface="Calibri" panose="020F050202020403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553923" y="5961069"/>
            <a:ext cx="1281380" cy="567000"/>
            <a:chOff x="7815752" y="5083062"/>
            <a:chExt cx="1708507" cy="756000"/>
          </a:xfrm>
        </p:grpSpPr>
        <p:sp>
          <p:nvSpPr>
            <p:cNvPr id="58" name="직사각형 57"/>
            <p:cNvSpPr/>
            <p:nvPr/>
          </p:nvSpPr>
          <p:spPr>
            <a:xfrm>
              <a:off x="7815752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0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265254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1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714756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2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164259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3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492613" y="5253003"/>
            <a:ext cx="1404000" cy="567000"/>
          </a:xfrm>
          <a:prstGeom prst="roundRect">
            <a:avLst>
              <a:gd name="adj" fmla="val 4792"/>
            </a:avLst>
          </a:prstGeom>
          <a:solidFill>
            <a:srgbClr val="FFD8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Vendor-specific</a:t>
            </a:r>
          </a:p>
          <a:p>
            <a:pPr algn="ctr"/>
            <a:r>
              <a:rPr lang="en-US" altLang="ko-KR" sz="1400" dirty="0" err="1">
                <a:latin typeface="Calibri" panose="020F0502020204030204" pitchFamily="34" charset="0"/>
              </a:rPr>
              <a:t>OpenCL</a:t>
            </a:r>
            <a:r>
              <a:rPr lang="en-US" altLang="ko-KR" sz="1400" dirty="0">
                <a:latin typeface="Calibri" panose="020F0502020204030204" pitchFamily="34" charset="0"/>
              </a:rPr>
              <a:t> platform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44037" y="6500905"/>
            <a:ext cx="787395" cy="338554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</a:rPr>
              <a:t>Node </a:t>
            </a:r>
            <a:r>
              <a:rPr lang="en-US" altLang="ko-KR" sz="1600" dirty="0" smtClean="0">
                <a:latin typeface="Calibri" panose="020F0502020204030204" pitchFamily="34" charset="0"/>
              </a:rPr>
              <a:t>1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7409809" y="5198406"/>
            <a:ext cx="1511999" cy="1620000"/>
          </a:xfrm>
          <a:prstGeom prst="rect">
            <a:avLst/>
          </a:prstGeom>
          <a:solidFill>
            <a:srgbClr val="A7FE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600" dirty="0">
              <a:latin typeface="Calibri" panose="020F050202020403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525118" y="5961069"/>
            <a:ext cx="1281380" cy="567000"/>
            <a:chOff x="7815752" y="5083062"/>
            <a:chExt cx="1708507" cy="756000"/>
          </a:xfrm>
        </p:grpSpPr>
        <p:sp>
          <p:nvSpPr>
            <p:cNvPr id="54" name="직사각형 53"/>
            <p:cNvSpPr/>
            <p:nvPr/>
          </p:nvSpPr>
          <p:spPr>
            <a:xfrm>
              <a:off x="7815752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0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265254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1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14756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2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164259" y="5083062"/>
              <a:ext cx="360000" cy="756000"/>
            </a:xfrm>
            <a:prstGeom prst="rect">
              <a:avLst/>
            </a:prstGeom>
            <a:solidFill>
              <a:srgbClr val="FFD6A9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Dev 3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7463808" y="5253003"/>
            <a:ext cx="1404000" cy="567000"/>
          </a:xfrm>
          <a:prstGeom prst="roundRect">
            <a:avLst>
              <a:gd name="adj" fmla="val 4792"/>
            </a:avLst>
          </a:prstGeom>
          <a:solidFill>
            <a:srgbClr val="FFD8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Vendor-specific</a:t>
            </a:r>
          </a:p>
          <a:p>
            <a:pPr algn="ctr"/>
            <a:r>
              <a:rPr lang="en-US" altLang="ko-KR" sz="1400" dirty="0" err="1">
                <a:latin typeface="Calibri" panose="020F0502020204030204" pitchFamily="34" charset="0"/>
              </a:rPr>
              <a:t>OpenCL</a:t>
            </a:r>
            <a:r>
              <a:rPr lang="en-US" altLang="ko-KR" sz="1400" dirty="0">
                <a:latin typeface="Calibri" panose="020F0502020204030204" pitchFamily="34" charset="0"/>
              </a:rPr>
              <a:t> platform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15232" y="6500905"/>
            <a:ext cx="816249" cy="338554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</a:rPr>
              <a:t>Node 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996699" y="4244924"/>
            <a:ext cx="377026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...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4433" y="3859647"/>
            <a:ext cx="968535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Calibri" panose="020F0502020204030204" pitchFamily="34" charset="0"/>
              </a:rPr>
              <a:t>SnuCL</a:t>
            </a:r>
            <a:r>
              <a:rPr lang="en-US" altLang="ko-KR" dirty="0" smtClean="0">
                <a:latin typeface="Calibri" panose="020F0502020204030204" pitchFamily="34" charset="0"/>
              </a:rPr>
              <a:t>-D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65863" y="4774013"/>
            <a:ext cx="1511999" cy="360000"/>
          </a:xfrm>
          <a:prstGeom prst="roundRect">
            <a:avLst>
              <a:gd name="adj" fmla="val 8132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R</a:t>
            </a:r>
            <a:r>
              <a:rPr lang="en-US" altLang="ko-KR" sz="1600" dirty="0" smtClean="0">
                <a:latin typeface="Calibri" panose="020F0502020204030204" pitchFamily="34" charset="0"/>
              </a:rPr>
              <a:t>untime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417961" y="4774013"/>
            <a:ext cx="1511999" cy="360000"/>
          </a:xfrm>
          <a:prstGeom prst="roundRect">
            <a:avLst>
              <a:gd name="adj" fmla="val 8132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R</a:t>
            </a:r>
            <a:r>
              <a:rPr lang="en-US" altLang="ko-KR" sz="1600" dirty="0" smtClean="0">
                <a:latin typeface="Calibri" panose="020F0502020204030204" pitchFamily="34" charset="0"/>
              </a:rPr>
              <a:t>untime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73960" y="4243267"/>
            <a:ext cx="756000" cy="432000"/>
          </a:xfrm>
          <a:prstGeom prst="roundRect">
            <a:avLst>
              <a:gd name="adj" fmla="val 4932"/>
            </a:avLst>
          </a:prstGeom>
          <a:solidFill>
            <a:srgbClr val="FFD6A9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Kernels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7359472" y="4208680"/>
            <a:ext cx="806567" cy="472599"/>
            <a:chOff x="9562456" y="-117102"/>
            <a:chExt cx="806567" cy="472599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9605739" y="-76503"/>
              <a:ext cx="720000" cy="432000"/>
            </a:xfrm>
            <a:prstGeom prst="roundRect">
              <a:avLst>
                <a:gd name="adj" fmla="val 4844"/>
              </a:avLst>
            </a:prstGeom>
            <a:solidFill>
              <a:srgbClr val="D6D7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705283" y="-117102"/>
              <a:ext cx="5209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latin typeface="Calibri" panose="020F0502020204030204" pitchFamily="34" charset="0"/>
                </a:rPr>
                <a:t>Host</a:t>
              </a:r>
              <a:endParaRPr lang="en-US" altLang="ko-KR" sz="1400" dirty="0">
                <a:latin typeface="Calibri" panose="020F050202020403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562456" y="47313"/>
              <a:ext cx="8065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latin typeface="Calibri" panose="020F0502020204030204" pitchFamily="34" charset="0"/>
                </a:rPr>
                <a:t>program</a:t>
              </a:r>
              <a:endParaRPr lang="ko-KR" altLang="en-US" sz="1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1520" y="1124744"/>
            <a:ext cx="5241552" cy="2659864"/>
            <a:chOff x="251520" y="1124744"/>
            <a:chExt cx="5241552" cy="2659864"/>
          </a:xfrm>
        </p:grpSpPr>
        <p:sp>
          <p:nvSpPr>
            <p:cNvPr id="34" name="타원 5"/>
            <p:cNvSpPr/>
            <p:nvPr/>
          </p:nvSpPr>
          <p:spPr>
            <a:xfrm rot="21113328">
              <a:off x="4348424" y="2824186"/>
              <a:ext cx="531265" cy="462953"/>
            </a:xfrm>
            <a:custGeom>
              <a:avLst/>
              <a:gdLst>
                <a:gd name="connsiteX0" fmla="*/ 0 w 366972"/>
                <a:gd name="connsiteY0" fmla="*/ 201699 h 403397"/>
                <a:gd name="connsiteX1" fmla="*/ 183486 w 366972"/>
                <a:gd name="connsiteY1" fmla="*/ 0 h 403397"/>
                <a:gd name="connsiteX2" fmla="*/ 366972 w 366972"/>
                <a:gd name="connsiteY2" fmla="*/ 201699 h 403397"/>
                <a:gd name="connsiteX3" fmla="*/ 183486 w 366972"/>
                <a:gd name="connsiteY3" fmla="*/ 403398 h 403397"/>
                <a:gd name="connsiteX4" fmla="*/ 0 w 366972"/>
                <a:gd name="connsiteY4" fmla="*/ 201699 h 403397"/>
                <a:gd name="connsiteX0" fmla="*/ 0 w 392372"/>
                <a:gd name="connsiteY0" fmla="*/ 201882 h 403717"/>
                <a:gd name="connsiteX1" fmla="*/ 183486 w 392372"/>
                <a:gd name="connsiteY1" fmla="*/ 183 h 403717"/>
                <a:gd name="connsiteX2" fmla="*/ 392372 w 392372"/>
                <a:gd name="connsiteY2" fmla="*/ 176482 h 403717"/>
                <a:gd name="connsiteX3" fmla="*/ 183486 w 392372"/>
                <a:gd name="connsiteY3" fmla="*/ 403581 h 403717"/>
                <a:gd name="connsiteX4" fmla="*/ 0 w 392372"/>
                <a:gd name="connsiteY4" fmla="*/ 201882 h 403717"/>
                <a:gd name="connsiteX0" fmla="*/ 1143 w 393515"/>
                <a:gd name="connsiteY0" fmla="*/ 201882 h 390983"/>
                <a:gd name="connsiteX1" fmla="*/ 184629 w 393515"/>
                <a:gd name="connsiteY1" fmla="*/ 183 h 390983"/>
                <a:gd name="connsiteX2" fmla="*/ 393515 w 393515"/>
                <a:gd name="connsiteY2" fmla="*/ 176482 h 390983"/>
                <a:gd name="connsiteX3" fmla="*/ 273529 w 393515"/>
                <a:gd name="connsiteY3" fmla="*/ 390881 h 390983"/>
                <a:gd name="connsiteX4" fmla="*/ 1143 w 393515"/>
                <a:gd name="connsiteY4" fmla="*/ 201882 h 39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15" h="390983">
                  <a:moveTo>
                    <a:pt x="1143" y="201882"/>
                  </a:moveTo>
                  <a:cubicBezTo>
                    <a:pt x="-13674" y="136766"/>
                    <a:pt x="119234" y="4416"/>
                    <a:pt x="184629" y="183"/>
                  </a:cubicBezTo>
                  <a:cubicBezTo>
                    <a:pt x="250024" y="-4050"/>
                    <a:pt x="393515" y="65087"/>
                    <a:pt x="393515" y="176482"/>
                  </a:cubicBezTo>
                  <a:cubicBezTo>
                    <a:pt x="393515" y="287877"/>
                    <a:pt x="338924" y="386648"/>
                    <a:pt x="273529" y="390881"/>
                  </a:cubicBezTo>
                  <a:cubicBezTo>
                    <a:pt x="208134" y="395114"/>
                    <a:pt x="15960" y="266998"/>
                    <a:pt x="1143" y="201882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5"/>
            <p:cNvSpPr/>
            <p:nvPr/>
          </p:nvSpPr>
          <p:spPr>
            <a:xfrm>
              <a:off x="5372811" y="3275088"/>
              <a:ext cx="120261" cy="113452"/>
            </a:xfrm>
            <a:custGeom>
              <a:avLst/>
              <a:gdLst>
                <a:gd name="connsiteX0" fmla="*/ 0 w 366972"/>
                <a:gd name="connsiteY0" fmla="*/ 201699 h 403397"/>
                <a:gd name="connsiteX1" fmla="*/ 183486 w 366972"/>
                <a:gd name="connsiteY1" fmla="*/ 0 h 403397"/>
                <a:gd name="connsiteX2" fmla="*/ 366972 w 366972"/>
                <a:gd name="connsiteY2" fmla="*/ 201699 h 403397"/>
                <a:gd name="connsiteX3" fmla="*/ 183486 w 366972"/>
                <a:gd name="connsiteY3" fmla="*/ 403398 h 403397"/>
                <a:gd name="connsiteX4" fmla="*/ 0 w 366972"/>
                <a:gd name="connsiteY4" fmla="*/ 201699 h 403397"/>
                <a:gd name="connsiteX0" fmla="*/ 0 w 392372"/>
                <a:gd name="connsiteY0" fmla="*/ 201882 h 403717"/>
                <a:gd name="connsiteX1" fmla="*/ 183486 w 392372"/>
                <a:gd name="connsiteY1" fmla="*/ 183 h 403717"/>
                <a:gd name="connsiteX2" fmla="*/ 392372 w 392372"/>
                <a:gd name="connsiteY2" fmla="*/ 176482 h 403717"/>
                <a:gd name="connsiteX3" fmla="*/ 183486 w 392372"/>
                <a:gd name="connsiteY3" fmla="*/ 403581 h 403717"/>
                <a:gd name="connsiteX4" fmla="*/ 0 w 392372"/>
                <a:gd name="connsiteY4" fmla="*/ 201882 h 403717"/>
                <a:gd name="connsiteX0" fmla="*/ 1143 w 393515"/>
                <a:gd name="connsiteY0" fmla="*/ 201882 h 390983"/>
                <a:gd name="connsiteX1" fmla="*/ 184629 w 393515"/>
                <a:gd name="connsiteY1" fmla="*/ 183 h 390983"/>
                <a:gd name="connsiteX2" fmla="*/ 393515 w 393515"/>
                <a:gd name="connsiteY2" fmla="*/ 176482 h 390983"/>
                <a:gd name="connsiteX3" fmla="*/ 273529 w 393515"/>
                <a:gd name="connsiteY3" fmla="*/ 390881 h 390983"/>
                <a:gd name="connsiteX4" fmla="*/ 1143 w 393515"/>
                <a:gd name="connsiteY4" fmla="*/ 201882 h 39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15" h="390983">
                  <a:moveTo>
                    <a:pt x="1143" y="201882"/>
                  </a:moveTo>
                  <a:cubicBezTo>
                    <a:pt x="-13674" y="136766"/>
                    <a:pt x="119234" y="4416"/>
                    <a:pt x="184629" y="183"/>
                  </a:cubicBezTo>
                  <a:cubicBezTo>
                    <a:pt x="250024" y="-4050"/>
                    <a:pt x="393515" y="65087"/>
                    <a:pt x="393515" y="176482"/>
                  </a:cubicBezTo>
                  <a:cubicBezTo>
                    <a:pt x="393515" y="287877"/>
                    <a:pt x="338924" y="386648"/>
                    <a:pt x="273529" y="390881"/>
                  </a:cubicBezTo>
                  <a:cubicBezTo>
                    <a:pt x="208134" y="395114"/>
                    <a:pt x="15960" y="266998"/>
                    <a:pt x="1143" y="201882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5"/>
            <p:cNvSpPr/>
            <p:nvPr/>
          </p:nvSpPr>
          <p:spPr>
            <a:xfrm>
              <a:off x="5050791" y="3117560"/>
              <a:ext cx="214261" cy="221185"/>
            </a:xfrm>
            <a:custGeom>
              <a:avLst/>
              <a:gdLst>
                <a:gd name="connsiteX0" fmla="*/ 0 w 366972"/>
                <a:gd name="connsiteY0" fmla="*/ 201699 h 403397"/>
                <a:gd name="connsiteX1" fmla="*/ 183486 w 366972"/>
                <a:gd name="connsiteY1" fmla="*/ 0 h 403397"/>
                <a:gd name="connsiteX2" fmla="*/ 366972 w 366972"/>
                <a:gd name="connsiteY2" fmla="*/ 201699 h 403397"/>
                <a:gd name="connsiteX3" fmla="*/ 183486 w 366972"/>
                <a:gd name="connsiteY3" fmla="*/ 403398 h 403397"/>
                <a:gd name="connsiteX4" fmla="*/ 0 w 366972"/>
                <a:gd name="connsiteY4" fmla="*/ 201699 h 403397"/>
                <a:gd name="connsiteX0" fmla="*/ 0 w 392372"/>
                <a:gd name="connsiteY0" fmla="*/ 201882 h 403717"/>
                <a:gd name="connsiteX1" fmla="*/ 183486 w 392372"/>
                <a:gd name="connsiteY1" fmla="*/ 183 h 403717"/>
                <a:gd name="connsiteX2" fmla="*/ 392372 w 392372"/>
                <a:gd name="connsiteY2" fmla="*/ 176482 h 403717"/>
                <a:gd name="connsiteX3" fmla="*/ 183486 w 392372"/>
                <a:gd name="connsiteY3" fmla="*/ 403581 h 403717"/>
                <a:gd name="connsiteX4" fmla="*/ 0 w 392372"/>
                <a:gd name="connsiteY4" fmla="*/ 201882 h 403717"/>
                <a:gd name="connsiteX0" fmla="*/ 1143 w 393515"/>
                <a:gd name="connsiteY0" fmla="*/ 201882 h 390983"/>
                <a:gd name="connsiteX1" fmla="*/ 184629 w 393515"/>
                <a:gd name="connsiteY1" fmla="*/ 183 h 390983"/>
                <a:gd name="connsiteX2" fmla="*/ 393515 w 393515"/>
                <a:gd name="connsiteY2" fmla="*/ 176482 h 390983"/>
                <a:gd name="connsiteX3" fmla="*/ 273529 w 393515"/>
                <a:gd name="connsiteY3" fmla="*/ 390881 h 390983"/>
                <a:gd name="connsiteX4" fmla="*/ 1143 w 393515"/>
                <a:gd name="connsiteY4" fmla="*/ 201882 h 39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15" h="390983">
                  <a:moveTo>
                    <a:pt x="1143" y="201882"/>
                  </a:moveTo>
                  <a:cubicBezTo>
                    <a:pt x="-13674" y="136766"/>
                    <a:pt x="119234" y="4416"/>
                    <a:pt x="184629" y="183"/>
                  </a:cubicBezTo>
                  <a:cubicBezTo>
                    <a:pt x="250024" y="-4050"/>
                    <a:pt x="393515" y="65087"/>
                    <a:pt x="393515" y="176482"/>
                  </a:cubicBezTo>
                  <a:cubicBezTo>
                    <a:pt x="393515" y="287877"/>
                    <a:pt x="338924" y="386648"/>
                    <a:pt x="273529" y="390881"/>
                  </a:cubicBezTo>
                  <a:cubicBezTo>
                    <a:pt x="208134" y="395114"/>
                    <a:pt x="15960" y="266998"/>
                    <a:pt x="1143" y="201882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구름 6"/>
            <p:cNvSpPr/>
            <p:nvPr/>
          </p:nvSpPr>
          <p:spPr>
            <a:xfrm flipV="1">
              <a:off x="251520" y="1124744"/>
              <a:ext cx="4282217" cy="265986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434 h 43424"/>
                <a:gd name="connsiteX1" fmla="*/ 5659 w 43256"/>
                <a:gd name="connsiteY1" fmla="*/ 6971 h 43424"/>
                <a:gd name="connsiteX2" fmla="*/ 14041 w 43256"/>
                <a:gd name="connsiteY2" fmla="*/ 5266 h 43424"/>
                <a:gd name="connsiteX3" fmla="*/ 22492 w 43256"/>
                <a:gd name="connsiteY3" fmla="*/ 3496 h 43424"/>
                <a:gd name="connsiteX4" fmla="*/ 25785 w 43256"/>
                <a:gd name="connsiteY4" fmla="*/ 264 h 43424"/>
                <a:gd name="connsiteX5" fmla="*/ 29869 w 43256"/>
                <a:gd name="connsiteY5" fmla="*/ 2545 h 43424"/>
                <a:gd name="connsiteX6" fmla="*/ 35499 w 43256"/>
                <a:gd name="connsiteY6" fmla="*/ 481 h 43424"/>
                <a:gd name="connsiteX7" fmla="*/ 38354 w 43256"/>
                <a:gd name="connsiteY7" fmla="*/ 5640 h 43424"/>
                <a:gd name="connsiteX8" fmla="*/ 42018 w 43256"/>
                <a:gd name="connsiteY8" fmla="*/ 10382 h 43424"/>
                <a:gd name="connsiteX9" fmla="*/ 41854 w 43256"/>
                <a:gd name="connsiteY9" fmla="*/ 15524 h 43424"/>
                <a:gd name="connsiteX10" fmla="*/ 43052 w 43256"/>
                <a:gd name="connsiteY10" fmla="*/ 23386 h 43424"/>
                <a:gd name="connsiteX11" fmla="*/ 37440 w 43256"/>
                <a:gd name="connsiteY11" fmla="*/ 30268 h 43424"/>
                <a:gd name="connsiteX12" fmla="*/ 35431 w 43256"/>
                <a:gd name="connsiteY12" fmla="*/ 36165 h 43424"/>
                <a:gd name="connsiteX13" fmla="*/ 28591 w 43256"/>
                <a:gd name="connsiteY13" fmla="*/ 36879 h 43424"/>
                <a:gd name="connsiteX14" fmla="*/ 23703 w 43256"/>
                <a:gd name="connsiteY14" fmla="*/ 43170 h 43424"/>
                <a:gd name="connsiteX15" fmla="*/ 16516 w 43256"/>
                <a:gd name="connsiteY15" fmla="*/ 39330 h 43424"/>
                <a:gd name="connsiteX16" fmla="*/ 5840 w 43256"/>
                <a:gd name="connsiteY16" fmla="*/ 35536 h 43424"/>
                <a:gd name="connsiteX17" fmla="*/ 1146 w 43256"/>
                <a:gd name="connsiteY17" fmla="*/ 31314 h 43424"/>
                <a:gd name="connsiteX18" fmla="*/ 2149 w 43256"/>
                <a:gd name="connsiteY18" fmla="*/ 25615 h 43424"/>
                <a:gd name="connsiteX19" fmla="*/ 31 w 43256"/>
                <a:gd name="connsiteY19" fmla="*/ 19768 h 43424"/>
                <a:gd name="connsiteX20" fmla="*/ 3899 w 43256"/>
                <a:gd name="connsiteY20" fmla="*/ 14571 h 43424"/>
                <a:gd name="connsiteX21" fmla="*/ 3936 w 43256"/>
                <a:gd name="connsiteY21" fmla="*/ 14434 h 43424"/>
                <a:gd name="connsiteX0" fmla="*/ 4729 w 43256"/>
                <a:gd name="connsiteY0" fmla="*/ 26241 h 43424"/>
                <a:gd name="connsiteX1" fmla="*/ 2196 w 43256"/>
                <a:gd name="connsiteY1" fmla="*/ 25444 h 43424"/>
                <a:gd name="connsiteX2" fmla="*/ 6964 w 43256"/>
                <a:gd name="connsiteY2" fmla="*/ 34963 h 43424"/>
                <a:gd name="connsiteX3" fmla="*/ 5856 w 43256"/>
                <a:gd name="connsiteY3" fmla="*/ 35344 h 43424"/>
                <a:gd name="connsiteX4" fmla="*/ 16514 w 43256"/>
                <a:gd name="connsiteY4" fmla="*/ 39154 h 43424"/>
                <a:gd name="connsiteX5" fmla="*/ 15846 w 43256"/>
                <a:gd name="connsiteY5" fmla="*/ 37414 h 43424"/>
                <a:gd name="connsiteX6" fmla="*/ 28863 w 43256"/>
                <a:gd name="connsiteY6" fmla="*/ 34815 h 43424"/>
                <a:gd name="connsiteX7" fmla="*/ 28596 w 43256"/>
                <a:gd name="connsiteY7" fmla="*/ 36724 h 43424"/>
                <a:gd name="connsiteX8" fmla="*/ 34165 w 43256"/>
                <a:gd name="connsiteY8" fmla="*/ 23018 h 43424"/>
                <a:gd name="connsiteX9" fmla="*/ 37416 w 43256"/>
                <a:gd name="connsiteY9" fmla="*/ 30154 h 43424"/>
                <a:gd name="connsiteX10" fmla="*/ 41834 w 43256"/>
                <a:gd name="connsiteY10" fmla="*/ 15418 h 43424"/>
                <a:gd name="connsiteX11" fmla="*/ 40386 w 43256"/>
                <a:gd name="connsiteY11" fmla="*/ 18094 h 43424"/>
                <a:gd name="connsiteX12" fmla="*/ 38360 w 43256"/>
                <a:gd name="connsiteY12" fmla="*/ 5490 h 43424"/>
                <a:gd name="connsiteX13" fmla="*/ 38436 w 43256"/>
                <a:gd name="connsiteY13" fmla="*/ 6754 h 43424"/>
                <a:gd name="connsiteX14" fmla="*/ 29114 w 43256"/>
                <a:gd name="connsiteY14" fmla="*/ 4016 h 43424"/>
                <a:gd name="connsiteX15" fmla="*/ 29856 w 43256"/>
                <a:gd name="connsiteY15" fmla="*/ 2404 h 43424"/>
                <a:gd name="connsiteX16" fmla="*/ 22177 w 43256"/>
                <a:gd name="connsiteY16" fmla="*/ 4784 h 43424"/>
                <a:gd name="connsiteX17" fmla="*/ 22536 w 43256"/>
                <a:gd name="connsiteY17" fmla="*/ 3394 h 43424"/>
                <a:gd name="connsiteX18" fmla="*/ 14036 w 43256"/>
                <a:gd name="connsiteY18" fmla="*/ 5256 h 43424"/>
                <a:gd name="connsiteX19" fmla="*/ 15336 w 43256"/>
                <a:gd name="connsiteY19" fmla="*/ 6604 h 43424"/>
                <a:gd name="connsiteX20" fmla="*/ 4163 w 43256"/>
                <a:gd name="connsiteY20" fmla="*/ 15853 h 43424"/>
                <a:gd name="connsiteX21" fmla="*/ 3936 w 43256"/>
                <a:gd name="connsiteY21" fmla="*/ 14434 h 43424"/>
                <a:gd name="connsiteX0" fmla="*/ 3936 w 43256"/>
                <a:gd name="connsiteY0" fmla="*/ 14434 h 43424"/>
                <a:gd name="connsiteX1" fmla="*/ 5659 w 43256"/>
                <a:gd name="connsiteY1" fmla="*/ 6971 h 43424"/>
                <a:gd name="connsiteX2" fmla="*/ 14041 w 43256"/>
                <a:gd name="connsiteY2" fmla="*/ 5266 h 43424"/>
                <a:gd name="connsiteX3" fmla="*/ 22492 w 43256"/>
                <a:gd name="connsiteY3" fmla="*/ 3496 h 43424"/>
                <a:gd name="connsiteX4" fmla="*/ 25785 w 43256"/>
                <a:gd name="connsiteY4" fmla="*/ 264 h 43424"/>
                <a:gd name="connsiteX5" fmla="*/ 29869 w 43256"/>
                <a:gd name="connsiteY5" fmla="*/ 2545 h 43424"/>
                <a:gd name="connsiteX6" fmla="*/ 35499 w 43256"/>
                <a:gd name="connsiteY6" fmla="*/ 481 h 43424"/>
                <a:gd name="connsiteX7" fmla="*/ 38354 w 43256"/>
                <a:gd name="connsiteY7" fmla="*/ 5640 h 43424"/>
                <a:gd name="connsiteX8" fmla="*/ 42018 w 43256"/>
                <a:gd name="connsiteY8" fmla="*/ 10382 h 43424"/>
                <a:gd name="connsiteX9" fmla="*/ 41854 w 43256"/>
                <a:gd name="connsiteY9" fmla="*/ 15524 h 43424"/>
                <a:gd name="connsiteX10" fmla="*/ 43052 w 43256"/>
                <a:gd name="connsiteY10" fmla="*/ 23386 h 43424"/>
                <a:gd name="connsiteX11" fmla="*/ 37440 w 43256"/>
                <a:gd name="connsiteY11" fmla="*/ 30268 h 43424"/>
                <a:gd name="connsiteX12" fmla="*/ 35431 w 43256"/>
                <a:gd name="connsiteY12" fmla="*/ 36165 h 43424"/>
                <a:gd name="connsiteX13" fmla="*/ 28591 w 43256"/>
                <a:gd name="connsiteY13" fmla="*/ 36879 h 43424"/>
                <a:gd name="connsiteX14" fmla="*/ 23703 w 43256"/>
                <a:gd name="connsiteY14" fmla="*/ 43170 h 43424"/>
                <a:gd name="connsiteX15" fmla="*/ 16516 w 43256"/>
                <a:gd name="connsiteY15" fmla="*/ 39330 h 43424"/>
                <a:gd name="connsiteX16" fmla="*/ 5840 w 43256"/>
                <a:gd name="connsiteY16" fmla="*/ 35536 h 43424"/>
                <a:gd name="connsiteX17" fmla="*/ 1146 w 43256"/>
                <a:gd name="connsiteY17" fmla="*/ 31314 h 43424"/>
                <a:gd name="connsiteX18" fmla="*/ 2149 w 43256"/>
                <a:gd name="connsiteY18" fmla="*/ 25615 h 43424"/>
                <a:gd name="connsiteX19" fmla="*/ 31 w 43256"/>
                <a:gd name="connsiteY19" fmla="*/ 19768 h 43424"/>
                <a:gd name="connsiteX20" fmla="*/ 3899 w 43256"/>
                <a:gd name="connsiteY20" fmla="*/ 14571 h 43424"/>
                <a:gd name="connsiteX21" fmla="*/ 3936 w 43256"/>
                <a:gd name="connsiteY21" fmla="*/ 14434 h 43424"/>
                <a:gd name="connsiteX0" fmla="*/ 4729 w 43256"/>
                <a:gd name="connsiteY0" fmla="*/ 26241 h 43424"/>
                <a:gd name="connsiteX1" fmla="*/ 2196 w 43256"/>
                <a:gd name="connsiteY1" fmla="*/ 25444 h 43424"/>
                <a:gd name="connsiteX2" fmla="*/ 6964 w 43256"/>
                <a:gd name="connsiteY2" fmla="*/ 34963 h 43424"/>
                <a:gd name="connsiteX3" fmla="*/ 5856 w 43256"/>
                <a:gd name="connsiteY3" fmla="*/ 35344 h 43424"/>
                <a:gd name="connsiteX4" fmla="*/ 16514 w 43256"/>
                <a:gd name="connsiteY4" fmla="*/ 39154 h 43424"/>
                <a:gd name="connsiteX5" fmla="*/ 15846 w 43256"/>
                <a:gd name="connsiteY5" fmla="*/ 37414 h 43424"/>
                <a:gd name="connsiteX6" fmla="*/ 28863 w 43256"/>
                <a:gd name="connsiteY6" fmla="*/ 34815 h 43424"/>
                <a:gd name="connsiteX7" fmla="*/ 28596 w 43256"/>
                <a:gd name="connsiteY7" fmla="*/ 36724 h 43424"/>
                <a:gd name="connsiteX8" fmla="*/ 34165 w 43256"/>
                <a:gd name="connsiteY8" fmla="*/ 23018 h 43424"/>
                <a:gd name="connsiteX9" fmla="*/ 37416 w 43256"/>
                <a:gd name="connsiteY9" fmla="*/ 30154 h 43424"/>
                <a:gd name="connsiteX10" fmla="*/ 41834 w 43256"/>
                <a:gd name="connsiteY10" fmla="*/ 15418 h 43424"/>
                <a:gd name="connsiteX11" fmla="*/ 40386 w 43256"/>
                <a:gd name="connsiteY11" fmla="*/ 18094 h 43424"/>
                <a:gd name="connsiteX12" fmla="*/ 38360 w 43256"/>
                <a:gd name="connsiteY12" fmla="*/ 5490 h 43424"/>
                <a:gd name="connsiteX13" fmla="*/ 35546 w 43256"/>
                <a:gd name="connsiteY13" fmla="*/ 10299 h 43424"/>
                <a:gd name="connsiteX14" fmla="*/ 29114 w 43256"/>
                <a:gd name="connsiteY14" fmla="*/ 4016 h 43424"/>
                <a:gd name="connsiteX15" fmla="*/ 29856 w 43256"/>
                <a:gd name="connsiteY15" fmla="*/ 2404 h 43424"/>
                <a:gd name="connsiteX16" fmla="*/ 22177 w 43256"/>
                <a:gd name="connsiteY16" fmla="*/ 4784 h 43424"/>
                <a:gd name="connsiteX17" fmla="*/ 22536 w 43256"/>
                <a:gd name="connsiteY17" fmla="*/ 3394 h 43424"/>
                <a:gd name="connsiteX18" fmla="*/ 14036 w 43256"/>
                <a:gd name="connsiteY18" fmla="*/ 5256 h 43424"/>
                <a:gd name="connsiteX19" fmla="*/ 15336 w 43256"/>
                <a:gd name="connsiteY19" fmla="*/ 6604 h 43424"/>
                <a:gd name="connsiteX20" fmla="*/ 4163 w 43256"/>
                <a:gd name="connsiteY20" fmla="*/ 15853 h 43424"/>
                <a:gd name="connsiteX21" fmla="*/ 3936 w 43256"/>
                <a:gd name="connsiteY21" fmla="*/ 14434 h 43424"/>
                <a:gd name="connsiteX0" fmla="*/ 3936 w 43256"/>
                <a:gd name="connsiteY0" fmla="*/ 14434 h 43424"/>
                <a:gd name="connsiteX1" fmla="*/ 5659 w 43256"/>
                <a:gd name="connsiteY1" fmla="*/ 6971 h 43424"/>
                <a:gd name="connsiteX2" fmla="*/ 14041 w 43256"/>
                <a:gd name="connsiteY2" fmla="*/ 5266 h 43424"/>
                <a:gd name="connsiteX3" fmla="*/ 22492 w 43256"/>
                <a:gd name="connsiteY3" fmla="*/ 3496 h 43424"/>
                <a:gd name="connsiteX4" fmla="*/ 25785 w 43256"/>
                <a:gd name="connsiteY4" fmla="*/ 264 h 43424"/>
                <a:gd name="connsiteX5" fmla="*/ 29869 w 43256"/>
                <a:gd name="connsiteY5" fmla="*/ 2545 h 43424"/>
                <a:gd name="connsiteX6" fmla="*/ 35499 w 43256"/>
                <a:gd name="connsiteY6" fmla="*/ 481 h 43424"/>
                <a:gd name="connsiteX7" fmla="*/ 38354 w 43256"/>
                <a:gd name="connsiteY7" fmla="*/ 5640 h 43424"/>
                <a:gd name="connsiteX8" fmla="*/ 42018 w 43256"/>
                <a:gd name="connsiteY8" fmla="*/ 10382 h 43424"/>
                <a:gd name="connsiteX9" fmla="*/ 41854 w 43256"/>
                <a:gd name="connsiteY9" fmla="*/ 15524 h 43424"/>
                <a:gd name="connsiteX10" fmla="*/ 43052 w 43256"/>
                <a:gd name="connsiteY10" fmla="*/ 23386 h 43424"/>
                <a:gd name="connsiteX11" fmla="*/ 37440 w 43256"/>
                <a:gd name="connsiteY11" fmla="*/ 30268 h 43424"/>
                <a:gd name="connsiteX12" fmla="*/ 35431 w 43256"/>
                <a:gd name="connsiteY12" fmla="*/ 36165 h 43424"/>
                <a:gd name="connsiteX13" fmla="*/ 28591 w 43256"/>
                <a:gd name="connsiteY13" fmla="*/ 36879 h 43424"/>
                <a:gd name="connsiteX14" fmla="*/ 23703 w 43256"/>
                <a:gd name="connsiteY14" fmla="*/ 43170 h 43424"/>
                <a:gd name="connsiteX15" fmla="*/ 16516 w 43256"/>
                <a:gd name="connsiteY15" fmla="*/ 39330 h 43424"/>
                <a:gd name="connsiteX16" fmla="*/ 5840 w 43256"/>
                <a:gd name="connsiteY16" fmla="*/ 35536 h 43424"/>
                <a:gd name="connsiteX17" fmla="*/ 1146 w 43256"/>
                <a:gd name="connsiteY17" fmla="*/ 31314 h 43424"/>
                <a:gd name="connsiteX18" fmla="*/ 2149 w 43256"/>
                <a:gd name="connsiteY18" fmla="*/ 25615 h 43424"/>
                <a:gd name="connsiteX19" fmla="*/ 31 w 43256"/>
                <a:gd name="connsiteY19" fmla="*/ 19768 h 43424"/>
                <a:gd name="connsiteX20" fmla="*/ 3899 w 43256"/>
                <a:gd name="connsiteY20" fmla="*/ 14571 h 43424"/>
                <a:gd name="connsiteX21" fmla="*/ 3936 w 43256"/>
                <a:gd name="connsiteY21" fmla="*/ 14434 h 43424"/>
                <a:gd name="connsiteX0" fmla="*/ 4729 w 43256"/>
                <a:gd name="connsiteY0" fmla="*/ 26241 h 43424"/>
                <a:gd name="connsiteX1" fmla="*/ 2196 w 43256"/>
                <a:gd name="connsiteY1" fmla="*/ 25444 h 43424"/>
                <a:gd name="connsiteX2" fmla="*/ 6964 w 43256"/>
                <a:gd name="connsiteY2" fmla="*/ 34963 h 43424"/>
                <a:gd name="connsiteX3" fmla="*/ 5856 w 43256"/>
                <a:gd name="connsiteY3" fmla="*/ 35344 h 43424"/>
                <a:gd name="connsiteX4" fmla="*/ 16514 w 43256"/>
                <a:gd name="connsiteY4" fmla="*/ 39154 h 43424"/>
                <a:gd name="connsiteX5" fmla="*/ 15846 w 43256"/>
                <a:gd name="connsiteY5" fmla="*/ 37414 h 43424"/>
                <a:gd name="connsiteX6" fmla="*/ 28863 w 43256"/>
                <a:gd name="connsiteY6" fmla="*/ 34815 h 43424"/>
                <a:gd name="connsiteX7" fmla="*/ 28596 w 43256"/>
                <a:gd name="connsiteY7" fmla="*/ 36724 h 43424"/>
                <a:gd name="connsiteX8" fmla="*/ 34165 w 43256"/>
                <a:gd name="connsiteY8" fmla="*/ 23018 h 43424"/>
                <a:gd name="connsiteX9" fmla="*/ 37416 w 43256"/>
                <a:gd name="connsiteY9" fmla="*/ 30154 h 43424"/>
                <a:gd name="connsiteX10" fmla="*/ 41834 w 43256"/>
                <a:gd name="connsiteY10" fmla="*/ 15418 h 43424"/>
                <a:gd name="connsiteX11" fmla="*/ 40386 w 43256"/>
                <a:gd name="connsiteY11" fmla="*/ 18094 h 43424"/>
                <a:gd name="connsiteX12" fmla="*/ 34558 w 43256"/>
                <a:gd name="connsiteY12" fmla="*/ 7399 h 43424"/>
                <a:gd name="connsiteX13" fmla="*/ 35546 w 43256"/>
                <a:gd name="connsiteY13" fmla="*/ 10299 h 43424"/>
                <a:gd name="connsiteX14" fmla="*/ 29114 w 43256"/>
                <a:gd name="connsiteY14" fmla="*/ 4016 h 43424"/>
                <a:gd name="connsiteX15" fmla="*/ 29856 w 43256"/>
                <a:gd name="connsiteY15" fmla="*/ 2404 h 43424"/>
                <a:gd name="connsiteX16" fmla="*/ 22177 w 43256"/>
                <a:gd name="connsiteY16" fmla="*/ 4784 h 43424"/>
                <a:gd name="connsiteX17" fmla="*/ 22536 w 43256"/>
                <a:gd name="connsiteY17" fmla="*/ 3394 h 43424"/>
                <a:gd name="connsiteX18" fmla="*/ 14036 w 43256"/>
                <a:gd name="connsiteY18" fmla="*/ 5256 h 43424"/>
                <a:gd name="connsiteX19" fmla="*/ 15336 w 43256"/>
                <a:gd name="connsiteY19" fmla="*/ 6604 h 43424"/>
                <a:gd name="connsiteX20" fmla="*/ 4163 w 43256"/>
                <a:gd name="connsiteY20" fmla="*/ 15853 h 43424"/>
                <a:gd name="connsiteX21" fmla="*/ 3936 w 43256"/>
                <a:gd name="connsiteY21" fmla="*/ 14434 h 43424"/>
                <a:gd name="connsiteX0" fmla="*/ 3936 w 43256"/>
                <a:gd name="connsiteY0" fmla="*/ 14376 h 43366"/>
                <a:gd name="connsiteX1" fmla="*/ 5659 w 43256"/>
                <a:gd name="connsiteY1" fmla="*/ 6913 h 43366"/>
                <a:gd name="connsiteX2" fmla="*/ 14041 w 43256"/>
                <a:gd name="connsiteY2" fmla="*/ 5208 h 43366"/>
                <a:gd name="connsiteX3" fmla="*/ 22492 w 43256"/>
                <a:gd name="connsiteY3" fmla="*/ 3438 h 43366"/>
                <a:gd name="connsiteX4" fmla="*/ 25785 w 43256"/>
                <a:gd name="connsiteY4" fmla="*/ 206 h 43366"/>
                <a:gd name="connsiteX5" fmla="*/ 29869 w 43256"/>
                <a:gd name="connsiteY5" fmla="*/ 2487 h 43366"/>
                <a:gd name="connsiteX6" fmla="*/ 35499 w 43256"/>
                <a:gd name="connsiteY6" fmla="*/ 423 h 43366"/>
                <a:gd name="connsiteX7" fmla="*/ 37442 w 43256"/>
                <a:gd name="connsiteY7" fmla="*/ 8582 h 43366"/>
                <a:gd name="connsiteX8" fmla="*/ 42018 w 43256"/>
                <a:gd name="connsiteY8" fmla="*/ 10324 h 43366"/>
                <a:gd name="connsiteX9" fmla="*/ 41854 w 43256"/>
                <a:gd name="connsiteY9" fmla="*/ 15466 h 43366"/>
                <a:gd name="connsiteX10" fmla="*/ 43052 w 43256"/>
                <a:gd name="connsiteY10" fmla="*/ 23328 h 43366"/>
                <a:gd name="connsiteX11" fmla="*/ 37440 w 43256"/>
                <a:gd name="connsiteY11" fmla="*/ 30210 h 43366"/>
                <a:gd name="connsiteX12" fmla="*/ 35431 w 43256"/>
                <a:gd name="connsiteY12" fmla="*/ 36107 h 43366"/>
                <a:gd name="connsiteX13" fmla="*/ 28591 w 43256"/>
                <a:gd name="connsiteY13" fmla="*/ 36821 h 43366"/>
                <a:gd name="connsiteX14" fmla="*/ 23703 w 43256"/>
                <a:gd name="connsiteY14" fmla="*/ 43112 h 43366"/>
                <a:gd name="connsiteX15" fmla="*/ 16516 w 43256"/>
                <a:gd name="connsiteY15" fmla="*/ 39272 h 43366"/>
                <a:gd name="connsiteX16" fmla="*/ 5840 w 43256"/>
                <a:gd name="connsiteY16" fmla="*/ 35478 h 43366"/>
                <a:gd name="connsiteX17" fmla="*/ 1146 w 43256"/>
                <a:gd name="connsiteY17" fmla="*/ 31256 h 43366"/>
                <a:gd name="connsiteX18" fmla="*/ 2149 w 43256"/>
                <a:gd name="connsiteY18" fmla="*/ 25557 h 43366"/>
                <a:gd name="connsiteX19" fmla="*/ 31 w 43256"/>
                <a:gd name="connsiteY19" fmla="*/ 19710 h 43366"/>
                <a:gd name="connsiteX20" fmla="*/ 3899 w 43256"/>
                <a:gd name="connsiteY20" fmla="*/ 14513 h 43366"/>
                <a:gd name="connsiteX21" fmla="*/ 3936 w 43256"/>
                <a:gd name="connsiteY21" fmla="*/ 14376 h 43366"/>
                <a:gd name="connsiteX0" fmla="*/ 4729 w 43256"/>
                <a:gd name="connsiteY0" fmla="*/ 26183 h 43366"/>
                <a:gd name="connsiteX1" fmla="*/ 2196 w 43256"/>
                <a:gd name="connsiteY1" fmla="*/ 25386 h 43366"/>
                <a:gd name="connsiteX2" fmla="*/ 6964 w 43256"/>
                <a:gd name="connsiteY2" fmla="*/ 34905 h 43366"/>
                <a:gd name="connsiteX3" fmla="*/ 5856 w 43256"/>
                <a:gd name="connsiteY3" fmla="*/ 35286 h 43366"/>
                <a:gd name="connsiteX4" fmla="*/ 16514 w 43256"/>
                <a:gd name="connsiteY4" fmla="*/ 39096 h 43366"/>
                <a:gd name="connsiteX5" fmla="*/ 15846 w 43256"/>
                <a:gd name="connsiteY5" fmla="*/ 37356 h 43366"/>
                <a:gd name="connsiteX6" fmla="*/ 28863 w 43256"/>
                <a:gd name="connsiteY6" fmla="*/ 34757 h 43366"/>
                <a:gd name="connsiteX7" fmla="*/ 28596 w 43256"/>
                <a:gd name="connsiteY7" fmla="*/ 36666 h 43366"/>
                <a:gd name="connsiteX8" fmla="*/ 34165 w 43256"/>
                <a:gd name="connsiteY8" fmla="*/ 22960 h 43366"/>
                <a:gd name="connsiteX9" fmla="*/ 37416 w 43256"/>
                <a:gd name="connsiteY9" fmla="*/ 30096 h 43366"/>
                <a:gd name="connsiteX10" fmla="*/ 41834 w 43256"/>
                <a:gd name="connsiteY10" fmla="*/ 15360 h 43366"/>
                <a:gd name="connsiteX11" fmla="*/ 40386 w 43256"/>
                <a:gd name="connsiteY11" fmla="*/ 18036 h 43366"/>
                <a:gd name="connsiteX12" fmla="*/ 34558 w 43256"/>
                <a:gd name="connsiteY12" fmla="*/ 7341 h 43366"/>
                <a:gd name="connsiteX13" fmla="*/ 35546 w 43256"/>
                <a:gd name="connsiteY13" fmla="*/ 10241 h 43366"/>
                <a:gd name="connsiteX14" fmla="*/ 29114 w 43256"/>
                <a:gd name="connsiteY14" fmla="*/ 3958 h 43366"/>
                <a:gd name="connsiteX15" fmla="*/ 29856 w 43256"/>
                <a:gd name="connsiteY15" fmla="*/ 2346 h 43366"/>
                <a:gd name="connsiteX16" fmla="*/ 22177 w 43256"/>
                <a:gd name="connsiteY16" fmla="*/ 4726 h 43366"/>
                <a:gd name="connsiteX17" fmla="*/ 22536 w 43256"/>
                <a:gd name="connsiteY17" fmla="*/ 3336 h 43366"/>
                <a:gd name="connsiteX18" fmla="*/ 14036 w 43256"/>
                <a:gd name="connsiteY18" fmla="*/ 5198 h 43366"/>
                <a:gd name="connsiteX19" fmla="*/ 15336 w 43256"/>
                <a:gd name="connsiteY19" fmla="*/ 6546 h 43366"/>
                <a:gd name="connsiteX20" fmla="*/ 4163 w 43256"/>
                <a:gd name="connsiteY20" fmla="*/ 15795 h 43366"/>
                <a:gd name="connsiteX21" fmla="*/ 3936 w 43256"/>
                <a:gd name="connsiteY21" fmla="*/ 14376 h 43366"/>
                <a:gd name="connsiteX0" fmla="*/ 3936 w 43256"/>
                <a:gd name="connsiteY0" fmla="*/ 14376 h 43366"/>
                <a:gd name="connsiteX1" fmla="*/ 5659 w 43256"/>
                <a:gd name="connsiteY1" fmla="*/ 6913 h 43366"/>
                <a:gd name="connsiteX2" fmla="*/ 14041 w 43256"/>
                <a:gd name="connsiteY2" fmla="*/ 5208 h 43366"/>
                <a:gd name="connsiteX3" fmla="*/ 22492 w 43256"/>
                <a:gd name="connsiteY3" fmla="*/ 3438 h 43366"/>
                <a:gd name="connsiteX4" fmla="*/ 25785 w 43256"/>
                <a:gd name="connsiteY4" fmla="*/ 206 h 43366"/>
                <a:gd name="connsiteX5" fmla="*/ 29869 w 43256"/>
                <a:gd name="connsiteY5" fmla="*/ 2487 h 43366"/>
                <a:gd name="connsiteX6" fmla="*/ 35499 w 43256"/>
                <a:gd name="connsiteY6" fmla="*/ 423 h 43366"/>
                <a:gd name="connsiteX7" fmla="*/ 37442 w 43256"/>
                <a:gd name="connsiteY7" fmla="*/ 8582 h 43366"/>
                <a:gd name="connsiteX8" fmla="*/ 41258 w 43256"/>
                <a:gd name="connsiteY8" fmla="*/ 10051 h 43366"/>
                <a:gd name="connsiteX9" fmla="*/ 41854 w 43256"/>
                <a:gd name="connsiteY9" fmla="*/ 15466 h 43366"/>
                <a:gd name="connsiteX10" fmla="*/ 43052 w 43256"/>
                <a:gd name="connsiteY10" fmla="*/ 23328 h 43366"/>
                <a:gd name="connsiteX11" fmla="*/ 37440 w 43256"/>
                <a:gd name="connsiteY11" fmla="*/ 30210 h 43366"/>
                <a:gd name="connsiteX12" fmla="*/ 35431 w 43256"/>
                <a:gd name="connsiteY12" fmla="*/ 36107 h 43366"/>
                <a:gd name="connsiteX13" fmla="*/ 28591 w 43256"/>
                <a:gd name="connsiteY13" fmla="*/ 36821 h 43366"/>
                <a:gd name="connsiteX14" fmla="*/ 23703 w 43256"/>
                <a:gd name="connsiteY14" fmla="*/ 43112 h 43366"/>
                <a:gd name="connsiteX15" fmla="*/ 16516 w 43256"/>
                <a:gd name="connsiteY15" fmla="*/ 39272 h 43366"/>
                <a:gd name="connsiteX16" fmla="*/ 5840 w 43256"/>
                <a:gd name="connsiteY16" fmla="*/ 35478 h 43366"/>
                <a:gd name="connsiteX17" fmla="*/ 1146 w 43256"/>
                <a:gd name="connsiteY17" fmla="*/ 31256 h 43366"/>
                <a:gd name="connsiteX18" fmla="*/ 2149 w 43256"/>
                <a:gd name="connsiteY18" fmla="*/ 25557 h 43366"/>
                <a:gd name="connsiteX19" fmla="*/ 31 w 43256"/>
                <a:gd name="connsiteY19" fmla="*/ 19710 h 43366"/>
                <a:gd name="connsiteX20" fmla="*/ 3899 w 43256"/>
                <a:gd name="connsiteY20" fmla="*/ 14513 h 43366"/>
                <a:gd name="connsiteX21" fmla="*/ 3936 w 43256"/>
                <a:gd name="connsiteY21" fmla="*/ 14376 h 43366"/>
                <a:gd name="connsiteX0" fmla="*/ 4729 w 43256"/>
                <a:gd name="connsiteY0" fmla="*/ 26183 h 43366"/>
                <a:gd name="connsiteX1" fmla="*/ 2196 w 43256"/>
                <a:gd name="connsiteY1" fmla="*/ 25386 h 43366"/>
                <a:gd name="connsiteX2" fmla="*/ 6964 w 43256"/>
                <a:gd name="connsiteY2" fmla="*/ 34905 h 43366"/>
                <a:gd name="connsiteX3" fmla="*/ 5856 w 43256"/>
                <a:gd name="connsiteY3" fmla="*/ 35286 h 43366"/>
                <a:gd name="connsiteX4" fmla="*/ 16514 w 43256"/>
                <a:gd name="connsiteY4" fmla="*/ 39096 h 43366"/>
                <a:gd name="connsiteX5" fmla="*/ 15846 w 43256"/>
                <a:gd name="connsiteY5" fmla="*/ 37356 h 43366"/>
                <a:gd name="connsiteX6" fmla="*/ 28863 w 43256"/>
                <a:gd name="connsiteY6" fmla="*/ 34757 h 43366"/>
                <a:gd name="connsiteX7" fmla="*/ 28596 w 43256"/>
                <a:gd name="connsiteY7" fmla="*/ 36666 h 43366"/>
                <a:gd name="connsiteX8" fmla="*/ 34165 w 43256"/>
                <a:gd name="connsiteY8" fmla="*/ 22960 h 43366"/>
                <a:gd name="connsiteX9" fmla="*/ 37416 w 43256"/>
                <a:gd name="connsiteY9" fmla="*/ 30096 h 43366"/>
                <a:gd name="connsiteX10" fmla="*/ 41834 w 43256"/>
                <a:gd name="connsiteY10" fmla="*/ 15360 h 43366"/>
                <a:gd name="connsiteX11" fmla="*/ 40386 w 43256"/>
                <a:gd name="connsiteY11" fmla="*/ 18036 h 43366"/>
                <a:gd name="connsiteX12" fmla="*/ 34558 w 43256"/>
                <a:gd name="connsiteY12" fmla="*/ 7341 h 43366"/>
                <a:gd name="connsiteX13" fmla="*/ 35546 w 43256"/>
                <a:gd name="connsiteY13" fmla="*/ 10241 h 43366"/>
                <a:gd name="connsiteX14" fmla="*/ 29114 w 43256"/>
                <a:gd name="connsiteY14" fmla="*/ 3958 h 43366"/>
                <a:gd name="connsiteX15" fmla="*/ 29856 w 43256"/>
                <a:gd name="connsiteY15" fmla="*/ 2346 h 43366"/>
                <a:gd name="connsiteX16" fmla="*/ 22177 w 43256"/>
                <a:gd name="connsiteY16" fmla="*/ 4726 h 43366"/>
                <a:gd name="connsiteX17" fmla="*/ 22536 w 43256"/>
                <a:gd name="connsiteY17" fmla="*/ 3336 h 43366"/>
                <a:gd name="connsiteX18" fmla="*/ 14036 w 43256"/>
                <a:gd name="connsiteY18" fmla="*/ 5198 h 43366"/>
                <a:gd name="connsiteX19" fmla="*/ 15336 w 43256"/>
                <a:gd name="connsiteY19" fmla="*/ 6546 h 43366"/>
                <a:gd name="connsiteX20" fmla="*/ 4163 w 43256"/>
                <a:gd name="connsiteY20" fmla="*/ 15795 h 43366"/>
                <a:gd name="connsiteX21" fmla="*/ 3936 w 43256"/>
                <a:gd name="connsiteY21" fmla="*/ 14376 h 43366"/>
                <a:gd name="connsiteX0" fmla="*/ 3936 w 43256"/>
                <a:gd name="connsiteY0" fmla="*/ 14376 h 43366"/>
                <a:gd name="connsiteX1" fmla="*/ 5659 w 43256"/>
                <a:gd name="connsiteY1" fmla="*/ 6913 h 43366"/>
                <a:gd name="connsiteX2" fmla="*/ 14041 w 43256"/>
                <a:gd name="connsiteY2" fmla="*/ 5208 h 43366"/>
                <a:gd name="connsiteX3" fmla="*/ 22492 w 43256"/>
                <a:gd name="connsiteY3" fmla="*/ 3438 h 43366"/>
                <a:gd name="connsiteX4" fmla="*/ 25785 w 43256"/>
                <a:gd name="connsiteY4" fmla="*/ 206 h 43366"/>
                <a:gd name="connsiteX5" fmla="*/ 29869 w 43256"/>
                <a:gd name="connsiteY5" fmla="*/ 2487 h 43366"/>
                <a:gd name="connsiteX6" fmla="*/ 35499 w 43256"/>
                <a:gd name="connsiteY6" fmla="*/ 423 h 43366"/>
                <a:gd name="connsiteX7" fmla="*/ 37442 w 43256"/>
                <a:gd name="connsiteY7" fmla="*/ 8582 h 43366"/>
                <a:gd name="connsiteX8" fmla="*/ 41258 w 43256"/>
                <a:gd name="connsiteY8" fmla="*/ 10051 h 43366"/>
                <a:gd name="connsiteX9" fmla="*/ 41854 w 43256"/>
                <a:gd name="connsiteY9" fmla="*/ 15466 h 43366"/>
                <a:gd name="connsiteX10" fmla="*/ 43052 w 43256"/>
                <a:gd name="connsiteY10" fmla="*/ 23328 h 43366"/>
                <a:gd name="connsiteX11" fmla="*/ 37440 w 43256"/>
                <a:gd name="connsiteY11" fmla="*/ 30210 h 43366"/>
                <a:gd name="connsiteX12" fmla="*/ 35431 w 43256"/>
                <a:gd name="connsiteY12" fmla="*/ 36107 h 43366"/>
                <a:gd name="connsiteX13" fmla="*/ 28591 w 43256"/>
                <a:gd name="connsiteY13" fmla="*/ 36821 h 43366"/>
                <a:gd name="connsiteX14" fmla="*/ 23703 w 43256"/>
                <a:gd name="connsiteY14" fmla="*/ 43112 h 43366"/>
                <a:gd name="connsiteX15" fmla="*/ 16516 w 43256"/>
                <a:gd name="connsiteY15" fmla="*/ 39272 h 43366"/>
                <a:gd name="connsiteX16" fmla="*/ 5840 w 43256"/>
                <a:gd name="connsiteY16" fmla="*/ 35478 h 43366"/>
                <a:gd name="connsiteX17" fmla="*/ 1146 w 43256"/>
                <a:gd name="connsiteY17" fmla="*/ 31256 h 43366"/>
                <a:gd name="connsiteX18" fmla="*/ 2149 w 43256"/>
                <a:gd name="connsiteY18" fmla="*/ 25557 h 43366"/>
                <a:gd name="connsiteX19" fmla="*/ 31 w 43256"/>
                <a:gd name="connsiteY19" fmla="*/ 19710 h 43366"/>
                <a:gd name="connsiteX20" fmla="*/ 3899 w 43256"/>
                <a:gd name="connsiteY20" fmla="*/ 14513 h 43366"/>
                <a:gd name="connsiteX21" fmla="*/ 3936 w 43256"/>
                <a:gd name="connsiteY21" fmla="*/ 14376 h 43366"/>
                <a:gd name="connsiteX0" fmla="*/ 4729 w 43256"/>
                <a:gd name="connsiteY0" fmla="*/ 26183 h 43366"/>
                <a:gd name="connsiteX1" fmla="*/ 2196 w 43256"/>
                <a:gd name="connsiteY1" fmla="*/ 25386 h 43366"/>
                <a:gd name="connsiteX2" fmla="*/ 6964 w 43256"/>
                <a:gd name="connsiteY2" fmla="*/ 34905 h 43366"/>
                <a:gd name="connsiteX3" fmla="*/ 5856 w 43256"/>
                <a:gd name="connsiteY3" fmla="*/ 35286 h 43366"/>
                <a:gd name="connsiteX4" fmla="*/ 16514 w 43256"/>
                <a:gd name="connsiteY4" fmla="*/ 39096 h 43366"/>
                <a:gd name="connsiteX5" fmla="*/ 15846 w 43256"/>
                <a:gd name="connsiteY5" fmla="*/ 37356 h 43366"/>
                <a:gd name="connsiteX6" fmla="*/ 28863 w 43256"/>
                <a:gd name="connsiteY6" fmla="*/ 34757 h 43366"/>
                <a:gd name="connsiteX7" fmla="*/ 28596 w 43256"/>
                <a:gd name="connsiteY7" fmla="*/ 36666 h 43366"/>
                <a:gd name="connsiteX8" fmla="*/ 34165 w 43256"/>
                <a:gd name="connsiteY8" fmla="*/ 22960 h 43366"/>
                <a:gd name="connsiteX9" fmla="*/ 37416 w 43256"/>
                <a:gd name="connsiteY9" fmla="*/ 30096 h 43366"/>
                <a:gd name="connsiteX10" fmla="*/ 41834 w 43256"/>
                <a:gd name="connsiteY10" fmla="*/ 15360 h 43366"/>
                <a:gd name="connsiteX11" fmla="*/ 40386 w 43256"/>
                <a:gd name="connsiteY11" fmla="*/ 18036 h 43366"/>
                <a:gd name="connsiteX12" fmla="*/ 34558 w 43256"/>
                <a:gd name="connsiteY12" fmla="*/ 7341 h 43366"/>
                <a:gd name="connsiteX13" fmla="*/ 37219 w 43256"/>
                <a:gd name="connsiteY13" fmla="*/ 8605 h 43366"/>
                <a:gd name="connsiteX14" fmla="*/ 29114 w 43256"/>
                <a:gd name="connsiteY14" fmla="*/ 3958 h 43366"/>
                <a:gd name="connsiteX15" fmla="*/ 29856 w 43256"/>
                <a:gd name="connsiteY15" fmla="*/ 2346 h 43366"/>
                <a:gd name="connsiteX16" fmla="*/ 22177 w 43256"/>
                <a:gd name="connsiteY16" fmla="*/ 4726 h 43366"/>
                <a:gd name="connsiteX17" fmla="*/ 22536 w 43256"/>
                <a:gd name="connsiteY17" fmla="*/ 3336 h 43366"/>
                <a:gd name="connsiteX18" fmla="*/ 14036 w 43256"/>
                <a:gd name="connsiteY18" fmla="*/ 5198 h 43366"/>
                <a:gd name="connsiteX19" fmla="*/ 15336 w 43256"/>
                <a:gd name="connsiteY19" fmla="*/ 6546 h 43366"/>
                <a:gd name="connsiteX20" fmla="*/ 4163 w 43256"/>
                <a:gd name="connsiteY20" fmla="*/ 15795 h 43366"/>
                <a:gd name="connsiteX21" fmla="*/ 3936 w 43256"/>
                <a:gd name="connsiteY21" fmla="*/ 14376 h 43366"/>
                <a:gd name="connsiteX0" fmla="*/ 3936 w 43256"/>
                <a:gd name="connsiteY0" fmla="*/ 14376 h 43366"/>
                <a:gd name="connsiteX1" fmla="*/ 5659 w 43256"/>
                <a:gd name="connsiteY1" fmla="*/ 6913 h 43366"/>
                <a:gd name="connsiteX2" fmla="*/ 14041 w 43256"/>
                <a:gd name="connsiteY2" fmla="*/ 5208 h 43366"/>
                <a:gd name="connsiteX3" fmla="*/ 22492 w 43256"/>
                <a:gd name="connsiteY3" fmla="*/ 3438 h 43366"/>
                <a:gd name="connsiteX4" fmla="*/ 25785 w 43256"/>
                <a:gd name="connsiteY4" fmla="*/ 206 h 43366"/>
                <a:gd name="connsiteX5" fmla="*/ 29869 w 43256"/>
                <a:gd name="connsiteY5" fmla="*/ 2487 h 43366"/>
                <a:gd name="connsiteX6" fmla="*/ 35499 w 43256"/>
                <a:gd name="connsiteY6" fmla="*/ 423 h 43366"/>
                <a:gd name="connsiteX7" fmla="*/ 37442 w 43256"/>
                <a:gd name="connsiteY7" fmla="*/ 8582 h 43366"/>
                <a:gd name="connsiteX8" fmla="*/ 41258 w 43256"/>
                <a:gd name="connsiteY8" fmla="*/ 10051 h 43366"/>
                <a:gd name="connsiteX9" fmla="*/ 41854 w 43256"/>
                <a:gd name="connsiteY9" fmla="*/ 15466 h 43366"/>
                <a:gd name="connsiteX10" fmla="*/ 43052 w 43256"/>
                <a:gd name="connsiteY10" fmla="*/ 23328 h 43366"/>
                <a:gd name="connsiteX11" fmla="*/ 37440 w 43256"/>
                <a:gd name="connsiteY11" fmla="*/ 30210 h 43366"/>
                <a:gd name="connsiteX12" fmla="*/ 35431 w 43256"/>
                <a:gd name="connsiteY12" fmla="*/ 36107 h 43366"/>
                <a:gd name="connsiteX13" fmla="*/ 28591 w 43256"/>
                <a:gd name="connsiteY13" fmla="*/ 36821 h 43366"/>
                <a:gd name="connsiteX14" fmla="*/ 23703 w 43256"/>
                <a:gd name="connsiteY14" fmla="*/ 43112 h 43366"/>
                <a:gd name="connsiteX15" fmla="*/ 16516 w 43256"/>
                <a:gd name="connsiteY15" fmla="*/ 39272 h 43366"/>
                <a:gd name="connsiteX16" fmla="*/ 5840 w 43256"/>
                <a:gd name="connsiteY16" fmla="*/ 35478 h 43366"/>
                <a:gd name="connsiteX17" fmla="*/ 1146 w 43256"/>
                <a:gd name="connsiteY17" fmla="*/ 31256 h 43366"/>
                <a:gd name="connsiteX18" fmla="*/ 2149 w 43256"/>
                <a:gd name="connsiteY18" fmla="*/ 25557 h 43366"/>
                <a:gd name="connsiteX19" fmla="*/ 31 w 43256"/>
                <a:gd name="connsiteY19" fmla="*/ 19710 h 43366"/>
                <a:gd name="connsiteX20" fmla="*/ 3899 w 43256"/>
                <a:gd name="connsiteY20" fmla="*/ 14513 h 43366"/>
                <a:gd name="connsiteX21" fmla="*/ 3936 w 43256"/>
                <a:gd name="connsiteY21" fmla="*/ 14376 h 43366"/>
                <a:gd name="connsiteX0" fmla="*/ 4729 w 43256"/>
                <a:gd name="connsiteY0" fmla="*/ 26183 h 43366"/>
                <a:gd name="connsiteX1" fmla="*/ 2196 w 43256"/>
                <a:gd name="connsiteY1" fmla="*/ 25386 h 43366"/>
                <a:gd name="connsiteX2" fmla="*/ 6964 w 43256"/>
                <a:gd name="connsiteY2" fmla="*/ 34905 h 43366"/>
                <a:gd name="connsiteX3" fmla="*/ 5856 w 43256"/>
                <a:gd name="connsiteY3" fmla="*/ 35286 h 43366"/>
                <a:gd name="connsiteX4" fmla="*/ 16514 w 43256"/>
                <a:gd name="connsiteY4" fmla="*/ 39096 h 43366"/>
                <a:gd name="connsiteX5" fmla="*/ 15846 w 43256"/>
                <a:gd name="connsiteY5" fmla="*/ 37356 h 43366"/>
                <a:gd name="connsiteX6" fmla="*/ 28863 w 43256"/>
                <a:gd name="connsiteY6" fmla="*/ 34757 h 43366"/>
                <a:gd name="connsiteX7" fmla="*/ 28596 w 43256"/>
                <a:gd name="connsiteY7" fmla="*/ 36666 h 43366"/>
                <a:gd name="connsiteX8" fmla="*/ 34165 w 43256"/>
                <a:gd name="connsiteY8" fmla="*/ 22960 h 43366"/>
                <a:gd name="connsiteX9" fmla="*/ 37416 w 43256"/>
                <a:gd name="connsiteY9" fmla="*/ 30096 h 43366"/>
                <a:gd name="connsiteX10" fmla="*/ 41834 w 43256"/>
                <a:gd name="connsiteY10" fmla="*/ 15360 h 43366"/>
                <a:gd name="connsiteX11" fmla="*/ 40386 w 43256"/>
                <a:gd name="connsiteY11" fmla="*/ 18036 h 43366"/>
                <a:gd name="connsiteX12" fmla="*/ 36383 w 43256"/>
                <a:gd name="connsiteY12" fmla="*/ 10341 h 43366"/>
                <a:gd name="connsiteX13" fmla="*/ 37219 w 43256"/>
                <a:gd name="connsiteY13" fmla="*/ 8605 h 43366"/>
                <a:gd name="connsiteX14" fmla="*/ 29114 w 43256"/>
                <a:gd name="connsiteY14" fmla="*/ 3958 h 43366"/>
                <a:gd name="connsiteX15" fmla="*/ 29856 w 43256"/>
                <a:gd name="connsiteY15" fmla="*/ 2346 h 43366"/>
                <a:gd name="connsiteX16" fmla="*/ 22177 w 43256"/>
                <a:gd name="connsiteY16" fmla="*/ 4726 h 43366"/>
                <a:gd name="connsiteX17" fmla="*/ 22536 w 43256"/>
                <a:gd name="connsiteY17" fmla="*/ 3336 h 43366"/>
                <a:gd name="connsiteX18" fmla="*/ 14036 w 43256"/>
                <a:gd name="connsiteY18" fmla="*/ 5198 h 43366"/>
                <a:gd name="connsiteX19" fmla="*/ 15336 w 43256"/>
                <a:gd name="connsiteY19" fmla="*/ 6546 h 43366"/>
                <a:gd name="connsiteX20" fmla="*/ 4163 w 43256"/>
                <a:gd name="connsiteY20" fmla="*/ 15795 h 43366"/>
                <a:gd name="connsiteX21" fmla="*/ 3936 w 43256"/>
                <a:gd name="connsiteY21" fmla="*/ 14376 h 43366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4130 w 43256"/>
                <a:gd name="connsiteY6" fmla="*/ 2731 h 43219"/>
                <a:gd name="connsiteX7" fmla="*/ 37442 w 43256"/>
                <a:gd name="connsiteY7" fmla="*/ 8435 h 43219"/>
                <a:gd name="connsiteX8" fmla="*/ 41258 w 43256"/>
                <a:gd name="connsiteY8" fmla="*/ 9904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6383 w 43256"/>
                <a:gd name="connsiteY12" fmla="*/ 10194 h 43219"/>
                <a:gd name="connsiteX13" fmla="*/ 37219 w 43256"/>
                <a:gd name="connsiteY13" fmla="*/ 8458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4130 w 43256"/>
                <a:gd name="connsiteY6" fmla="*/ 2731 h 43219"/>
                <a:gd name="connsiteX7" fmla="*/ 37442 w 43256"/>
                <a:gd name="connsiteY7" fmla="*/ 8435 h 43219"/>
                <a:gd name="connsiteX8" fmla="*/ 41258 w 43256"/>
                <a:gd name="connsiteY8" fmla="*/ 9904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6383 w 43256"/>
                <a:gd name="connsiteY12" fmla="*/ 10194 h 43219"/>
                <a:gd name="connsiteX13" fmla="*/ 37219 w 43256"/>
                <a:gd name="connsiteY13" fmla="*/ 8458 h 43219"/>
                <a:gd name="connsiteX14" fmla="*/ 29114 w 43256"/>
                <a:gd name="connsiteY14" fmla="*/ 3811 h 43219"/>
                <a:gd name="connsiteX15" fmla="*/ 29552 w 43256"/>
                <a:gd name="connsiteY15" fmla="*/ 6835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4130 w 43256"/>
                <a:gd name="connsiteY6" fmla="*/ 2731 h 43219"/>
                <a:gd name="connsiteX7" fmla="*/ 37442 w 43256"/>
                <a:gd name="connsiteY7" fmla="*/ 8435 h 43219"/>
                <a:gd name="connsiteX8" fmla="*/ 41258 w 43256"/>
                <a:gd name="connsiteY8" fmla="*/ 9904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6383 w 43256"/>
                <a:gd name="connsiteY12" fmla="*/ 10194 h 43219"/>
                <a:gd name="connsiteX13" fmla="*/ 37219 w 43256"/>
                <a:gd name="connsiteY13" fmla="*/ 8458 h 43219"/>
                <a:gd name="connsiteX14" fmla="*/ 27745 w 43256"/>
                <a:gd name="connsiteY14" fmla="*/ 6266 h 43219"/>
                <a:gd name="connsiteX15" fmla="*/ 29552 w 43256"/>
                <a:gd name="connsiteY15" fmla="*/ 6835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4130 w 43256"/>
                <a:gd name="connsiteY6" fmla="*/ 2731 h 43219"/>
                <a:gd name="connsiteX7" fmla="*/ 37442 w 43256"/>
                <a:gd name="connsiteY7" fmla="*/ 8435 h 43219"/>
                <a:gd name="connsiteX8" fmla="*/ 41258 w 43256"/>
                <a:gd name="connsiteY8" fmla="*/ 9904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6383 w 43256"/>
                <a:gd name="connsiteY12" fmla="*/ 10194 h 43219"/>
                <a:gd name="connsiteX13" fmla="*/ 37219 w 43256"/>
                <a:gd name="connsiteY13" fmla="*/ 8458 h 43219"/>
                <a:gd name="connsiteX14" fmla="*/ 27745 w 43256"/>
                <a:gd name="connsiteY14" fmla="*/ 6266 h 43219"/>
                <a:gd name="connsiteX15" fmla="*/ 30160 w 43256"/>
                <a:gd name="connsiteY15" fmla="*/ 2471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4130 w 43256"/>
                <a:gd name="connsiteY6" fmla="*/ 2731 h 43219"/>
                <a:gd name="connsiteX7" fmla="*/ 37442 w 43256"/>
                <a:gd name="connsiteY7" fmla="*/ 8435 h 43219"/>
                <a:gd name="connsiteX8" fmla="*/ 41258 w 43256"/>
                <a:gd name="connsiteY8" fmla="*/ 9904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6383 w 43256"/>
                <a:gd name="connsiteY12" fmla="*/ 10194 h 43219"/>
                <a:gd name="connsiteX13" fmla="*/ 37219 w 43256"/>
                <a:gd name="connsiteY13" fmla="*/ 8458 h 43219"/>
                <a:gd name="connsiteX14" fmla="*/ 29722 w 43256"/>
                <a:gd name="connsiteY14" fmla="*/ 5175 h 43219"/>
                <a:gd name="connsiteX15" fmla="*/ 30160 w 43256"/>
                <a:gd name="connsiteY15" fmla="*/ 2471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4130 w 43256"/>
                <a:gd name="connsiteY6" fmla="*/ 2731 h 43219"/>
                <a:gd name="connsiteX7" fmla="*/ 37442 w 43256"/>
                <a:gd name="connsiteY7" fmla="*/ 8435 h 43219"/>
                <a:gd name="connsiteX8" fmla="*/ 41258 w 43256"/>
                <a:gd name="connsiteY8" fmla="*/ 9904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39705 w 43256"/>
                <a:gd name="connsiteY10" fmla="*/ 14940 h 43219"/>
                <a:gd name="connsiteX11" fmla="*/ 40386 w 43256"/>
                <a:gd name="connsiteY11" fmla="*/ 17889 h 43219"/>
                <a:gd name="connsiteX12" fmla="*/ 36383 w 43256"/>
                <a:gd name="connsiteY12" fmla="*/ 10194 h 43219"/>
                <a:gd name="connsiteX13" fmla="*/ 37219 w 43256"/>
                <a:gd name="connsiteY13" fmla="*/ 8458 h 43219"/>
                <a:gd name="connsiteX14" fmla="*/ 29722 w 43256"/>
                <a:gd name="connsiteY14" fmla="*/ 5175 h 43219"/>
                <a:gd name="connsiteX15" fmla="*/ 30160 w 43256"/>
                <a:gd name="connsiteY15" fmla="*/ 2471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2594"/>
                <a:gd name="connsiteY0" fmla="*/ 14229 h 43219"/>
                <a:gd name="connsiteX1" fmla="*/ 5659 w 42594"/>
                <a:gd name="connsiteY1" fmla="*/ 6766 h 43219"/>
                <a:gd name="connsiteX2" fmla="*/ 14041 w 42594"/>
                <a:gd name="connsiteY2" fmla="*/ 5061 h 43219"/>
                <a:gd name="connsiteX3" fmla="*/ 22492 w 42594"/>
                <a:gd name="connsiteY3" fmla="*/ 3291 h 43219"/>
                <a:gd name="connsiteX4" fmla="*/ 25785 w 42594"/>
                <a:gd name="connsiteY4" fmla="*/ 59 h 43219"/>
                <a:gd name="connsiteX5" fmla="*/ 29869 w 42594"/>
                <a:gd name="connsiteY5" fmla="*/ 2340 h 43219"/>
                <a:gd name="connsiteX6" fmla="*/ 34130 w 42594"/>
                <a:gd name="connsiteY6" fmla="*/ 2731 h 43219"/>
                <a:gd name="connsiteX7" fmla="*/ 37442 w 42594"/>
                <a:gd name="connsiteY7" fmla="*/ 8435 h 43219"/>
                <a:gd name="connsiteX8" fmla="*/ 41258 w 42594"/>
                <a:gd name="connsiteY8" fmla="*/ 9904 h 43219"/>
                <a:gd name="connsiteX9" fmla="*/ 41854 w 42594"/>
                <a:gd name="connsiteY9" fmla="*/ 15319 h 43219"/>
                <a:gd name="connsiteX10" fmla="*/ 41987 w 42594"/>
                <a:gd name="connsiteY10" fmla="*/ 22908 h 43219"/>
                <a:gd name="connsiteX11" fmla="*/ 37440 w 42594"/>
                <a:gd name="connsiteY11" fmla="*/ 30063 h 43219"/>
                <a:gd name="connsiteX12" fmla="*/ 35431 w 42594"/>
                <a:gd name="connsiteY12" fmla="*/ 35960 h 43219"/>
                <a:gd name="connsiteX13" fmla="*/ 28591 w 42594"/>
                <a:gd name="connsiteY13" fmla="*/ 36674 h 43219"/>
                <a:gd name="connsiteX14" fmla="*/ 23703 w 42594"/>
                <a:gd name="connsiteY14" fmla="*/ 42965 h 43219"/>
                <a:gd name="connsiteX15" fmla="*/ 16516 w 42594"/>
                <a:gd name="connsiteY15" fmla="*/ 39125 h 43219"/>
                <a:gd name="connsiteX16" fmla="*/ 5840 w 42594"/>
                <a:gd name="connsiteY16" fmla="*/ 35331 h 43219"/>
                <a:gd name="connsiteX17" fmla="*/ 1146 w 42594"/>
                <a:gd name="connsiteY17" fmla="*/ 31109 h 43219"/>
                <a:gd name="connsiteX18" fmla="*/ 2149 w 42594"/>
                <a:gd name="connsiteY18" fmla="*/ 25410 h 43219"/>
                <a:gd name="connsiteX19" fmla="*/ 31 w 42594"/>
                <a:gd name="connsiteY19" fmla="*/ 19563 h 43219"/>
                <a:gd name="connsiteX20" fmla="*/ 3899 w 42594"/>
                <a:gd name="connsiteY20" fmla="*/ 14366 h 43219"/>
                <a:gd name="connsiteX21" fmla="*/ 3936 w 42594"/>
                <a:gd name="connsiteY21" fmla="*/ 14229 h 43219"/>
                <a:gd name="connsiteX0" fmla="*/ 4729 w 42594"/>
                <a:gd name="connsiteY0" fmla="*/ 26036 h 43219"/>
                <a:gd name="connsiteX1" fmla="*/ 2196 w 42594"/>
                <a:gd name="connsiteY1" fmla="*/ 25239 h 43219"/>
                <a:gd name="connsiteX2" fmla="*/ 6964 w 42594"/>
                <a:gd name="connsiteY2" fmla="*/ 34758 h 43219"/>
                <a:gd name="connsiteX3" fmla="*/ 5856 w 42594"/>
                <a:gd name="connsiteY3" fmla="*/ 35139 h 43219"/>
                <a:gd name="connsiteX4" fmla="*/ 16514 w 42594"/>
                <a:gd name="connsiteY4" fmla="*/ 38949 h 43219"/>
                <a:gd name="connsiteX5" fmla="*/ 15846 w 42594"/>
                <a:gd name="connsiteY5" fmla="*/ 37209 h 43219"/>
                <a:gd name="connsiteX6" fmla="*/ 28863 w 42594"/>
                <a:gd name="connsiteY6" fmla="*/ 34610 h 43219"/>
                <a:gd name="connsiteX7" fmla="*/ 28596 w 42594"/>
                <a:gd name="connsiteY7" fmla="*/ 36519 h 43219"/>
                <a:gd name="connsiteX8" fmla="*/ 34165 w 42594"/>
                <a:gd name="connsiteY8" fmla="*/ 22813 h 43219"/>
                <a:gd name="connsiteX9" fmla="*/ 37416 w 42594"/>
                <a:gd name="connsiteY9" fmla="*/ 29949 h 43219"/>
                <a:gd name="connsiteX10" fmla="*/ 39705 w 42594"/>
                <a:gd name="connsiteY10" fmla="*/ 14940 h 43219"/>
                <a:gd name="connsiteX11" fmla="*/ 40386 w 42594"/>
                <a:gd name="connsiteY11" fmla="*/ 17889 h 43219"/>
                <a:gd name="connsiteX12" fmla="*/ 36383 w 42594"/>
                <a:gd name="connsiteY12" fmla="*/ 10194 h 43219"/>
                <a:gd name="connsiteX13" fmla="*/ 37219 w 42594"/>
                <a:gd name="connsiteY13" fmla="*/ 8458 h 43219"/>
                <a:gd name="connsiteX14" fmla="*/ 29722 w 42594"/>
                <a:gd name="connsiteY14" fmla="*/ 5175 h 43219"/>
                <a:gd name="connsiteX15" fmla="*/ 30160 w 42594"/>
                <a:gd name="connsiteY15" fmla="*/ 2471 h 43219"/>
                <a:gd name="connsiteX16" fmla="*/ 22177 w 42594"/>
                <a:gd name="connsiteY16" fmla="*/ 4579 h 43219"/>
                <a:gd name="connsiteX17" fmla="*/ 22536 w 42594"/>
                <a:gd name="connsiteY17" fmla="*/ 3189 h 43219"/>
                <a:gd name="connsiteX18" fmla="*/ 14036 w 42594"/>
                <a:gd name="connsiteY18" fmla="*/ 5051 h 43219"/>
                <a:gd name="connsiteX19" fmla="*/ 15336 w 42594"/>
                <a:gd name="connsiteY19" fmla="*/ 6399 h 43219"/>
                <a:gd name="connsiteX20" fmla="*/ 4163 w 42594"/>
                <a:gd name="connsiteY20" fmla="*/ 15648 h 43219"/>
                <a:gd name="connsiteX21" fmla="*/ 3936 w 42594"/>
                <a:gd name="connsiteY21" fmla="*/ 14229 h 43219"/>
                <a:gd name="connsiteX0" fmla="*/ 3936 w 42214"/>
                <a:gd name="connsiteY0" fmla="*/ 14229 h 43219"/>
                <a:gd name="connsiteX1" fmla="*/ 5659 w 42214"/>
                <a:gd name="connsiteY1" fmla="*/ 6766 h 43219"/>
                <a:gd name="connsiteX2" fmla="*/ 14041 w 42214"/>
                <a:gd name="connsiteY2" fmla="*/ 5061 h 43219"/>
                <a:gd name="connsiteX3" fmla="*/ 22492 w 42214"/>
                <a:gd name="connsiteY3" fmla="*/ 3291 h 43219"/>
                <a:gd name="connsiteX4" fmla="*/ 25785 w 42214"/>
                <a:gd name="connsiteY4" fmla="*/ 59 h 43219"/>
                <a:gd name="connsiteX5" fmla="*/ 29869 w 42214"/>
                <a:gd name="connsiteY5" fmla="*/ 2340 h 43219"/>
                <a:gd name="connsiteX6" fmla="*/ 34130 w 42214"/>
                <a:gd name="connsiteY6" fmla="*/ 2731 h 43219"/>
                <a:gd name="connsiteX7" fmla="*/ 37442 w 42214"/>
                <a:gd name="connsiteY7" fmla="*/ 8435 h 43219"/>
                <a:gd name="connsiteX8" fmla="*/ 41258 w 42214"/>
                <a:gd name="connsiteY8" fmla="*/ 9904 h 43219"/>
                <a:gd name="connsiteX9" fmla="*/ 40789 w 42214"/>
                <a:gd name="connsiteY9" fmla="*/ 16137 h 43219"/>
                <a:gd name="connsiteX10" fmla="*/ 41987 w 42214"/>
                <a:gd name="connsiteY10" fmla="*/ 22908 h 43219"/>
                <a:gd name="connsiteX11" fmla="*/ 37440 w 42214"/>
                <a:gd name="connsiteY11" fmla="*/ 30063 h 43219"/>
                <a:gd name="connsiteX12" fmla="*/ 35431 w 42214"/>
                <a:gd name="connsiteY12" fmla="*/ 35960 h 43219"/>
                <a:gd name="connsiteX13" fmla="*/ 28591 w 42214"/>
                <a:gd name="connsiteY13" fmla="*/ 36674 h 43219"/>
                <a:gd name="connsiteX14" fmla="*/ 23703 w 42214"/>
                <a:gd name="connsiteY14" fmla="*/ 42965 h 43219"/>
                <a:gd name="connsiteX15" fmla="*/ 16516 w 42214"/>
                <a:gd name="connsiteY15" fmla="*/ 39125 h 43219"/>
                <a:gd name="connsiteX16" fmla="*/ 5840 w 42214"/>
                <a:gd name="connsiteY16" fmla="*/ 35331 h 43219"/>
                <a:gd name="connsiteX17" fmla="*/ 1146 w 42214"/>
                <a:gd name="connsiteY17" fmla="*/ 31109 h 43219"/>
                <a:gd name="connsiteX18" fmla="*/ 2149 w 42214"/>
                <a:gd name="connsiteY18" fmla="*/ 25410 h 43219"/>
                <a:gd name="connsiteX19" fmla="*/ 31 w 42214"/>
                <a:gd name="connsiteY19" fmla="*/ 19563 h 43219"/>
                <a:gd name="connsiteX20" fmla="*/ 3899 w 42214"/>
                <a:gd name="connsiteY20" fmla="*/ 14366 h 43219"/>
                <a:gd name="connsiteX21" fmla="*/ 3936 w 42214"/>
                <a:gd name="connsiteY21" fmla="*/ 14229 h 43219"/>
                <a:gd name="connsiteX0" fmla="*/ 4729 w 42214"/>
                <a:gd name="connsiteY0" fmla="*/ 26036 h 43219"/>
                <a:gd name="connsiteX1" fmla="*/ 2196 w 42214"/>
                <a:gd name="connsiteY1" fmla="*/ 25239 h 43219"/>
                <a:gd name="connsiteX2" fmla="*/ 6964 w 42214"/>
                <a:gd name="connsiteY2" fmla="*/ 34758 h 43219"/>
                <a:gd name="connsiteX3" fmla="*/ 5856 w 42214"/>
                <a:gd name="connsiteY3" fmla="*/ 35139 h 43219"/>
                <a:gd name="connsiteX4" fmla="*/ 16514 w 42214"/>
                <a:gd name="connsiteY4" fmla="*/ 38949 h 43219"/>
                <a:gd name="connsiteX5" fmla="*/ 15846 w 42214"/>
                <a:gd name="connsiteY5" fmla="*/ 37209 h 43219"/>
                <a:gd name="connsiteX6" fmla="*/ 28863 w 42214"/>
                <a:gd name="connsiteY6" fmla="*/ 34610 h 43219"/>
                <a:gd name="connsiteX7" fmla="*/ 28596 w 42214"/>
                <a:gd name="connsiteY7" fmla="*/ 36519 h 43219"/>
                <a:gd name="connsiteX8" fmla="*/ 34165 w 42214"/>
                <a:gd name="connsiteY8" fmla="*/ 22813 h 43219"/>
                <a:gd name="connsiteX9" fmla="*/ 37416 w 42214"/>
                <a:gd name="connsiteY9" fmla="*/ 29949 h 43219"/>
                <a:gd name="connsiteX10" fmla="*/ 39705 w 42214"/>
                <a:gd name="connsiteY10" fmla="*/ 14940 h 43219"/>
                <a:gd name="connsiteX11" fmla="*/ 40386 w 42214"/>
                <a:gd name="connsiteY11" fmla="*/ 17889 h 43219"/>
                <a:gd name="connsiteX12" fmla="*/ 36383 w 42214"/>
                <a:gd name="connsiteY12" fmla="*/ 10194 h 43219"/>
                <a:gd name="connsiteX13" fmla="*/ 37219 w 42214"/>
                <a:gd name="connsiteY13" fmla="*/ 8458 h 43219"/>
                <a:gd name="connsiteX14" fmla="*/ 29722 w 42214"/>
                <a:gd name="connsiteY14" fmla="*/ 5175 h 43219"/>
                <a:gd name="connsiteX15" fmla="*/ 30160 w 42214"/>
                <a:gd name="connsiteY15" fmla="*/ 2471 h 43219"/>
                <a:gd name="connsiteX16" fmla="*/ 22177 w 42214"/>
                <a:gd name="connsiteY16" fmla="*/ 4579 h 43219"/>
                <a:gd name="connsiteX17" fmla="*/ 22536 w 42214"/>
                <a:gd name="connsiteY17" fmla="*/ 3189 h 43219"/>
                <a:gd name="connsiteX18" fmla="*/ 14036 w 42214"/>
                <a:gd name="connsiteY18" fmla="*/ 5051 h 43219"/>
                <a:gd name="connsiteX19" fmla="*/ 15336 w 42214"/>
                <a:gd name="connsiteY19" fmla="*/ 6399 h 43219"/>
                <a:gd name="connsiteX20" fmla="*/ 4163 w 42214"/>
                <a:gd name="connsiteY20" fmla="*/ 15648 h 43219"/>
                <a:gd name="connsiteX21" fmla="*/ 3936 w 42214"/>
                <a:gd name="connsiteY21" fmla="*/ 14229 h 43219"/>
                <a:gd name="connsiteX0" fmla="*/ 3936 w 42214"/>
                <a:gd name="connsiteY0" fmla="*/ 14229 h 43219"/>
                <a:gd name="connsiteX1" fmla="*/ 5659 w 42214"/>
                <a:gd name="connsiteY1" fmla="*/ 6766 h 43219"/>
                <a:gd name="connsiteX2" fmla="*/ 14041 w 42214"/>
                <a:gd name="connsiteY2" fmla="*/ 5061 h 43219"/>
                <a:gd name="connsiteX3" fmla="*/ 22492 w 42214"/>
                <a:gd name="connsiteY3" fmla="*/ 3291 h 43219"/>
                <a:gd name="connsiteX4" fmla="*/ 25785 w 42214"/>
                <a:gd name="connsiteY4" fmla="*/ 59 h 43219"/>
                <a:gd name="connsiteX5" fmla="*/ 29869 w 42214"/>
                <a:gd name="connsiteY5" fmla="*/ 2340 h 43219"/>
                <a:gd name="connsiteX6" fmla="*/ 34130 w 42214"/>
                <a:gd name="connsiteY6" fmla="*/ 2731 h 43219"/>
                <a:gd name="connsiteX7" fmla="*/ 37442 w 42214"/>
                <a:gd name="connsiteY7" fmla="*/ 8435 h 43219"/>
                <a:gd name="connsiteX8" fmla="*/ 40498 w 42214"/>
                <a:gd name="connsiteY8" fmla="*/ 10177 h 43219"/>
                <a:gd name="connsiteX9" fmla="*/ 40789 w 42214"/>
                <a:gd name="connsiteY9" fmla="*/ 16137 h 43219"/>
                <a:gd name="connsiteX10" fmla="*/ 41987 w 42214"/>
                <a:gd name="connsiteY10" fmla="*/ 22908 h 43219"/>
                <a:gd name="connsiteX11" fmla="*/ 37440 w 42214"/>
                <a:gd name="connsiteY11" fmla="*/ 30063 h 43219"/>
                <a:gd name="connsiteX12" fmla="*/ 35431 w 42214"/>
                <a:gd name="connsiteY12" fmla="*/ 35960 h 43219"/>
                <a:gd name="connsiteX13" fmla="*/ 28591 w 42214"/>
                <a:gd name="connsiteY13" fmla="*/ 36674 h 43219"/>
                <a:gd name="connsiteX14" fmla="*/ 23703 w 42214"/>
                <a:gd name="connsiteY14" fmla="*/ 42965 h 43219"/>
                <a:gd name="connsiteX15" fmla="*/ 16516 w 42214"/>
                <a:gd name="connsiteY15" fmla="*/ 39125 h 43219"/>
                <a:gd name="connsiteX16" fmla="*/ 5840 w 42214"/>
                <a:gd name="connsiteY16" fmla="*/ 35331 h 43219"/>
                <a:gd name="connsiteX17" fmla="*/ 1146 w 42214"/>
                <a:gd name="connsiteY17" fmla="*/ 31109 h 43219"/>
                <a:gd name="connsiteX18" fmla="*/ 2149 w 42214"/>
                <a:gd name="connsiteY18" fmla="*/ 25410 h 43219"/>
                <a:gd name="connsiteX19" fmla="*/ 31 w 42214"/>
                <a:gd name="connsiteY19" fmla="*/ 19563 h 43219"/>
                <a:gd name="connsiteX20" fmla="*/ 3899 w 42214"/>
                <a:gd name="connsiteY20" fmla="*/ 14366 h 43219"/>
                <a:gd name="connsiteX21" fmla="*/ 3936 w 42214"/>
                <a:gd name="connsiteY21" fmla="*/ 14229 h 43219"/>
                <a:gd name="connsiteX0" fmla="*/ 4729 w 42214"/>
                <a:gd name="connsiteY0" fmla="*/ 26036 h 43219"/>
                <a:gd name="connsiteX1" fmla="*/ 2196 w 42214"/>
                <a:gd name="connsiteY1" fmla="*/ 25239 h 43219"/>
                <a:gd name="connsiteX2" fmla="*/ 6964 w 42214"/>
                <a:gd name="connsiteY2" fmla="*/ 34758 h 43219"/>
                <a:gd name="connsiteX3" fmla="*/ 5856 w 42214"/>
                <a:gd name="connsiteY3" fmla="*/ 35139 h 43219"/>
                <a:gd name="connsiteX4" fmla="*/ 16514 w 42214"/>
                <a:gd name="connsiteY4" fmla="*/ 38949 h 43219"/>
                <a:gd name="connsiteX5" fmla="*/ 15846 w 42214"/>
                <a:gd name="connsiteY5" fmla="*/ 37209 h 43219"/>
                <a:gd name="connsiteX6" fmla="*/ 28863 w 42214"/>
                <a:gd name="connsiteY6" fmla="*/ 34610 h 43219"/>
                <a:gd name="connsiteX7" fmla="*/ 28596 w 42214"/>
                <a:gd name="connsiteY7" fmla="*/ 36519 h 43219"/>
                <a:gd name="connsiteX8" fmla="*/ 34165 w 42214"/>
                <a:gd name="connsiteY8" fmla="*/ 22813 h 43219"/>
                <a:gd name="connsiteX9" fmla="*/ 37416 w 42214"/>
                <a:gd name="connsiteY9" fmla="*/ 29949 h 43219"/>
                <a:gd name="connsiteX10" fmla="*/ 39705 w 42214"/>
                <a:gd name="connsiteY10" fmla="*/ 14940 h 43219"/>
                <a:gd name="connsiteX11" fmla="*/ 40386 w 42214"/>
                <a:gd name="connsiteY11" fmla="*/ 17889 h 43219"/>
                <a:gd name="connsiteX12" fmla="*/ 36383 w 42214"/>
                <a:gd name="connsiteY12" fmla="*/ 10194 h 43219"/>
                <a:gd name="connsiteX13" fmla="*/ 37219 w 42214"/>
                <a:gd name="connsiteY13" fmla="*/ 8458 h 43219"/>
                <a:gd name="connsiteX14" fmla="*/ 29722 w 42214"/>
                <a:gd name="connsiteY14" fmla="*/ 5175 h 43219"/>
                <a:gd name="connsiteX15" fmla="*/ 30160 w 42214"/>
                <a:gd name="connsiteY15" fmla="*/ 2471 h 43219"/>
                <a:gd name="connsiteX16" fmla="*/ 22177 w 42214"/>
                <a:gd name="connsiteY16" fmla="*/ 4579 h 43219"/>
                <a:gd name="connsiteX17" fmla="*/ 22536 w 42214"/>
                <a:gd name="connsiteY17" fmla="*/ 3189 h 43219"/>
                <a:gd name="connsiteX18" fmla="*/ 14036 w 42214"/>
                <a:gd name="connsiteY18" fmla="*/ 5051 h 43219"/>
                <a:gd name="connsiteX19" fmla="*/ 15336 w 42214"/>
                <a:gd name="connsiteY19" fmla="*/ 6399 h 43219"/>
                <a:gd name="connsiteX20" fmla="*/ 4163 w 42214"/>
                <a:gd name="connsiteY20" fmla="*/ 15648 h 43219"/>
                <a:gd name="connsiteX21" fmla="*/ 3936 w 42214"/>
                <a:gd name="connsiteY21" fmla="*/ 14229 h 43219"/>
                <a:gd name="connsiteX0" fmla="*/ 3936 w 42214"/>
                <a:gd name="connsiteY0" fmla="*/ 14229 h 43219"/>
                <a:gd name="connsiteX1" fmla="*/ 5659 w 42214"/>
                <a:gd name="connsiteY1" fmla="*/ 6766 h 43219"/>
                <a:gd name="connsiteX2" fmla="*/ 14041 w 42214"/>
                <a:gd name="connsiteY2" fmla="*/ 5061 h 43219"/>
                <a:gd name="connsiteX3" fmla="*/ 22492 w 42214"/>
                <a:gd name="connsiteY3" fmla="*/ 3291 h 43219"/>
                <a:gd name="connsiteX4" fmla="*/ 25785 w 42214"/>
                <a:gd name="connsiteY4" fmla="*/ 59 h 43219"/>
                <a:gd name="connsiteX5" fmla="*/ 29869 w 42214"/>
                <a:gd name="connsiteY5" fmla="*/ 2340 h 43219"/>
                <a:gd name="connsiteX6" fmla="*/ 34130 w 42214"/>
                <a:gd name="connsiteY6" fmla="*/ 2731 h 43219"/>
                <a:gd name="connsiteX7" fmla="*/ 37442 w 42214"/>
                <a:gd name="connsiteY7" fmla="*/ 8435 h 43219"/>
                <a:gd name="connsiteX8" fmla="*/ 40498 w 42214"/>
                <a:gd name="connsiteY8" fmla="*/ 10177 h 43219"/>
                <a:gd name="connsiteX9" fmla="*/ 40789 w 42214"/>
                <a:gd name="connsiteY9" fmla="*/ 16137 h 43219"/>
                <a:gd name="connsiteX10" fmla="*/ 41987 w 42214"/>
                <a:gd name="connsiteY10" fmla="*/ 22908 h 43219"/>
                <a:gd name="connsiteX11" fmla="*/ 37440 w 42214"/>
                <a:gd name="connsiteY11" fmla="*/ 30063 h 43219"/>
                <a:gd name="connsiteX12" fmla="*/ 35431 w 42214"/>
                <a:gd name="connsiteY12" fmla="*/ 35960 h 43219"/>
                <a:gd name="connsiteX13" fmla="*/ 28591 w 42214"/>
                <a:gd name="connsiteY13" fmla="*/ 36674 h 43219"/>
                <a:gd name="connsiteX14" fmla="*/ 23703 w 42214"/>
                <a:gd name="connsiteY14" fmla="*/ 42965 h 43219"/>
                <a:gd name="connsiteX15" fmla="*/ 16516 w 42214"/>
                <a:gd name="connsiteY15" fmla="*/ 39125 h 43219"/>
                <a:gd name="connsiteX16" fmla="*/ 5840 w 42214"/>
                <a:gd name="connsiteY16" fmla="*/ 35331 h 43219"/>
                <a:gd name="connsiteX17" fmla="*/ 1146 w 42214"/>
                <a:gd name="connsiteY17" fmla="*/ 31109 h 43219"/>
                <a:gd name="connsiteX18" fmla="*/ 2149 w 42214"/>
                <a:gd name="connsiteY18" fmla="*/ 25410 h 43219"/>
                <a:gd name="connsiteX19" fmla="*/ 31 w 42214"/>
                <a:gd name="connsiteY19" fmla="*/ 19563 h 43219"/>
                <a:gd name="connsiteX20" fmla="*/ 3899 w 42214"/>
                <a:gd name="connsiteY20" fmla="*/ 14366 h 43219"/>
                <a:gd name="connsiteX21" fmla="*/ 3936 w 42214"/>
                <a:gd name="connsiteY21" fmla="*/ 14229 h 43219"/>
                <a:gd name="connsiteX0" fmla="*/ 4729 w 42214"/>
                <a:gd name="connsiteY0" fmla="*/ 26036 h 43219"/>
                <a:gd name="connsiteX1" fmla="*/ 2196 w 42214"/>
                <a:gd name="connsiteY1" fmla="*/ 25239 h 43219"/>
                <a:gd name="connsiteX2" fmla="*/ 6964 w 42214"/>
                <a:gd name="connsiteY2" fmla="*/ 34758 h 43219"/>
                <a:gd name="connsiteX3" fmla="*/ 5856 w 42214"/>
                <a:gd name="connsiteY3" fmla="*/ 35139 h 43219"/>
                <a:gd name="connsiteX4" fmla="*/ 16514 w 42214"/>
                <a:gd name="connsiteY4" fmla="*/ 38949 h 43219"/>
                <a:gd name="connsiteX5" fmla="*/ 15846 w 42214"/>
                <a:gd name="connsiteY5" fmla="*/ 37209 h 43219"/>
                <a:gd name="connsiteX6" fmla="*/ 28863 w 42214"/>
                <a:gd name="connsiteY6" fmla="*/ 34610 h 43219"/>
                <a:gd name="connsiteX7" fmla="*/ 28596 w 42214"/>
                <a:gd name="connsiteY7" fmla="*/ 36519 h 43219"/>
                <a:gd name="connsiteX8" fmla="*/ 34165 w 42214"/>
                <a:gd name="connsiteY8" fmla="*/ 22813 h 43219"/>
                <a:gd name="connsiteX9" fmla="*/ 37416 w 42214"/>
                <a:gd name="connsiteY9" fmla="*/ 29949 h 43219"/>
                <a:gd name="connsiteX10" fmla="*/ 39705 w 42214"/>
                <a:gd name="connsiteY10" fmla="*/ 14940 h 43219"/>
                <a:gd name="connsiteX11" fmla="*/ 40386 w 42214"/>
                <a:gd name="connsiteY11" fmla="*/ 17889 h 43219"/>
                <a:gd name="connsiteX12" fmla="*/ 36383 w 42214"/>
                <a:gd name="connsiteY12" fmla="*/ 10194 h 43219"/>
                <a:gd name="connsiteX13" fmla="*/ 37219 w 42214"/>
                <a:gd name="connsiteY13" fmla="*/ 8458 h 43219"/>
                <a:gd name="connsiteX14" fmla="*/ 29722 w 42214"/>
                <a:gd name="connsiteY14" fmla="*/ 5175 h 43219"/>
                <a:gd name="connsiteX15" fmla="*/ 28791 w 42214"/>
                <a:gd name="connsiteY15" fmla="*/ 5198 h 43219"/>
                <a:gd name="connsiteX16" fmla="*/ 22177 w 42214"/>
                <a:gd name="connsiteY16" fmla="*/ 4579 h 43219"/>
                <a:gd name="connsiteX17" fmla="*/ 22536 w 42214"/>
                <a:gd name="connsiteY17" fmla="*/ 3189 h 43219"/>
                <a:gd name="connsiteX18" fmla="*/ 14036 w 42214"/>
                <a:gd name="connsiteY18" fmla="*/ 5051 h 43219"/>
                <a:gd name="connsiteX19" fmla="*/ 15336 w 42214"/>
                <a:gd name="connsiteY19" fmla="*/ 6399 h 43219"/>
                <a:gd name="connsiteX20" fmla="*/ 4163 w 42214"/>
                <a:gd name="connsiteY20" fmla="*/ 15648 h 43219"/>
                <a:gd name="connsiteX21" fmla="*/ 3936 w 42214"/>
                <a:gd name="connsiteY21" fmla="*/ 14229 h 43219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130 w 42214"/>
                <a:gd name="connsiteY6" fmla="*/ 2724 h 43212"/>
                <a:gd name="connsiteX7" fmla="*/ 37442 w 42214"/>
                <a:gd name="connsiteY7" fmla="*/ 8428 h 43212"/>
                <a:gd name="connsiteX8" fmla="*/ 40498 w 42214"/>
                <a:gd name="connsiteY8" fmla="*/ 10170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36383 w 42214"/>
                <a:gd name="connsiteY12" fmla="*/ 10187 h 43212"/>
                <a:gd name="connsiteX13" fmla="*/ 37219 w 42214"/>
                <a:gd name="connsiteY13" fmla="*/ 8451 h 43212"/>
                <a:gd name="connsiteX14" fmla="*/ 29722 w 42214"/>
                <a:gd name="connsiteY14" fmla="*/ 5168 h 43212"/>
                <a:gd name="connsiteX15" fmla="*/ 28791 w 42214"/>
                <a:gd name="connsiteY15" fmla="*/ 5191 h 43212"/>
                <a:gd name="connsiteX16" fmla="*/ 22177 w 42214"/>
                <a:gd name="connsiteY16" fmla="*/ 4572 h 43212"/>
                <a:gd name="connsiteX17" fmla="*/ 22536 w 42214"/>
                <a:gd name="connsiteY17" fmla="*/ 3182 h 43212"/>
                <a:gd name="connsiteX18" fmla="*/ 14036 w 42214"/>
                <a:gd name="connsiteY18" fmla="*/ 5044 h 43212"/>
                <a:gd name="connsiteX19" fmla="*/ 15336 w 42214"/>
                <a:gd name="connsiteY19" fmla="*/ 6392 h 43212"/>
                <a:gd name="connsiteX20" fmla="*/ 4163 w 42214"/>
                <a:gd name="connsiteY20" fmla="*/ 15641 h 43212"/>
                <a:gd name="connsiteX21" fmla="*/ 3936 w 42214"/>
                <a:gd name="connsiteY21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130 w 42214"/>
                <a:gd name="connsiteY6" fmla="*/ 2724 h 43212"/>
                <a:gd name="connsiteX7" fmla="*/ 37442 w 42214"/>
                <a:gd name="connsiteY7" fmla="*/ 8428 h 43212"/>
                <a:gd name="connsiteX8" fmla="*/ 40498 w 42214"/>
                <a:gd name="connsiteY8" fmla="*/ 10170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36383 w 42214"/>
                <a:gd name="connsiteY12" fmla="*/ 10187 h 43212"/>
                <a:gd name="connsiteX13" fmla="*/ 34177 w 42214"/>
                <a:gd name="connsiteY13" fmla="*/ 11451 h 43212"/>
                <a:gd name="connsiteX14" fmla="*/ 29722 w 42214"/>
                <a:gd name="connsiteY14" fmla="*/ 5168 h 43212"/>
                <a:gd name="connsiteX15" fmla="*/ 28791 w 42214"/>
                <a:gd name="connsiteY15" fmla="*/ 5191 h 43212"/>
                <a:gd name="connsiteX16" fmla="*/ 22177 w 42214"/>
                <a:gd name="connsiteY16" fmla="*/ 4572 h 43212"/>
                <a:gd name="connsiteX17" fmla="*/ 22536 w 42214"/>
                <a:gd name="connsiteY17" fmla="*/ 3182 h 43212"/>
                <a:gd name="connsiteX18" fmla="*/ 14036 w 42214"/>
                <a:gd name="connsiteY18" fmla="*/ 5044 h 43212"/>
                <a:gd name="connsiteX19" fmla="*/ 15336 w 42214"/>
                <a:gd name="connsiteY19" fmla="*/ 6392 h 43212"/>
                <a:gd name="connsiteX20" fmla="*/ 4163 w 42214"/>
                <a:gd name="connsiteY20" fmla="*/ 15641 h 43212"/>
                <a:gd name="connsiteX21" fmla="*/ 3936 w 42214"/>
                <a:gd name="connsiteY21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130 w 42214"/>
                <a:gd name="connsiteY6" fmla="*/ 2724 h 43212"/>
                <a:gd name="connsiteX7" fmla="*/ 36530 w 42214"/>
                <a:gd name="connsiteY7" fmla="*/ 10610 h 43212"/>
                <a:gd name="connsiteX8" fmla="*/ 40498 w 42214"/>
                <a:gd name="connsiteY8" fmla="*/ 10170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36383 w 42214"/>
                <a:gd name="connsiteY12" fmla="*/ 10187 h 43212"/>
                <a:gd name="connsiteX13" fmla="*/ 34177 w 42214"/>
                <a:gd name="connsiteY13" fmla="*/ 11451 h 43212"/>
                <a:gd name="connsiteX14" fmla="*/ 29722 w 42214"/>
                <a:gd name="connsiteY14" fmla="*/ 5168 h 43212"/>
                <a:gd name="connsiteX15" fmla="*/ 28791 w 42214"/>
                <a:gd name="connsiteY15" fmla="*/ 5191 h 43212"/>
                <a:gd name="connsiteX16" fmla="*/ 22177 w 42214"/>
                <a:gd name="connsiteY16" fmla="*/ 4572 h 43212"/>
                <a:gd name="connsiteX17" fmla="*/ 22536 w 42214"/>
                <a:gd name="connsiteY17" fmla="*/ 3182 h 43212"/>
                <a:gd name="connsiteX18" fmla="*/ 14036 w 42214"/>
                <a:gd name="connsiteY18" fmla="*/ 5044 h 43212"/>
                <a:gd name="connsiteX19" fmla="*/ 15336 w 42214"/>
                <a:gd name="connsiteY19" fmla="*/ 6392 h 43212"/>
                <a:gd name="connsiteX20" fmla="*/ 4163 w 42214"/>
                <a:gd name="connsiteY20" fmla="*/ 15641 h 43212"/>
                <a:gd name="connsiteX21" fmla="*/ 3936 w 42214"/>
                <a:gd name="connsiteY21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130 w 42214"/>
                <a:gd name="connsiteY6" fmla="*/ 2724 h 43212"/>
                <a:gd name="connsiteX7" fmla="*/ 36530 w 42214"/>
                <a:gd name="connsiteY7" fmla="*/ 10610 h 43212"/>
                <a:gd name="connsiteX8" fmla="*/ 40042 w 42214"/>
                <a:gd name="connsiteY8" fmla="*/ 11261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36383 w 42214"/>
                <a:gd name="connsiteY12" fmla="*/ 10187 h 43212"/>
                <a:gd name="connsiteX13" fmla="*/ 34177 w 42214"/>
                <a:gd name="connsiteY13" fmla="*/ 11451 h 43212"/>
                <a:gd name="connsiteX14" fmla="*/ 29722 w 42214"/>
                <a:gd name="connsiteY14" fmla="*/ 5168 h 43212"/>
                <a:gd name="connsiteX15" fmla="*/ 28791 w 42214"/>
                <a:gd name="connsiteY15" fmla="*/ 5191 h 43212"/>
                <a:gd name="connsiteX16" fmla="*/ 22177 w 42214"/>
                <a:gd name="connsiteY16" fmla="*/ 4572 h 43212"/>
                <a:gd name="connsiteX17" fmla="*/ 22536 w 42214"/>
                <a:gd name="connsiteY17" fmla="*/ 3182 h 43212"/>
                <a:gd name="connsiteX18" fmla="*/ 14036 w 42214"/>
                <a:gd name="connsiteY18" fmla="*/ 5044 h 43212"/>
                <a:gd name="connsiteX19" fmla="*/ 15336 w 42214"/>
                <a:gd name="connsiteY19" fmla="*/ 6392 h 43212"/>
                <a:gd name="connsiteX20" fmla="*/ 4163 w 42214"/>
                <a:gd name="connsiteY20" fmla="*/ 15641 h 43212"/>
                <a:gd name="connsiteX21" fmla="*/ 3936 w 42214"/>
                <a:gd name="connsiteY21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130 w 42214"/>
                <a:gd name="connsiteY6" fmla="*/ 2724 h 43212"/>
                <a:gd name="connsiteX7" fmla="*/ 36530 w 42214"/>
                <a:gd name="connsiteY7" fmla="*/ 10610 h 43212"/>
                <a:gd name="connsiteX8" fmla="*/ 40042 w 42214"/>
                <a:gd name="connsiteY8" fmla="*/ 11261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29722 w 42214"/>
                <a:gd name="connsiteY12" fmla="*/ 5168 h 43212"/>
                <a:gd name="connsiteX13" fmla="*/ 28791 w 42214"/>
                <a:gd name="connsiteY13" fmla="*/ 5191 h 43212"/>
                <a:gd name="connsiteX14" fmla="*/ 22177 w 42214"/>
                <a:gd name="connsiteY14" fmla="*/ 4572 h 43212"/>
                <a:gd name="connsiteX15" fmla="*/ 22536 w 42214"/>
                <a:gd name="connsiteY15" fmla="*/ 3182 h 43212"/>
                <a:gd name="connsiteX16" fmla="*/ 14036 w 42214"/>
                <a:gd name="connsiteY16" fmla="*/ 5044 h 43212"/>
                <a:gd name="connsiteX17" fmla="*/ 15336 w 42214"/>
                <a:gd name="connsiteY17" fmla="*/ 6392 h 43212"/>
                <a:gd name="connsiteX18" fmla="*/ 4163 w 42214"/>
                <a:gd name="connsiteY18" fmla="*/ 15641 h 43212"/>
                <a:gd name="connsiteX19" fmla="*/ 3936 w 42214"/>
                <a:gd name="connsiteY19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130 w 42214"/>
                <a:gd name="connsiteY6" fmla="*/ 2724 h 43212"/>
                <a:gd name="connsiteX7" fmla="*/ 36530 w 42214"/>
                <a:gd name="connsiteY7" fmla="*/ 10610 h 43212"/>
                <a:gd name="connsiteX8" fmla="*/ 40042 w 42214"/>
                <a:gd name="connsiteY8" fmla="*/ 11261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22177 w 42214"/>
                <a:gd name="connsiteY12" fmla="*/ 4572 h 43212"/>
                <a:gd name="connsiteX13" fmla="*/ 22536 w 42214"/>
                <a:gd name="connsiteY13" fmla="*/ 3182 h 43212"/>
                <a:gd name="connsiteX14" fmla="*/ 14036 w 42214"/>
                <a:gd name="connsiteY14" fmla="*/ 5044 h 43212"/>
                <a:gd name="connsiteX15" fmla="*/ 15336 w 42214"/>
                <a:gd name="connsiteY15" fmla="*/ 6392 h 43212"/>
                <a:gd name="connsiteX16" fmla="*/ 4163 w 42214"/>
                <a:gd name="connsiteY16" fmla="*/ 15641 h 43212"/>
                <a:gd name="connsiteX17" fmla="*/ 3936 w 42214"/>
                <a:gd name="connsiteY17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434 w 42214"/>
                <a:gd name="connsiteY6" fmla="*/ 4088 h 43212"/>
                <a:gd name="connsiteX7" fmla="*/ 36530 w 42214"/>
                <a:gd name="connsiteY7" fmla="*/ 10610 h 43212"/>
                <a:gd name="connsiteX8" fmla="*/ 40042 w 42214"/>
                <a:gd name="connsiteY8" fmla="*/ 11261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22177 w 42214"/>
                <a:gd name="connsiteY12" fmla="*/ 4572 h 43212"/>
                <a:gd name="connsiteX13" fmla="*/ 22536 w 42214"/>
                <a:gd name="connsiteY13" fmla="*/ 3182 h 43212"/>
                <a:gd name="connsiteX14" fmla="*/ 14036 w 42214"/>
                <a:gd name="connsiteY14" fmla="*/ 5044 h 43212"/>
                <a:gd name="connsiteX15" fmla="*/ 15336 w 42214"/>
                <a:gd name="connsiteY15" fmla="*/ 6392 h 43212"/>
                <a:gd name="connsiteX16" fmla="*/ 4163 w 42214"/>
                <a:gd name="connsiteY16" fmla="*/ 15641 h 43212"/>
                <a:gd name="connsiteX17" fmla="*/ 3936 w 42214"/>
                <a:gd name="connsiteY17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434 w 42214"/>
                <a:gd name="connsiteY6" fmla="*/ 4088 h 43212"/>
                <a:gd name="connsiteX7" fmla="*/ 36530 w 42214"/>
                <a:gd name="connsiteY7" fmla="*/ 10610 h 43212"/>
                <a:gd name="connsiteX8" fmla="*/ 40346 w 42214"/>
                <a:gd name="connsiteY8" fmla="*/ 11806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39705 w 42214"/>
                <a:gd name="connsiteY10" fmla="*/ 14933 h 43212"/>
                <a:gd name="connsiteX11" fmla="*/ 40386 w 42214"/>
                <a:gd name="connsiteY11" fmla="*/ 17882 h 43212"/>
                <a:gd name="connsiteX12" fmla="*/ 22177 w 42214"/>
                <a:gd name="connsiteY12" fmla="*/ 4572 h 43212"/>
                <a:gd name="connsiteX13" fmla="*/ 22536 w 42214"/>
                <a:gd name="connsiteY13" fmla="*/ 3182 h 43212"/>
                <a:gd name="connsiteX14" fmla="*/ 14036 w 42214"/>
                <a:gd name="connsiteY14" fmla="*/ 5044 h 43212"/>
                <a:gd name="connsiteX15" fmla="*/ 15336 w 42214"/>
                <a:gd name="connsiteY15" fmla="*/ 6392 h 43212"/>
                <a:gd name="connsiteX16" fmla="*/ 4163 w 42214"/>
                <a:gd name="connsiteY16" fmla="*/ 15641 h 43212"/>
                <a:gd name="connsiteX17" fmla="*/ 3936 w 42214"/>
                <a:gd name="connsiteY17" fmla="*/ 14222 h 43212"/>
                <a:gd name="connsiteX0" fmla="*/ 3936 w 42214"/>
                <a:gd name="connsiteY0" fmla="*/ 14222 h 43212"/>
                <a:gd name="connsiteX1" fmla="*/ 5659 w 42214"/>
                <a:gd name="connsiteY1" fmla="*/ 6759 h 43212"/>
                <a:gd name="connsiteX2" fmla="*/ 14041 w 42214"/>
                <a:gd name="connsiteY2" fmla="*/ 5054 h 43212"/>
                <a:gd name="connsiteX3" fmla="*/ 22492 w 42214"/>
                <a:gd name="connsiteY3" fmla="*/ 3284 h 43212"/>
                <a:gd name="connsiteX4" fmla="*/ 25785 w 42214"/>
                <a:gd name="connsiteY4" fmla="*/ 52 h 43212"/>
                <a:gd name="connsiteX5" fmla="*/ 30173 w 42214"/>
                <a:gd name="connsiteY5" fmla="*/ 5606 h 43212"/>
                <a:gd name="connsiteX6" fmla="*/ 34434 w 42214"/>
                <a:gd name="connsiteY6" fmla="*/ 4088 h 43212"/>
                <a:gd name="connsiteX7" fmla="*/ 36530 w 42214"/>
                <a:gd name="connsiteY7" fmla="*/ 10610 h 43212"/>
                <a:gd name="connsiteX8" fmla="*/ 40346 w 42214"/>
                <a:gd name="connsiteY8" fmla="*/ 11806 h 43212"/>
                <a:gd name="connsiteX9" fmla="*/ 40789 w 42214"/>
                <a:gd name="connsiteY9" fmla="*/ 16130 h 43212"/>
                <a:gd name="connsiteX10" fmla="*/ 41987 w 42214"/>
                <a:gd name="connsiteY10" fmla="*/ 22901 h 43212"/>
                <a:gd name="connsiteX11" fmla="*/ 37440 w 42214"/>
                <a:gd name="connsiteY11" fmla="*/ 30056 h 43212"/>
                <a:gd name="connsiteX12" fmla="*/ 35431 w 42214"/>
                <a:gd name="connsiteY12" fmla="*/ 35953 h 43212"/>
                <a:gd name="connsiteX13" fmla="*/ 28591 w 42214"/>
                <a:gd name="connsiteY13" fmla="*/ 36667 h 43212"/>
                <a:gd name="connsiteX14" fmla="*/ 23703 w 42214"/>
                <a:gd name="connsiteY14" fmla="*/ 42958 h 43212"/>
                <a:gd name="connsiteX15" fmla="*/ 16516 w 42214"/>
                <a:gd name="connsiteY15" fmla="*/ 39118 h 43212"/>
                <a:gd name="connsiteX16" fmla="*/ 5840 w 42214"/>
                <a:gd name="connsiteY16" fmla="*/ 35324 h 43212"/>
                <a:gd name="connsiteX17" fmla="*/ 1146 w 42214"/>
                <a:gd name="connsiteY17" fmla="*/ 31102 h 43212"/>
                <a:gd name="connsiteX18" fmla="*/ 2149 w 42214"/>
                <a:gd name="connsiteY18" fmla="*/ 25403 h 43212"/>
                <a:gd name="connsiteX19" fmla="*/ 31 w 42214"/>
                <a:gd name="connsiteY19" fmla="*/ 19556 h 43212"/>
                <a:gd name="connsiteX20" fmla="*/ 3899 w 42214"/>
                <a:gd name="connsiteY20" fmla="*/ 14359 h 43212"/>
                <a:gd name="connsiteX21" fmla="*/ 3936 w 42214"/>
                <a:gd name="connsiteY21" fmla="*/ 14222 h 43212"/>
                <a:gd name="connsiteX0" fmla="*/ 4729 w 42214"/>
                <a:gd name="connsiteY0" fmla="*/ 26029 h 43212"/>
                <a:gd name="connsiteX1" fmla="*/ 2196 w 42214"/>
                <a:gd name="connsiteY1" fmla="*/ 25232 h 43212"/>
                <a:gd name="connsiteX2" fmla="*/ 6964 w 42214"/>
                <a:gd name="connsiteY2" fmla="*/ 34751 h 43212"/>
                <a:gd name="connsiteX3" fmla="*/ 5856 w 42214"/>
                <a:gd name="connsiteY3" fmla="*/ 35132 h 43212"/>
                <a:gd name="connsiteX4" fmla="*/ 16514 w 42214"/>
                <a:gd name="connsiteY4" fmla="*/ 38942 h 43212"/>
                <a:gd name="connsiteX5" fmla="*/ 15846 w 42214"/>
                <a:gd name="connsiteY5" fmla="*/ 37202 h 43212"/>
                <a:gd name="connsiteX6" fmla="*/ 28863 w 42214"/>
                <a:gd name="connsiteY6" fmla="*/ 34603 h 43212"/>
                <a:gd name="connsiteX7" fmla="*/ 28596 w 42214"/>
                <a:gd name="connsiteY7" fmla="*/ 36512 h 43212"/>
                <a:gd name="connsiteX8" fmla="*/ 34165 w 42214"/>
                <a:gd name="connsiteY8" fmla="*/ 22806 h 43212"/>
                <a:gd name="connsiteX9" fmla="*/ 37416 w 42214"/>
                <a:gd name="connsiteY9" fmla="*/ 29942 h 43212"/>
                <a:gd name="connsiteX10" fmla="*/ 22177 w 42214"/>
                <a:gd name="connsiteY10" fmla="*/ 4572 h 43212"/>
                <a:gd name="connsiteX11" fmla="*/ 22536 w 42214"/>
                <a:gd name="connsiteY11" fmla="*/ 3182 h 43212"/>
                <a:gd name="connsiteX12" fmla="*/ 14036 w 42214"/>
                <a:gd name="connsiteY12" fmla="*/ 5044 h 43212"/>
                <a:gd name="connsiteX13" fmla="*/ 15336 w 42214"/>
                <a:gd name="connsiteY13" fmla="*/ 6392 h 43212"/>
                <a:gd name="connsiteX14" fmla="*/ 4163 w 42214"/>
                <a:gd name="connsiteY14" fmla="*/ 15641 h 43212"/>
                <a:gd name="connsiteX15" fmla="*/ 3936 w 42214"/>
                <a:gd name="connsiteY15" fmla="*/ 14222 h 43212"/>
                <a:gd name="connsiteX0" fmla="*/ 3936 w 42014"/>
                <a:gd name="connsiteY0" fmla="*/ 14222 h 43212"/>
                <a:gd name="connsiteX1" fmla="*/ 5659 w 42014"/>
                <a:gd name="connsiteY1" fmla="*/ 6759 h 43212"/>
                <a:gd name="connsiteX2" fmla="*/ 14041 w 42014"/>
                <a:gd name="connsiteY2" fmla="*/ 5054 h 43212"/>
                <a:gd name="connsiteX3" fmla="*/ 22492 w 42014"/>
                <a:gd name="connsiteY3" fmla="*/ 3284 h 43212"/>
                <a:gd name="connsiteX4" fmla="*/ 25785 w 42014"/>
                <a:gd name="connsiteY4" fmla="*/ 52 h 43212"/>
                <a:gd name="connsiteX5" fmla="*/ 30173 w 42014"/>
                <a:gd name="connsiteY5" fmla="*/ 5606 h 43212"/>
                <a:gd name="connsiteX6" fmla="*/ 34434 w 42014"/>
                <a:gd name="connsiteY6" fmla="*/ 4088 h 43212"/>
                <a:gd name="connsiteX7" fmla="*/ 36530 w 42014"/>
                <a:gd name="connsiteY7" fmla="*/ 10610 h 43212"/>
                <a:gd name="connsiteX8" fmla="*/ 40346 w 42014"/>
                <a:gd name="connsiteY8" fmla="*/ 11806 h 43212"/>
                <a:gd name="connsiteX9" fmla="*/ 39116 w 42014"/>
                <a:gd name="connsiteY9" fmla="*/ 16675 h 43212"/>
                <a:gd name="connsiteX10" fmla="*/ 41987 w 42014"/>
                <a:gd name="connsiteY10" fmla="*/ 22901 h 43212"/>
                <a:gd name="connsiteX11" fmla="*/ 37440 w 42014"/>
                <a:gd name="connsiteY11" fmla="*/ 30056 h 43212"/>
                <a:gd name="connsiteX12" fmla="*/ 35431 w 42014"/>
                <a:gd name="connsiteY12" fmla="*/ 35953 h 43212"/>
                <a:gd name="connsiteX13" fmla="*/ 28591 w 42014"/>
                <a:gd name="connsiteY13" fmla="*/ 36667 h 43212"/>
                <a:gd name="connsiteX14" fmla="*/ 23703 w 42014"/>
                <a:gd name="connsiteY14" fmla="*/ 42958 h 43212"/>
                <a:gd name="connsiteX15" fmla="*/ 16516 w 42014"/>
                <a:gd name="connsiteY15" fmla="*/ 39118 h 43212"/>
                <a:gd name="connsiteX16" fmla="*/ 5840 w 42014"/>
                <a:gd name="connsiteY16" fmla="*/ 35324 h 43212"/>
                <a:gd name="connsiteX17" fmla="*/ 1146 w 42014"/>
                <a:gd name="connsiteY17" fmla="*/ 31102 h 43212"/>
                <a:gd name="connsiteX18" fmla="*/ 2149 w 42014"/>
                <a:gd name="connsiteY18" fmla="*/ 25403 h 43212"/>
                <a:gd name="connsiteX19" fmla="*/ 31 w 42014"/>
                <a:gd name="connsiteY19" fmla="*/ 19556 h 43212"/>
                <a:gd name="connsiteX20" fmla="*/ 3899 w 42014"/>
                <a:gd name="connsiteY20" fmla="*/ 14359 h 43212"/>
                <a:gd name="connsiteX21" fmla="*/ 3936 w 42014"/>
                <a:gd name="connsiteY21" fmla="*/ 14222 h 43212"/>
                <a:gd name="connsiteX0" fmla="*/ 4729 w 42014"/>
                <a:gd name="connsiteY0" fmla="*/ 26029 h 43212"/>
                <a:gd name="connsiteX1" fmla="*/ 2196 w 42014"/>
                <a:gd name="connsiteY1" fmla="*/ 25232 h 43212"/>
                <a:gd name="connsiteX2" fmla="*/ 6964 w 42014"/>
                <a:gd name="connsiteY2" fmla="*/ 34751 h 43212"/>
                <a:gd name="connsiteX3" fmla="*/ 5856 w 42014"/>
                <a:gd name="connsiteY3" fmla="*/ 35132 h 43212"/>
                <a:gd name="connsiteX4" fmla="*/ 16514 w 42014"/>
                <a:gd name="connsiteY4" fmla="*/ 38942 h 43212"/>
                <a:gd name="connsiteX5" fmla="*/ 15846 w 42014"/>
                <a:gd name="connsiteY5" fmla="*/ 37202 h 43212"/>
                <a:gd name="connsiteX6" fmla="*/ 28863 w 42014"/>
                <a:gd name="connsiteY6" fmla="*/ 34603 h 43212"/>
                <a:gd name="connsiteX7" fmla="*/ 28596 w 42014"/>
                <a:gd name="connsiteY7" fmla="*/ 36512 h 43212"/>
                <a:gd name="connsiteX8" fmla="*/ 34165 w 42014"/>
                <a:gd name="connsiteY8" fmla="*/ 22806 h 43212"/>
                <a:gd name="connsiteX9" fmla="*/ 37416 w 42014"/>
                <a:gd name="connsiteY9" fmla="*/ 29942 h 43212"/>
                <a:gd name="connsiteX10" fmla="*/ 22177 w 42014"/>
                <a:gd name="connsiteY10" fmla="*/ 4572 h 43212"/>
                <a:gd name="connsiteX11" fmla="*/ 22536 w 42014"/>
                <a:gd name="connsiteY11" fmla="*/ 3182 h 43212"/>
                <a:gd name="connsiteX12" fmla="*/ 14036 w 42014"/>
                <a:gd name="connsiteY12" fmla="*/ 5044 h 43212"/>
                <a:gd name="connsiteX13" fmla="*/ 15336 w 42014"/>
                <a:gd name="connsiteY13" fmla="*/ 6392 h 43212"/>
                <a:gd name="connsiteX14" fmla="*/ 4163 w 42014"/>
                <a:gd name="connsiteY14" fmla="*/ 15641 h 43212"/>
                <a:gd name="connsiteX15" fmla="*/ 3936 w 42014"/>
                <a:gd name="connsiteY15" fmla="*/ 14222 h 43212"/>
                <a:gd name="connsiteX0" fmla="*/ 3936 w 42014"/>
                <a:gd name="connsiteY0" fmla="*/ 14222 h 43212"/>
                <a:gd name="connsiteX1" fmla="*/ 5659 w 42014"/>
                <a:gd name="connsiteY1" fmla="*/ 6759 h 43212"/>
                <a:gd name="connsiteX2" fmla="*/ 14041 w 42014"/>
                <a:gd name="connsiteY2" fmla="*/ 5054 h 43212"/>
                <a:gd name="connsiteX3" fmla="*/ 22492 w 42014"/>
                <a:gd name="connsiteY3" fmla="*/ 3284 h 43212"/>
                <a:gd name="connsiteX4" fmla="*/ 25785 w 42014"/>
                <a:gd name="connsiteY4" fmla="*/ 52 h 43212"/>
                <a:gd name="connsiteX5" fmla="*/ 30173 w 42014"/>
                <a:gd name="connsiteY5" fmla="*/ 5606 h 43212"/>
                <a:gd name="connsiteX6" fmla="*/ 34434 w 42014"/>
                <a:gd name="connsiteY6" fmla="*/ 4088 h 43212"/>
                <a:gd name="connsiteX7" fmla="*/ 36530 w 42014"/>
                <a:gd name="connsiteY7" fmla="*/ 10610 h 43212"/>
                <a:gd name="connsiteX8" fmla="*/ 39129 w 42014"/>
                <a:gd name="connsiteY8" fmla="*/ 12351 h 43212"/>
                <a:gd name="connsiteX9" fmla="*/ 39116 w 42014"/>
                <a:gd name="connsiteY9" fmla="*/ 16675 h 43212"/>
                <a:gd name="connsiteX10" fmla="*/ 41987 w 42014"/>
                <a:gd name="connsiteY10" fmla="*/ 22901 h 43212"/>
                <a:gd name="connsiteX11" fmla="*/ 37440 w 42014"/>
                <a:gd name="connsiteY11" fmla="*/ 30056 h 43212"/>
                <a:gd name="connsiteX12" fmla="*/ 35431 w 42014"/>
                <a:gd name="connsiteY12" fmla="*/ 35953 h 43212"/>
                <a:gd name="connsiteX13" fmla="*/ 28591 w 42014"/>
                <a:gd name="connsiteY13" fmla="*/ 36667 h 43212"/>
                <a:gd name="connsiteX14" fmla="*/ 23703 w 42014"/>
                <a:gd name="connsiteY14" fmla="*/ 42958 h 43212"/>
                <a:gd name="connsiteX15" fmla="*/ 16516 w 42014"/>
                <a:gd name="connsiteY15" fmla="*/ 39118 h 43212"/>
                <a:gd name="connsiteX16" fmla="*/ 5840 w 42014"/>
                <a:gd name="connsiteY16" fmla="*/ 35324 h 43212"/>
                <a:gd name="connsiteX17" fmla="*/ 1146 w 42014"/>
                <a:gd name="connsiteY17" fmla="*/ 31102 h 43212"/>
                <a:gd name="connsiteX18" fmla="*/ 2149 w 42014"/>
                <a:gd name="connsiteY18" fmla="*/ 25403 h 43212"/>
                <a:gd name="connsiteX19" fmla="*/ 31 w 42014"/>
                <a:gd name="connsiteY19" fmla="*/ 19556 h 43212"/>
                <a:gd name="connsiteX20" fmla="*/ 3899 w 42014"/>
                <a:gd name="connsiteY20" fmla="*/ 14359 h 43212"/>
                <a:gd name="connsiteX21" fmla="*/ 3936 w 42014"/>
                <a:gd name="connsiteY21" fmla="*/ 14222 h 43212"/>
                <a:gd name="connsiteX0" fmla="*/ 4729 w 42014"/>
                <a:gd name="connsiteY0" fmla="*/ 26029 h 43212"/>
                <a:gd name="connsiteX1" fmla="*/ 2196 w 42014"/>
                <a:gd name="connsiteY1" fmla="*/ 25232 h 43212"/>
                <a:gd name="connsiteX2" fmla="*/ 6964 w 42014"/>
                <a:gd name="connsiteY2" fmla="*/ 34751 h 43212"/>
                <a:gd name="connsiteX3" fmla="*/ 5856 w 42014"/>
                <a:gd name="connsiteY3" fmla="*/ 35132 h 43212"/>
                <a:gd name="connsiteX4" fmla="*/ 16514 w 42014"/>
                <a:gd name="connsiteY4" fmla="*/ 38942 h 43212"/>
                <a:gd name="connsiteX5" fmla="*/ 15846 w 42014"/>
                <a:gd name="connsiteY5" fmla="*/ 37202 h 43212"/>
                <a:gd name="connsiteX6" fmla="*/ 28863 w 42014"/>
                <a:gd name="connsiteY6" fmla="*/ 34603 h 43212"/>
                <a:gd name="connsiteX7" fmla="*/ 28596 w 42014"/>
                <a:gd name="connsiteY7" fmla="*/ 36512 h 43212"/>
                <a:gd name="connsiteX8" fmla="*/ 34165 w 42014"/>
                <a:gd name="connsiteY8" fmla="*/ 22806 h 43212"/>
                <a:gd name="connsiteX9" fmla="*/ 37416 w 42014"/>
                <a:gd name="connsiteY9" fmla="*/ 29942 h 43212"/>
                <a:gd name="connsiteX10" fmla="*/ 22177 w 42014"/>
                <a:gd name="connsiteY10" fmla="*/ 4572 h 43212"/>
                <a:gd name="connsiteX11" fmla="*/ 22536 w 42014"/>
                <a:gd name="connsiteY11" fmla="*/ 3182 h 43212"/>
                <a:gd name="connsiteX12" fmla="*/ 14036 w 42014"/>
                <a:gd name="connsiteY12" fmla="*/ 5044 h 43212"/>
                <a:gd name="connsiteX13" fmla="*/ 15336 w 42014"/>
                <a:gd name="connsiteY13" fmla="*/ 6392 h 43212"/>
                <a:gd name="connsiteX14" fmla="*/ 4163 w 42014"/>
                <a:gd name="connsiteY14" fmla="*/ 15641 h 43212"/>
                <a:gd name="connsiteX15" fmla="*/ 3936 w 42014"/>
                <a:gd name="connsiteY15" fmla="*/ 14222 h 43212"/>
                <a:gd name="connsiteX0" fmla="*/ 3936 w 42014"/>
                <a:gd name="connsiteY0" fmla="*/ 14222 h 43212"/>
                <a:gd name="connsiteX1" fmla="*/ 5659 w 42014"/>
                <a:gd name="connsiteY1" fmla="*/ 6759 h 43212"/>
                <a:gd name="connsiteX2" fmla="*/ 14041 w 42014"/>
                <a:gd name="connsiteY2" fmla="*/ 5054 h 43212"/>
                <a:gd name="connsiteX3" fmla="*/ 22492 w 42014"/>
                <a:gd name="connsiteY3" fmla="*/ 3284 h 43212"/>
                <a:gd name="connsiteX4" fmla="*/ 25785 w 42014"/>
                <a:gd name="connsiteY4" fmla="*/ 52 h 43212"/>
                <a:gd name="connsiteX5" fmla="*/ 30173 w 42014"/>
                <a:gd name="connsiteY5" fmla="*/ 5606 h 43212"/>
                <a:gd name="connsiteX6" fmla="*/ 34434 w 42014"/>
                <a:gd name="connsiteY6" fmla="*/ 4088 h 43212"/>
                <a:gd name="connsiteX7" fmla="*/ 36074 w 42014"/>
                <a:gd name="connsiteY7" fmla="*/ 10065 h 43212"/>
                <a:gd name="connsiteX8" fmla="*/ 39129 w 42014"/>
                <a:gd name="connsiteY8" fmla="*/ 12351 h 43212"/>
                <a:gd name="connsiteX9" fmla="*/ 39116 w 42014"/>
                <a:gd name="connsiteY9" fmla="*/ 16675 h 43212"/>
                <a:gd name="connsiteX10" fmla="*/ 41987 w 42014"/>
                <a:gd name="connsiteY10" fmla="*/ 22901 h 43212"/>
                <a:gd name="connsiteX11" fmla="*/ 37440 w 42014"/>
                <a:gd name="connsiteY11" fmla="*/ 30056 h 43212"/>
                <a:gd name="connsiteX12" fmla="*/ 35431 w 42014"/>
                <a:gd name="connsiteY12" fmla="*/ 35953 h 43212"/>
                <a:gd name="connsiteX13" fmla="*/ 28591 w 42014"/>
                <a:gd name="connsiteY13" fmla="*/ 36667 h 43212"/>
                <a:gd name="connsiteX14" fmla="*/ 23703 w 42014"/>
                <a:gd name="connsiteY14" fmla="*/ 42958 h 43212"/>
                <a:gd name="connsiteX15" fmla="*/ 16516 w 42014"/>
                <a:gd name="connsiteY15" fmla="*/ 39118 h 43212"/>
                <a:gd name="connsiteX16" fmla="*/ 5840 w 42014"/>
                <a:gd name="connsiteY16" fmla="*/ 35324 h 43212"/>
                <a:gd name="connsiteX17" fmla="*/ 1146 w 42014"/>
                <a:gd name="connsiteY17" fmla="*/ 31102 h 43212"/>
                <a:gd name="connsiteX18" fmla="*/ 2149 w 42014"/>
                <a:gd name="connsiteY18" fmla="*/ 25403 h 43212"/>
                <a:gd name="connsiteX19" fmla="*/ 31 w 42014"/>
                <a:gd name="connsiteY19" fmla="*/ 19556 h 43212"/>
                <a:gd name="connsiteX20" fmla="*/ 3899 w 42014"/>
                <a:gd name="connsiteY20" fmla="*/ 14359 h 43212"/>
                <a:gd name="connsiteX21" fmla="*/ 3936 w 42014"/>
                <a:gd name="connsiteY21" fmla="*/ 14222 h 43212"/>
                <a:gd name="connsiteX0" fmla="*/ 4729 w 42014"/>
                <a:gd name="connsiteY0" fmla="*/ 26029 h 43212"/>
                <a:gd name="connsiteX1" fmla="*/ 2196 w 42014"/>
                <a:gd name="connsiteY1" fmla="*/ 25232 h 43212"/>
                <a:gd name="connsiteX2" fmla="*/ 6964 w 42014"/>
                <a:gd name="connsiteY2" fmla="*/ 34751 h 43212"/>
                <a:gd name="connsiteX3" fmla="*/ 5856 w 42014"/>
                <a:gd name="connsiteY3" fmla="*/ 35132 h 43212"/>
                <a:gd name="connsiteX4" fmla="*/ 16514 w 42014"/>
                <a:gd name="connsiteY4" fmla="*/ 38942 h 43212"/>
                <a:gd name="connsiteX5" fmla="*/ 15846 w 42014"/>
                <a:gd name="connsiteY5" fmla="*/ 37202 h 43212"/>
                <a:gd name="connsiteX6" fmla="*/ 28863 w 42014"/>
                <a:gd name="connsiteY6" fmla="*/ 34603 h 43212"/>
                <a:gd name="connsiteX7" fmla="*/ 28596 w 42014"/>
                <a:gd name="connsiteY7" fmla="*/ 36512 h 43212"/>
                <a:gd name="connsiteX8" fmla="*/ 34165 w 42014"/>
                <a:gd name="connsiteY8" fmla="*/ 22806 h 43212"/>
                <a:gd name="connsiteX9" fmla="*/ 37416 w 42014"/>
                <a:gd name="connsiteY9" fmla="*/ 29942 h 43212"/>
                <a:gd name="connsiteX10" fmla="*/ 22177 w 42014"/>
                <a:gd name="connsiteY10" fmla="*/ 4572 h 43212"/>
                <a:gd name="connsiteX11" fmla="*/ 22536 w 42014"/>
                <a:gd name="connsiteY11" fmla="*/ 3182 h 43212"/>
                <a:gd name="connsiteX12" fmla="*/ 14036 w 42014"/>
                <a:gd name="connsiteY12" fmla="*/ 5044 h 43212"/>
                <a:gd name="connsiteX13" fmla="*/ 15336 w 42014"/>
                <a:gd name="connsiteY13" fmla="*/ 6392 h 43212"/>
                <a:gd name="connsiteX14" fmla="*/ 4163 w 42014"/>
                <a:gd name="connsiteY14" fmla="*/ 15641 h 43212"/>
                <a:gd name="connsiteX15" fmla="*/ 3936 w 42014"/>
                <a:gd name="connsiteY15" fmla="*/ 14222 h 43212"/>
                <a:gd name="connsiteX0" fmla="*/ 3936 w 42014"/>
                <a:gd name="connsiteY0" fmla="*/ 14222 h 43212"/>
                <a:gd name="connsiteX1" fmla="*/ 5659 w 42014"/>
                <a:gd name="connsiteY1" fmla="*/ 6759 h 43212"/>
                <a:gd name="connsiteX2" fmla="*/ 14041 w 42014"/>
                <a:gd name="connsiteY2" fmla="*/ 5054 h 43212"/>
                <a:gd name="connsiteX3" fmla="*/ 22492 w 42014"/>
                <a:gd name="connsiteY3" fmla="*/ 3284 h 43212"/>
                <a:gd name="connsiteX4" fmla="*/ 25785 w 42014"/>
                <a:gd name="connsiteY4" fmla="*/ 52 h 43212"/>
                <a:gd name="connsiteX5" fmla="*/ 30173 w 42014"/>
                <a:gd name="connsiteY5" fmla="*/ 5606 h 43212"/>
                <a:gd name="connsiteX6" fmla="*/ 34434 w 42014"/>
                <a:gd name="connsiteY6" fmla="*/ 4088 h 43212"/>
                <a:gd name="connsiteX7" fmla="*/ 39129 w 42014"/>
                <a:gd name="connsiteY7" fmla="*/ 12351 h 43212"/>
                <a:gd name="connsiteX8" fmla="*/ 39116 w 42014"/>
                <a:gd name="connsiteY8" fmla="*/ 16675 h 43212"/>
                <a:gd name="connsiteX9" fmla="*/ 41987 w 42014"/>
                <a:gd name="connsiteY9" fmla="*/ 22901 h 43212"/>
                <a:gd name="connsiteX10" fmla="*/ 37440 w 42014"/>
                <a:gd name="connsiteY10" fmla="*/ 30056 h 43212"/>
                <a:gd name="connsiteX11" fmla="*/ 35431 w 42014"/>
                <a:gd name="connsiteY11" fmla="*/ 35953 h 43212"/>
                <a:gd name="connsiteX12" fmla="*/ 28591 w 42014"/>
                <a:gd name="connsiteY12" fmla="*/ 36667 h 43212"/>
                <a:gd name="connsiteX13" fmla="*/ 23703 w 42014"/>
                <a:gd name="connsiteY13" fmla="*/ 42958 h 43212"/>
                <a:gd name="connsiteX14" fmla="*/ 16516 w 42014"/>
                <a:gd name="connsiteY14" fmla="*/ 39118 h 43212"/>
                <a:gd name="connsiteX15" fmla="*/ 5840 w 42014"/>
                <a:gd name="connsiteY15" fmla="*/ 35324 h 43212"/>
                <a:gd name="connsiteX16" fmla="*/ 1146 w 42014"/>
                <a:gd name="connsiteY16" fmla="*/ 31102 h 43212"/>
                <a:gd name="connsiteX17" fmla="*/ 2149 w 42014"/>
                <a:gd name="connsiteY17" fmla="*/ 25403 h 43212"/>
                <a:gd name="connsiteX18" fmla="*/ 31 w 42014"/>
                <a:gd name="connsiteY18" fmla="*/ 19556 h 43212"/>
                <a:gd name="connsiteX19" fmla="*/ 3899 w 42014"/>
                <a:gd name="connsiteY19" fmla="*/ 14359 h 43212"/>
                <a:gd name="connsiteX20" fmla="*/ 3936 w 42014"/>
                <a:gd name="connsiteY20" fmla="*/ 14222 h 43212"/>
                <a:gd name="connsiteX0" fmla="*/ 4729 w 42014"/>
                <a:gd name="connsiteY0" fmla="*/ 26029 h 43212"/>
                <a:gd name="connsiteX1" fmla="*/ 2196 w 42014"/>
                <a:gd name="connsiteY1" fmla="*/ 25232 h 43212"/>
                <a:gd name="connsiteX2" fmla="*/ 6964 w 42014"/>
                <a:gd name="connsiteY2" fmla="*/ 34751 h 43212"/>
                <a:gd name="connsiteX3" fmla="*/ 5856 w 42014"/>
                <a:gd name="connsiteY3" fmla="*/ 35132 h 43212"/>
                <a:gd name="connsiteX4" fmla="*/ 16514 w 42014"/>
                <a:gd name="connsiteY4" fmla="*/ 38942 h 43212"/>
                <a:gd name="connsiteX5" fmla="*/ 15846 w 42014"/>
                <a:gd name="connsiteY5" fmla="*/ 37202 h 43212"/>
                <a:gd name="connsiteX6" fmla="*/ 28863 w 42014"/>
                <a:gd name="connsiteY6" fmla="*/ 34603 h 43212"/>
                <a:gd name="connsiteX7" fmla="*/ 28596 w 42014"/>
                <a:gd name="connsiteY7" fmla="*/ 36512 h 43212"/>
                <a:gd name="connsiteX8" fmla="*/ 34165 w 42014"/>
                <a:gd name="connsiteY8" fmla="*/ 22806 h 43212"/>
                <a:gd name="connsiteX9" fmla="*/ 37416 w 42014"/>
                <a:gd name="connsiteY9" fmla="*/ 29942 h 43212"/>
                <a:gd name="connsiteX10" fmla="*/ 22177 w 42014"/>
                <a:gd name="connsiteY10" fmla="*/ 4572 h 43212"/>
                <a:gd name="connsiteX11" fmla="*/ 22536 w 42014"/>
                <a:gd name="connsiteY11" fmla="*/ 3182 h 43212"/>
                <a:gd name="connsiteX12" fmla="*/ 14036 w 42014"/>
                <a:gd name="connsiteY12" fmla="*/ 5044 h 43212"/>
                <a:gd name="connsiteX13" fmla="*/ 15336 w 42014"/>
                <a:gd name="connsiteY13" fmla="*/ 6392 h 43212"/>
                <a:gd name="connsiteX14" fmla="*/ 4163 w 42014"/>
                <a:gd name="connsiteY14" fmla="*/ 15641 h 43212"/>
                <a:gd name="connsiteX15" fmla="*/ 3936 w 42014"/>
                <a:gd name="connsiteY15" fmla="*/ 14222 h 43212"/>
                <a:gd name="connsiteX0" fmla="*/ 3936 w 42014"/>
                <a:gd name="connsiteY0" fmla="*/ 14222 h 43212"/>
                <a:gd name="connsiteX1" fmla="*/ 5659 w 42014"/>
                <a:gd name="connsiteY1" fmla="*/ 6759 h 43212"/>
                <a:gd name="connsiteX2" fmla="*/ 14041 w 42014"/>
                <a:gd name="connsiteY2" fmla="*/ 5054 h 43212"/>
                <a:gd name="connsiteX3" fmla="*/ 22492 w 42014"/>
                <a:gd name="connsiteY3" fmla="*/ 3284 h 43212"/>
                <a:gd name="connsiteX4" fmla="*/ 25785 w 42014"/>
                <a:gd name="connsiteY4" fmla="*/ 52 h 43212"/>
                <a:gd name="connsiteX5" fmla="*/ 30173 w 42014"/>
                <a:gd name="connsiteY5" fmla="*/ 5606 h 43212"/>
                <a:gd name="connsiteX6" fmla="*/ 39129 w 42014"/>
                <a:gd name="connsiteY6" fmla="*/ 12351 h 43212"/>
                <a:gd name="connsiteX7" fmla="*/ 39116 w 42014"/>
                <a:gd name="connsiteY7" fmla="*/ 16675 h 43212"/>
                <a:gd name="connsiteX8" fmla="*/ 41987 w 42014"/>
                <a:gd name="connsiteY8" fmla="*/ 22901 h 43212"/>
                <a:gd name="connsiteX9" fmla="*/ 37440 w 42014"/>
                <a:gd name="connsiteY9" fmla="*/ 30056 h 43212"/>
                <a:gd name="connsiteX10" fmla="*/ 35431 w 42014"/>
                <a:gd name="connsiteY10" fmla="*/ 35953 h 43212"/>
                <a:gd name="connsiteX11" fmla="*/ 28591 w 42014"/>
                <a:gd name="connsiteY11" fmla="*/ 36667 h 43212"/>
                <a:gd name="connsiteX12" fmla="*/ 23703 w 42014"/>
                <a:gd name="connsiteY12" fmla="*/ 42958 h 43212"/>
                <a:gd name="connsiteX13" fmla="*/ 16516 w 42014"/>
                <a:gd name="connsiteY13" fmla="*/ 39118 h 43212"/>
                <a:gd name="connsiteX14" fmla="*/ 5840 w 42014"/>
                <a:gd name="connsiteY14" fmla="*/ 35324 h 43212"/>
                <a:gd name="connsiteX15" fmla="*/ 1146 w 42014"/>
                <a:gd name="connsiteY15" fmla="*/ 31102 h 43212"/>
                <a:gd name="connsiteX16" fmla="*/ 2149 w 42014"/>
                <a:gd name="connsiteY16" fmla="*/ 25403 h 43212"/>
                <a:gd name="connsiteX17" fmla="*/ 31 w 42014"/>
                <a:gd name="connsiteY17" fmla="*/ 19556 h 43212"/>
                <a:gd name="connsiteX18" fmla="*/ 3899 w 42014"/>
                <a:gd name="connsiteY18" fmla="*/ 14359 h 43212"/>
                <a:gd name="connsiteX19" fmla="*/ 3936 w 42014"/>
                <a:gd name="connsiteY19" fmla="*/ 14222 h 43212"/>
                <a:gd name="connsiteX0" fmla="*/ 4729 w 42014"/>
                <a:gd name="connsiteY0" fmla="*/ 26029 h 43212"/>
                <a:gd name="connsiteX1" fmla="*/ 2196 w 42014"/>
                <a:gd name="connsiteY1" fmla="*/ 25232 h 43212"/>
                <a:gd name="connsiteX2" fmla="*/ 6964 w 42014"/>
                <a:gd name="connsiteY2" fmla="*/ 34751 h 43212"/>
                <a:gd name="connsiteX3" fmla="*/ 5856 w 42014"/>
                <a:gd name="connsiteY3" fmla="*/ 35132 h 43212"/>
                <a:gd name="connsiteX4" fmla="*/ 16514 w 42014"/>
                <a:gd name="connsiteY4" fmla="*/ 38942 h 43212"/>
                <a:gd name="connsiteX5" fmla="*/ 15846 w 42014"/>
                <a:gd name="connsiteY5" fmla="*/ 37202 h 43212"/>
                <a:gd name="connsiteX6" fmla="*/ 28863 w 42014"/>
                <a:gd name="connsiteY6" fmla="*/ 34603 h 43212"/>
                <a:gd name="connsiteX7" fmla="*/ 28596 w 42014"/>
                <a:gd name="connsiteY7" fmla="*/ 36512 h 43212"/>
                <a:gd name="connsiteX8" fmla="*/ 34165 w 42014"/>
                <a:gd name="connsiteY8" fmla="*/ 22806 h 43212"/>
                <a:gd name="connsiteX9" fmla="*/ 37416 w 42014"/>
                <a:gd name="connsiteY9" fmla="*/ 29942 h 43212"/>
                <a:gd name="connsiteX10" fmla="*/ 22177 w 42014"/>
                <a:gd name="connsiteY10" fmla="*/ 4572 h 43212"/>
                <a:gd name="connsiteX11" fmla="*/ 22536 w 42014"/>
                <a:gd name="connsiteY11" fmla="*/ 3182 h 43212"/>
                <a:gd name="connsiteX12" fmla="*/ 14036 w 42014"/>
                <a:gd name="connsiteY12" fmla="*/ 5044 h 43212"/>
                <a:gd name="connsiteX13" fmla="*/ 15336 w 42014"/>
                <a:gd name="connsiteY13" fmla="*/ 6392 h 43212"/>
                <a:gd name="connsiteX14" fmla="*/ 4163 w 42014"/>
                <a:gd name="connsiteY14" fmla="*/ 15641 h 43212"/>
                <a:gd name="connsiteX15" fmla="*/ 3936 w 42014"/>
                <a:gd name="connsiteY15" fmla="*/ 14222 h 43212"/>
                <a:gd name="connsiteX0" fmla="*/ 3936 w 42014"/>
                <a:gd name="connsiteY0" fmla="*/ 14222 h 43212"/>
                <a:gd name="connsiteX1" fmla="*/ 5659 w 42014"/>
                <a:gd name="connsiteY1" fmla="*/ 6759 h 43212"/>
                <a:gd name="connsiteX2" fmla="*/ 14041 w 42014"/>
                <a:gd name="connsiteY2" fmla="*/ 5054 h 43212"/>
                <a:gd name="connsiteX3" fmla="*/ 22492 w 42014"/>
                <a:gd name="connsiteY3" fmla="*/ 3284 h 43212"/>
                <a:gd name="connsiteX4" fmla="*/ 25785 w 42014"/>
                <a:gd name="connsiteY4" fmla="*/ 52 h 43212"/>
                <a:gd name="connsiteX5" fmla="*/ 30173 w 42014"/>
                <a:gd name="connsiteY5" fmla="*/ 5606 h 43212"/>
                <a:gd name="connsiteX6" fmla="*/ 37000 w 42014"/>
                <a:gd name="connsiteY6" fmla="*/ 7715 h 43212"/>
                <a:gd name="connsiteX7" fmla="*/ 39116 w 42014"/>
                <a:gd name="connsiteY7" fmla="*/ 16675 h 43212"/>
                <a:gd name="connsiteX8" fmla="*/ 41987 w 42014"/>
                <a:gd name="connsiteY8" fmla="*/ 22901 h 43212"/>
                <a:gd name="connsiteX9" fmla="*/ 37440 w 42014"/>
                <a:gd name="connsiteY9" fmla="*/ 30056 h 43212"/>
                <a:gd name="connsiteX10" fmla="*/ 35431 w 42014"/>
                <a:gd name="connsiteY10" fmla="*/ 35953 h 43212"/>
                <a:gd name="connsiteX11" fmla="*/ 28591 w 42014"/>
                <a:gd name="connsiteY11" fmla="*/ 36667 h 43212"/>
                <a:gd name="connsiteX12" fmla="*/ 23703 w 42014"/>
                <a:gd name="connsiteY12" fmla="*/ 42958 h 43212"/>
                <a:gd name="connsiteX13" fmla="*/ 16516 w 42014"/>
                <a:gd name="connsiteY13" fmla="*/ 39118 h 43212"/>
                <a:gd name="connsiteX14" fmla="*/ 5840 w 42014"/>
                <a:gd name="connsiteY14" fmla="*/ 35324 h 43212"/>
                <a:gd name="connsiteX15" fmla="*/ 1146 w 42014"/>
                <a:gd name="connsiteY15" fmla="*/ 31102 h 43212"/>
                <a:gd name="connsiteX16" fmla="*/ 2149 w 42014"/>
                <a:gd name="connsiteY16" fmla="*/ 25403 h 43212"/>
                <a:gd name="connsiteX17" fmla="*/ 31 w 42014"/>
                <a:gd name="connsiteY17" fmla="*/ 19556 h 43212"/>
                <a:gd name="connsiteX18" fmla="*/ 3899 w 42014"/>
                <a:gd name="connsiteY18" fmla="*/ 14359 h 43212"/>
                <a:gd name="connsiteX19" fmla="*/ 3936 w 42014"/>
                <a:gd name="connsiteY19" fmla="*/ 14222 h 43212"/>
                <a:gd name="connsiteX0" fmla="*/ 4729 w 42014"/>
                <a:gd name="connsiteY0" fmla="*/ 26029 h 43212"/>
                <a:gd name="connsiteX1" fmla="*/ 2196 w 42014"/>
                <a:gd name="connsiteY1" fmla="*/ 25232 h 43212"/>
                <a:gd name="connsiteX2" fmla="*/ 6964 w 42014"/>
                <a:gd name="connsiteY2" fmla="*/ 34751 h 43212"/>
                <a:gd name="connsiteX3" fmla="*/ 5856 w 42014"/>
                <a:gd name="connsiteY3" fmla="*/ 35132 h 43212"/>
                <a:gd name="connsiteX4" fmla="*/ 16514 w 42014"/>
                <a:gd name="connsiteY4" fmla="*/ 38942 h 43212"/>
                <a:gd name="connsiteX5" fmla="*/ 15846 w 42014"/>
                <a:gd name="connsiteY5" fmla="*/ 37202 h 43212"/>
                <a:gd name="connsiteX6" fmla="*/ 28863 w 42014"/>
                <a:gd name="connsiteY6" fmla="*/ 34603 h 43212"/>
                <a:gd name="connsiteX7" fmla="*/ 28596 w 42014"/>
                <a:gd name="connsiteY7" fmla="*/ 36512 h 43212"/>
                <a:gd name="connsiteX8" fmla="*/ 34165 w 42014"/>
                <a:gd name="connsiteY8" fmla="*/ 22806 h 43212"/>
                <a:gd name="connsiteX9" fmla="*/ 37416 w 42014"/>
                <a:gd name="connsiteY9" fmla="*/ 29942 h 43212"/>
                <a:gd name="connsiteX10" fmla="*/ 22177 w 42014"/>
                <a:gd name="connsiteY10" fmla="*/ 4572 h 43212"/>
                <a:gd name="connsiteX11" fmla="*/ 22536 w 42014"/>
                <a:gd name="connsiteY11" fmla="*/ 3182 h 43212"/>
                <a:gd name="connsiteX12" fmla="*/ 14036 w 42014"/>
                <a:gd name="connsiteY12" fmla="*/ 5044 h 43212"/>
                <a:gd name="connsiteX13" fmla="*/ 15336 w 42014"/>
                <a:gd name="connsiteY13" fmla="*/ 6392 h 43212"/>
                <a:gd name="connsiteX14" fmla="*/ 4163 w 42014"/>
                <a:gd name="connsiteY14" fmla="*/ 15641 h 43212"/>
                <a:gd name="connsiteX15" fmla="*/ 3936 w 42014"/>
                <a:gd name="connsiteY15" fmla="*/ 14222 h 43212"/>
                <a:gd name="connsiteX0" fmla="*/ 3936 w 42014"/>
                <a:gd name="connsiteY0" fmla="*/ 14222 h 43212"/>
                <a:gd name="connsiteX1" fmla="*/ 5659 w 42014"/>
                <a:gd name="connsiteY1" fmla="*/ 6759 h 43212"/>
                <a:gd name="connsiteX2" fmla="*/ 14041 w 42014"/>
                <a:gd name="connsiteY2" fmla="*/ 5054 h 43212"/>
                <a:gd name="connsiteX3" fmla="*/ 22492 w 42014"/>
                <a:gd name="connsiteY3" fmla="*/ 3284 h 43212"/>
                <a:gd name="connsiteX4" fmla="*/ 25785 w 42014"/>
                <a:gd name="connsiteY4" fmla="*/ 52 h 43212"/>
                <a:gd name="connsiteX5" fmla="*/ 30173 w 42014"/>
                <a:gd name="connsiteY5" fmla="*/ 5606 h 43212"/>
                <a:gd name="connsiteX6" fmla="*/ 37000 w 42014"/>
                <a:gd name="connsiteY6" fmla="*/ 7715 h 43212"/>
                <a:gd name="connsiteX7" fmla="*/ 39116 w 42014"/>
                <a:gd name="connsiteY7" fmla="*/ 16675 h 43212"/>
                <a:gd name="connsiteX8" fmla="*/ 41987 w 42014"/>
                <a:gd name="connsiteY8" fmla="*/ 22901 h 43212"/>
                <a:gd name="connsiteX9" fmla="*/ 37440 w 42014"/>
                <a:gd name="connsiteY9" fmla="*/ 30056 h 43212"/>
                <a:gd name="connsiteX10" fmla="*/ 35431 w 42014"/>
                <a:gd name="connsiteY10" fmla="*/ 35953 h 43212"/>
                <a:gd name="connsiteX11" fmla="*/ 28591 w 42014"/>
                <a:gd name="connsiteY11" fmla="*/ 36667 h 43212"/>
                <a:gd name="connsiteX12" fmla="*/ 23703 w 42014"/>
                <a:gd name="connsiteY12" fmla="*/ 42958 h 43212"/>
                <a:gd name="connsiteX13" fmla="*/ 16516 w 42014"/>
                <a:gd name="connsiteY13" fmla="*/ 39118 h 43212"/>
                <a:gd name="connsiteX14" fmla="*/ 5840 w 42014"/>
                <a:gd name="connsiteY14" fmla="*/ 35324 h 43212"/>
                <a:gd name="connsiteX15" fmla="*/ 1146 w 42014"/>
                <a:gd name="connsiteY15" fmla="*/ 31102 h 43212"/>
                <a:gd name="connsiteX16" fmla="*/ 2149 w 42014"/>
                <a:gd name="connsiteY16" fmla="*/ 25403 h 43212"/>
                <a:gd name="connsiteX17" fmla="*/ 31 w 42014"/>
                <a:gd name="connsiteY17" fmla="*/ 19556 h 43212"/>
                <a:gd name="connsiteX18" fmla="*/ 3899 w 42014"/>
                <a:gd name="connsiteY18" fmla="*/ 14359 h 43212"/>
                <a:gd name="connsiteX19" fmla="*/ 3936 w 42014"/>
                <a:gd name="connsiteY19" fmla="*/ 14222 h 43212"/>
                <a:gd name="connsiteX0" fmla="*/ 4729 w 42014"/>
                <a:gd name="connsiteY0" fmla="*/ 26029 h 43212"/>
                <a:gd name="connsiteX1" fmla="*/ 2196 w 42014"/>
                <a:gd name="connsiteY1" fmla="*/ 25232 h 43212"/>
                <a:gd name="connsiteX2" fmla="*/ 6964 w 42014"/>
                <a:gd name="connsiteY2" fmla="*/ 34751 h 43212"/>
                <a:gd name="connsiteX3" fmla="*/ 5856 w 42014"/>
                <a:gd name="connsiteY3" fmla="*/ 35132 h 43212"/>
                <a:gd name="connsiteX4" fmla="*/ 16514 w 42014"/>
                <a:gd name="connsiteY4" fmla="*/ 38942 h 43212"/>
                <a:gd name="connsiteX5" fmla="*/ 15846 w 42014"/>
                <a:gd name="connsiteY5" fmla="*/ 37202 h 43212"/>
                <a:gd name="connsiteX6" fmla="*/ 28863 w 42014"/>
                <a:gd name="connsiteY6" fmla="*/ 34603 h 43212"/>
                <a:gd name="connsiteX7" fmla="*/ 28596 w 42014"/>
                <a:gd name="connsiteY7" fmla="*/ 36512 h 43212"/>
                <a:gd name="connsiteX8" fmla="*/ 34165 w 42014"/>
                <a:gd name="connsiteY8" fmla="*/ 22806 h 43212"/>
                <a:gd name="connsiteX9" fmla="*/ 37416 w 42014"/>
                <a:gd name="connsiteY9" fmla="*/ 29942 h 43212"/>
                <a:gd name="connsiteX10" fmla="*/ 22177 w 42014"/>
                <a:gd name="connsiteY10" fmla="*/ 4572 h 43212"/>
                <a:gd name="connsiteX11" fmla="*/ 22536 w 42014"/>
                <a:gd name="connsiteY11" fmla="*/ 3182 h 43212"/>
                <a:gd name="connsiteX12" fmla="*/ 14036 w 42014"/>
                <a:gd name="connsiteY12" fmla="*/ 5044 h 43212"/>
                <a:gd name="connsiteX13" fmla="*/ 15336 w 42014"/>
                <a:gd name="connsiteY13" fmla="*/ 6392 h 43212"/>
                <a:gd name="connsiteX14" fmla="*/ 4163 w 42014"/>
                <a:gd name="connsiteY14" fmla="*/ 15641 h 43212"/>
                <a:gd name="connsiteX15" fmla="*/ 3936 w 42014"/>
                <a:gd name="connsiteY15" fmla="*/ 14222 h 43212"/>
                <a:gd name="connsiteX0" fmla="*/ 3936 w 41989"/>
                <a:gd name="connsiteY0" fmla="*/ 14222 h 43212"/>
                <a:gd name="connsiteX1" fmla="*/ 5659 w 41989"/>
                <a:gd name="connsiteY1" fmla="*/ 6759 h 43212"/>
                <a:gd name="connsiteX2" fmla="*/ 14041 w 41989"/>
                <a:gd name="connsiteY2" fmla="*/ 5054 h 43212"/>
                <a:gd name="connsiteX3" fmla="*/ 22492 w 41989"/>
                <a:gd name="connsiteY3" fmla="*/ 3284 h 43212"/>
                <a:gd name="connsiteX4" fmla="*/ 25785 w 41989"/>
                <a:gd name="connsiteY4" fmla="*/ 52 h 43212"/>
                <a:gd name="connsiteX5" fmla="*/ 30173 w 41989"/>
                <a:gd name="connsiteY5" fmla="*/ 5606 h 43212"/>
                <a:gd name="connsiteX6" fmla="*/ 37000 w 41989"/>
                <a:gd name="connsiteY6" fmla="*/ 7715 h 43212"/>
                <a:gd name="connsiteX7" fmla="*/ 38051 w 41989"/>
                <a:gd name="connsiteY7" fmla="*/ 16130 h 43212"/>
                <a:gd name="connsiteX8" fmla="*/ 41987 w 41989"/>
                <a:gd name="connsiteY8" fmla="*/ 22901 h 43212"/>
                <a:gd name="connsiteX9" fmla="*/ 37440 w 41989"/>
                <a:gd name="connsiteY9" fmla="*/ 30056 h 43212"/>
                <a:gd name="connsiteX10" fmla="*/ 35431 w 41989"/>
                <a:gd name="connsiteY10" fmla="*/ 35953 h 43212"/>
                <a:gd name="connsiteX11" fmla="*/ 28591 w 41989"/>
                <a:gd name="connsiteY11" fmla="*/ 36667 h 43212"/>
                <a:gd name="connsiteX12" fmla="*/ 23703 w 41989"/>
                <a:gd name="connsiteY12" fmla="*/ 42958 h 43212"/>
                <a:gd name="connsiteX13" fmla="*/ 16516 w 41989"/>
                <a:gd name="connsiteY13" fmla="*/ 39118 h 43212"/>
                <a:gd name="connsiteX14" fmla="*/ 5840 w 41989"/>
                <a:gd name="connsiteY14" fmla="*/ 35324 h 43212"/>
                <a:gd name="connsiteX15" fmla="*/ 1146 w 41989"/>
                <a:gd name="connsiteY15" fmla="*/ 31102 h 43212"/>
                <a:gd name="connsiteX16" fmla="*/ 2149 w 41989"/>
                <a:gd name="connsiteY16" fmla="*/ 25403 h 43212"/>
                <a:gd name="connsiteX17" fmla="*/ 31 w 41989"/>
                <a:gd name="connsiteY17" fmla="*/ 19556 h 43212"/>
                <a:gd name="connsiteX18" fmla="*/ 3899 w 41989"/>
                <a:gd name="connsiteY18" fmla="*/ 14359 h 43212"/>
                <a:gd name="connsiteX19" fmla="*/ 3936 w 41989"/>
                <a:gd name="connsiteY19" fmla="*/ 14222 h 43212"/>
                <a:gd name="connsiteX0" fmla="*/ 4729 w 41989"/>
                <a:gd name="connsiteY0" fmla="*/ 26029 h 43212"/>
                <a:gd name="connsiteX1" fmla="*/ 2196 w 41989"/>
                <a:gd name="connsiteY1" fmla="*/ 25232 h 43212"/>
                <a:gd name="connsiteX2" fmla="*/ 6964 w 41989"/>
                <a:gd name="connsiteY2" fmla="*/ 34751 h 43212"/>
                <a:gd name="connsiteX3" fmla="*/ 5856 w 41989"/>
                <a:gd name="connsiteY3" fmla="*/ 35132 h 43212"/>
                <a:gd name="connsiteX4" fmla="*/ 16514 w 41989"/>
                <a:gd name="connsiteY4" fmla="*/ 38942 h 43212"/>
                <a:gd name="connsiteX5" fmla="*/ 15846 w 41989"/>
                <a:gd name="connsiteY5" fmla="*/ 37202 h 43212"/>
                <a:gd name="connsiteX6" fmla="*/ 28863 w 41989"/>
                <a:gd name="connsiteY6" fmla="*/ 34603 h 43212"/>
                <a:gd name="connsiteX7" fmla="*/ 28596 w 41989"/>
                <a:gd name="connsiteY7" fmla="*/ 36512 h 43212"/>
                <a:gd name="connsiteX8" fmla="*/ 34165 w 41989"/>
                <a:gd name="connsiteY8" fmla="*/ 22806 h 43212"/>
                <a:gd name="connsiteX9" fmla="*/ 37416 w 41989"/>
                <a:gd name="connsiteY9" fmla="*/ 29942 h 43212"/>
                <a:gd name="connsiteX10" fmla="*/ 22177 w 41989"/>
                <a:gd name="connsiteY10" fmla="*/ 4572 h 43212"/>
                <a:gd name="connsiteX11" fmla="*/ 22536 w 41989"/>
                <a:gd name="connsiteY11" fmla="*/ 3182 h 43212"/>
                <a:gd name="connsiteX12" fmla="*/ 14036 w 41989"/>
                <a:gd name="connsiteY12" fmla="*/ 5044 h 43212"/>
                <a:gd name="connsiteX13" fmla="*/ 15336 w 41989"/>
                <a:gd name="connsiteY13" fmla="*/ 6392 h 43212"/>
                <a:gd name="connsiteX14" fmla="*/ 4163 w 41989"/>
                <a:gd name="connsiteY14" fmla="*/ 15641 h 43212"/>
                <a:gd name="connsiteX15" fmla="*/ 3936 w 41989"/>
                <a:gd name="connsiteY15" fmla="*/ 14222 h 43212"/>
                <a:gd name="connsiteX0" fmla="*/ 3936 w 40926"/>
                <a:gd name="connsiteY0" fmla="*/ 14222 h 43212"/>
                <a:gd name="connsiteX1" fmla="*/ 5659 w 40926"/>
                <a:gd name="connsiteY1" fmla="*/ 6759 h 43212"/>
                <a:gd name="connsiteX2" fmla="*/ 14041 w 40926"/>
                <a:gd name="connsiteY2" fmla="*/ 5054 h 43212"/>
                <a:gd name="connsiteX3" fmla="*/ 22492 w 40926"/>
                <a:gd name="connsiteY3" fmla="*/ 3284 h 43212"/>
                <a:gd name="connsiteX4" fmla="*/ 25785 w 40926"/>
                <a:gd name="connsiteY4" fmla="*/ 52 h 43212"/>
                <a:gd name="connsiteX5" fmla="*/ 30173 w 40926"/>
                <a:gd name="connsiteY5" fmla="*/ 5606 h 43212"/>
                <a:gd name="connsiteX6" fmla="*/ 37000 w 40926"/>
                <a:gd name="connsiteY6" fmla="*/ 7715 h 43212"/>
                <a:gd name="connsiteX7" fmla="*/ 38051 w 40926"/>
                <a:gd name="connsiteY7" fmla="*/ 16130 h 43212"/>
                <a:gd name="connsiteX8" fmla="*/ 40922 w 40926"/>
                <a:gd name="connsiteY8" fmla="*/ 23719 h 43212"/>
                <a:gd name="connsiteX9" fmla="*/ 37440 w 40926"/>
                <a:gd name="connsiteY9" fmla="*/ 30056 h 43212"/>
                <a:gd name="connsiteX10" fmla="*/ 35431 w 40926"/>
                <a:gd name="connsiteY10" fmla="*/ 35953 h 43212"/>
                <a:gd name="connsiteX11" fmla="*/ 28591 w 40926"/>
                <a:gd name="connsiteY11" fmla="*/ 36667 h 43212"/>
                <a:gd name="connsiteX12" fmla="*/ 23703 w 40926"/>
                <a:gd name="connsiteY12" fmla="*/ 42958 h 43212"/>
                <a:gd name="connsiteX13" fmla="*/ 16516 w 40926"/>
                <a:gd name="connsiteY13" fmla="*/ 39118 h 43212"/>
                <a:gd name="connsiteX14" fmla="*/ 5840 w 40926"/>
                <a:gd name="connsiteY14" fmla="*/ 35324 h 43212"/>
                <a:gd name="connsiteX15" fmla="*/ 1146 w 40926"/>
                <a:gd name="connsiteY15" fmla="*/ 31102 h 43212"/>
                <a:gd name="connsiteX16" fmla="*/ 2149 w 40926"/>
                <a:gd name="connsiteY16" fmla="*/ 25403 h 43212"/>
                <a:gd name="connsiteX17" fmla="*/ 31 w 40926"/>
                <a:gd name="connsiteY17" fmla="*/ 19556 h 43212"/>
                <a:gd name="connsiteX18" fmla="*/ 3899 w 40926"/>
                <a:gd name="connsiteY18" fmla="*/ 14359 h 43212"/>
                <a:gd name="connsiteX19" fmla="*/ 3936 w 40926"/>
                <a:gd name="connsiteY19" fmla="*/ 14222 h 43212"/>
                <a:gd name="connsiteX0" fmla="*/ 4729 w 40926"/>
                <a:gd name="connsiteY0" fmla="*/ 26029 h 43212"/>
                <a:gd name="connsiteX1" fmla="*/ 2196 w 40926"/>
                <a:gd name="connsiteY1" fmla="*/ 25232 h 43212"/>
                <a:gd name="connsiteX2" fmla="*/ 6964 w 40926"/>
                <a:gd name="connsiteY2" fmla="*/ 34751 h 43212"/>
                <a:gd name="connsiteX3" fmla="*/ 5856 w 40926"/>
                <a:gd name="connsiteY3" fmla="*/ 35132 h 43212"/>
                <a:gd name="connsiteX4" fmla="*/ 16514 w 40926"/>
                <a:gd name="connsiteY4" fmla="*/ 38942 h 43212"/>
                <a:gd name="connsiteX5" fmla="*/ 15846 w 40926"/>
                <a:gd name="connsiteY5" fmla="*/ 37202 h 43212"/>
                <a:gd name="connsiteX6" fmla="*/ 28863 w 40926"/>
                <a:gd name="connsiteY6" fmla="*/ 34603 h 43212"/>
                <a:gd name="connsiteX7" fmla="*/ 28596 w 40926"/>
                <a:gd name="connsiteY7" fmla="*/ 36512 h 43212"/>
                <a:gd name="connsiteX8" fmla="*/ 34165 w 40926"/>
                <a:gd name="connsiteY8" fmla="*/ 22806 h 43212"/>
                <a:gd name="connsiteX9" fmla="*/ 37416 w 40926"/>
                <a:gd name="connsiteY9" fmla="*/ 29942 h 43212"/>
                <a:gd name="connsiteX10" fmla="*/ 22177 w 40926"/>
                <a:gd name="connsiteY10" fmla="*/ 4572 h 43212"/>
                <a:gd name="connsiteX11" fmla="*/ 22536 w 40926"/>
                <a:gd name="connsiteY11" fmla="*/ 3182 h 43212"/>
                <a:gd name="connsiteX12" fmla="*/ 14036 w 40926"/>
                <a:gd name="connsiteY12" fmla="*/ 5044 h 43212"/>
                <a:gd name="connsiteX13" fmla="*/ 15336 w 40926"/>
                <a:gd name="connsiteY13" fmla="*/ 6392 h 43212"/>
                <a:gd name="connsiteX14" fmla="*/ 4163 w 40926"/>
                <a:gd name="connsiteY14" fmla="*/ 15641 h 43212"/>
                <a:gd name="connsiteX15" fmla="*/ 3936 w 40926"/>
                <a:gd name="connsiteY15" fmla="*/ 14222 h 43212"/>
                <a:gd name="connsiteX0" fmla="*/ 3936 w 40926"/>
                <a:gd name="connsiteY0" fmla="*/ 14222 h 43212"/>
                <a:gd name="connsiteX1" fmla="*/ 5659 w 40926"/>
                <a:gd name="connsiteY1" fmla="*/ 6759 h 43212"/>
                <a:gd name="connsiteX2" fmla="*/ 14041 w 40926"/>
                <a:gd name="connsiteY2" fmla="*/ 5054 h 43212"/>
                <a:gd name="connsiteX3" fmla="*/ 22492 w 40926"/>
                <a:gd name="connsiteY3" fmla="*/ 3284 h 43212"/>
                <a:gd name="connsiteX4" fmla="*/ 27154 w 40926"/>
                <a:gd name="connsiteY4" fmla="*/ 52 h 43212"/>
                <a:gd name="connsiteX5" fmla="*/ 30173 w 40926"/>
                <a:gd name="connsiteY5" fmla="*/ 5606 h 43212"/>
                <a:gd name="connsiteX6" fmla="*/ 37000 w 40926"/>
                <a:gd name="connsiteY6" fmla="*/ 7715 h 43212"/>
                <a:gd name="connsiteX7" fmla="*/ 38051 w 40926"/>
                <a:gd name="connsiteY7" fmla="*/ 16130 h 43212"/>
                <a:gd name="connsiteX8" fmla="*/ 40922 w 40926"/>
                <a:gd name="connsiteY8" fmla="*/ 23719 h 43212"/>
                <a:gd name="connsiteX9" fmla="*/ 37440 w 40926"/>
                <a:gd name="connsiteY9" fmla="*/ 30056 h 43212"/>
                <a:gd name="connsiteX10" fmla="*/ 35431 w 40926"/>
                <a:gd name="connsiteY10" fmla="*/ 35953 h 43212"/>
                <a:gd name="connsiteX11" fmla="*/ 28591 w 40926"/>
                <a:gd name="connsiteY11" fmla="*/ 36667 h 43212"/>
                <a:gd name="connsiteX12" fmla="*/ 23703 w 40926"/>
                <a:gd name="connsiteY12" fmla="*/ 42958 h 43212"/>
                <a:gd name="connsiteX13" fmla="*/ 16516 w 40926"/>
                <a:gd name="connsiteY13" fmla="*/ 39118 h 43212"/>
                <a:gd name="connsiteX14" fmla="*/ 5840 w 40926"/>
                <a:gd name="connsiteY14" fmla="*/ 35324 h 43212"/>
                <a:gd name="connsiteX15" fmla="*/ 1146 w 40926"/>
                <a:gd name="connsiteY15" fmla="*/ 31102 h 43212"/>
                <a:gd name="connsiteX16" fmla="*/ 2149 w 40926"/>
                <a:gd name="connsiteY16" fmla="*/ 25403 h 43212"/>
                <a:gd name="connsiteX17" fmla="*/ 31 w 40926"/>
                <a:gd name="connsiteY17" fmla="*/ 19556 h 43212"/>
                <a:gd name="connsiteX18" fmla="*/ 3899 w 40926"/>
                <a:gd name="connsiteY18" fmla="*/ 14359 h 43212"/>
                <a:gd name="connsiteX19" fmla="*/ 3936 w 40926"/>
                <a:gd name="connsiteY19" fmla="*/ 14222 h 43212"/>
                <a:gd name="connsiteX0" fmla="*/ 4729 w 40926"/>
                <a:gd name="connsiteY0" fmla="*/ 26029 h 43212"/>
                <a:gd name="connsiteX1" fmla="*/ 2196 w 40926"/>
                <a:gd name="connsiteY1" fmla="*/ 25232 h 43212"/>
                <a:gd name="connsiteX2" fmla="*/ 6964 w 40926"/>
                <a:gd name="connsiteY2" fmla="*/ 34751 h 43212"/>
                <a:gd name="connsiteX3" fmla="*/ 5856 w 40926"/>
                <a:gd name="connsiteY3" fmla="*/ 35132 h 43212"/>
                <a:gd name="connsiteX4" fmla="*/ 16514 w 40926"/>
                <a:gd name="connsiteY4" fmla="*/ 38942 h 43212"/>
                <a:gd name="connsiteX5" fmla="*/ 15846 w 40926"/>
                <a:gd name="connsiteY5" fmla="*/ 37202 h 43212"/>
                <a:gd name="connsiteX6" fmla="*/ 28863 w 40926"/>
                <a:gd name="connsiteY6" fmla="*/ 34603 h 43212"/>
                <a:gd name="connsiteX7" fmla="*/ 28596 w 40926"/>
                <a:gd name="connsiteY7" fmla="*/ 36512 h 43212"/>
                <a:gd name="connsiteX8" fmla="*/ 34165 w 40926"/>
                <a:gd name="connsiteY8" fmla="*/ 22806 h 43212"/>
                <a:gd name="connsiteX9" fmla="*/ 37416 w 40926"/>
                <a:gd name="connsiteY9" fmla="*/ 29942 h 43212"/>
                <a:gd name="connsiteX10" fmla="*/ 22177 w 40926"/>
                <a:gd name="connsiteY10" fmla="*/ 4572 h 43212"/>
                <a:gd name="connsiteX11" fmla="*/ 22536 w 40926"/>
                <a:gd name="connsiteY11" fmla="*/ 3182 h 43212"/>
                <a:gd name="connsiteX12" fmla="*/ 14036 w 40926"/>
                <a:gd name="connsiteY12" fmla="*/ 5044 h 43212"/>
                <a:gd name="connsiteX13" fmla="*/ 15336 w 40926"/>
                <a:gd name="connsiteY13" fmla="*/ 6392 h 43212"/>
                <a:gd name="connsiteX14" fmla="*/ 4163 w 40926"/>
                <a:gd name="connsiteY14" fmla="*/ 15641 h 43212"/>
                <a:gd name="connsiteX15" fmla="*/ 3936 w 40926"/>
                <a:gd name="connsiteY15" fmla="*/ 14222 h 43212"/>
                <a:gd name="connsiteX0" fmla="*/ 3936 w 40926"/>
                <a:gd name="connsiteY0" fmla="*/ 14208 h 43198"/>
                <a:gd name="connsiteX1" fmla="*/ 5659 w 40926"/>
                <a:gd name="connsiteY1" fmla="*/ 6745 h 43198"/>
                <a:gd name="connsiteX2" fmla="*/ 14041 w 40926"/>
                <a:gd name="connsiteY2" fmla="*/ 5040 h 43198"/>
                <a:gd name="connsiteX3" fmla="*/ 22492 w 40926"/>
                <a:gd name="connsiteY3" fmla="*/ 3270 h 43198"/>
                <a:gd name="connsiteX4" fmla="*/ 27154 w 40926"/>
                <a:gd name="connsiteY4" fmla="*/ 38 h 43198"/>
                <a:gd name="connsiteX5" fmla="*/ 30173 w 40926"/>
                <a:gd name="connsiteY5" fmla="*/ 5592 h 43198"/>
                <a:gd name="connsiteX6" fmla="*/ 37000 w 40926"/>
                <a:gd name="connsiteY6" fmla="*/ 7701 h 43198"/>
                <a:gd name="connsiteX7" fmla="*/ 38051 w 40926"/>
                <a:gd name="connsiteY7" fmla="*/ 16116 h 43198"/>
                <a:gd name="connsiteX8" fmla="*/ 40922 w 40926"/>
                <a:gd name="connsiteY8" fmla="*/ 23705 h 43198"/>
                <a:gd name="connsiteX9" fmla="*/ 37440 w 40926"/>
                <a:gd name="connsiteY9" fmla="*/ 30042 h 43198"/>
                <a:gd name="connsiteX10" fmla="*/ 35431 w 40926"/>
                <a:gd name="connsiteY10" fmla="*/ 35939 h 43198"/>
                <a:gd name="connsiteX11" fmla="*/ 28591 w 40926"/>
                <a:gd name="connsiteY11" fmla="*/ 36653 h 43198"/>
                <a:gd name="connsiteX12" fmla="*/ 23703 w 40926"/>
                <a:gd name="connsiteY12" fmla="*/ 42944 h 43198"/>
                <a:gd name="connsiteX13" fmla="*/ 16516 w 40926"/>
                <a:gd name="connsiteY13" fmla="*/ 39104 h 43198"/>
                <a:gd name="connsiteX14" fmla="*/ 5840 w 40926"/>
                <a:gd name="connsiteY14" fmla="*/ 35310 h 43198"/>
                <a:gd name="connsiteX15" fmla="*/ 1146 w 40926"/>
                <a:gd name="connsiteY15" fmla="*/ 31088 h 43198"/>
                <a:gd name="connsiteX16" fmla="*/ 2149 w 40926"/>
                <a:gd name="connsiteY16" fmla="*/ 25389 h 43198"/>
                <a:gd name="connsiteX17" fmla="*/ 31 w 40926"/>
                <a:gd name="connsiteY17" fmla="*/ 19542 h 43198"/>
                <a:gd name="connsiteX18" fmla="*/ 3899 w 40926"/>
                <a:gd name="connsiteY18" fmla="*/ 14345 h 43198"/>
                <a:gd name="connsiteX19" fmla="*/ 3936 w 40926"/>
                <a:gd name="connsiteY19" fmla="*/ 14208 h 43198"/>
                <a:gd name="connsiteX0" fmla="*/ 4729 w 40926"/>
                <a:gd name="connsiteY0" fmla="*/ 26015 h 43198"/>
                <a:gd name="connsiteX1" fmla="*/ 2196 w 40926"/>
                <a:gd name="connsiteY1" fmla="*/ 25218 h 43198"/>
                <a:gd name="connsiteX2" fmla="*/ 6964 w 40926"/>
                <a:gd name="connsiteY2" fmla="*/ 34737 h 43198"/>
                <a:gd name="connsiteX3" fmla="*/ 5856 w 40926"/>
                <a:gd name="connsiteY3" fmla="*/ 35118 h 43198"/>
                <a:gd name="connsiteX4" fmla="*/ 16514 w 40926"/>
                <a:gd name="connsiteY4" fmla="*/ 38928 h 43198"/>
                <a:gd name="connsiteX5" fmla="*/ 15846 w 40926"/>
                <a:gd name="connsiteY5" fmla="*/ 37188 h 43198"/>
                <a:gd name="connsiteX6" fmla="*/ 28863 w 40926"/>
                <a:gd name="connsiteY6" fmla="*/ 34589 h 43198"/>
                <a:gd name="connsiteX7" fmla="*/ 28596 w 40926"/>
                <a:gd name="connsiteY7" fmla="*/ 36498 h 43198"/>
                <a:gd name="connsiteX8" fmla="*/ 34165 w 40926"/>
                <a:gd name="connsiteY8" fmla="*/ 22792 h 43198"/>
                <a:gd name="connsiteX9" fmla="*/ 37416 w 40926"/>
                <a:gd name="connsiteY9" fmla="*/ 29928 h 43198"/>
                <a:gd name="connsiteX10" fmla="*/ 22177 w 40926"/>
                <a:gd name="connsiteY10" fmla="*/ 4558 h 43198"/>
                <a:gd name="connsiteX11" fmla="*/ 22536 w 40926"/>
                <a:gd name="connsiteY11" fmla="*/ 3168 h 43198"/>
                <a:gd name="connsiteX12" fmla="*/ 14036 w 40926"/>
                <a:gd name="connsiteY12" fmla="*/ 5030 h 43198"/>
                <a:gd name="connsiteX13" fmla="*/ 15336 w 40926"/>
                <a:gd name="connsiteY13" fmla="*/ 6378 h 43198"/>
                <a:gd name="connsiteX14" fmla="*/ 4163 w 40926"/>
                <a:gd name="connsiteY14" fmla="*/ 15627 h 43198"/>
                <a:gd name="connsiteX15" fmla="*/ 3936 w 40926"/>
                <a:gd name="connsiteY15" fmla="*/ 14208 h 43198"/>
                <a:gd name="connsiteX0" fmla="*/ 3936 w 40926"/>
                <a:gd name="connsiteY0" fmla="*/ 14208 h 43198"/>
                <a:gd name="connsiteX1" fmla="*/ 5659 w 40926"/>
                <a:gd name="connsiteY1" fmla="*/ 6745 h 43198"/>
                <a:gd name="connsiteX2" fmla="*/ 14041 w 40926"/>
                <a:gd name="connsiteY2" fmla="*/ 5040 h 43198"/>
                <a:gd name="connsiteX3" fmla="*/ 22492 w 40926"/>
                <a:gd name="connsiteY3" fmla="*/ 3270 h 43198"/>
                <a:gd name="connsiteX4" fmla="*/ 27154 w 40926"/>
                <a:gd name="connsiteY4" fmla="*/ 38 h 43198"/>
                <a:gd name="connsiteX5" fmla="*/ 30173 w 40926"/>
                <a:gd name="connsiteY5" fmla="*/ 5592 h 43198"/>
                <a:gd name="connsiteX6" fmla="*/ 36240 w 40926"/>
                <a:gd name="connsiteY6" fmla="*/ 6883 h 43198"/>
                <a:gd name="connsiteX7" fmla="*/ 38051 w 40926"/>
                <a:gd name="connsiteY7" fmla="*/ 16116 h 43198"/>
                <a:gd name="connsiteX8" fmla="*/ 40922 w 40926"/>
                <a:gd name="connsiteY8" fmla="*/ 23705 h 43198"/>
                <a:gd name="connsiteX9" fmla="*/ 37440 w 40926"/>
                <a:gd name="connsiteY9" fmla="*/ 30042 h 43198"/>
                <a:gd name="connsiteX10" fmla="*/ 35431 w 40926"/>
                <a:gd name="connsiteY10" fmla="*/ 35939 h 43198"/>
                <a:gd name="connsiteX11" fmla="*/ 28591 w 40926"/>
                <a:gd name="connsiteY11" fmla="*/ 36653 h 43198"/>
                <a:gd name="connsiteX12" fmla="*/ 23703 w 40926"/>
                <a:gd name="connsiteY12" fmla="*/ 42944 h 43198"/>
                <a:gd name="connsiteX13" fmla="*/ 16516 w 40926"/>
                <a:gd name="connsiteY13" fmla="*/ 39104 h 43198"/>
                <a:gd name="connsiteX14" fmla="*/ 5840 w 40926"/>
                <a:gd name="connsiteY14" fmla="*/ 35310 h 43198"/>
                <a:gd name="connsiteX15" fmla="*/ 1146 w 40926"/>
                <a:gd name="connsiteY15" fmla="*/ 31088 h 43198"/>
                <a:gd name="connsiteX16" fmla="*/ 2149 w 40926"/>
                <a:gd name="connsiteY16" fmla="*/ 25389 h 43198"/>
                <a:gd name="connsiteX17" fmla="*/ 31 w 40926"/>
                <a:gd name="connsiteY17" fmla="*/ 19542 h 43198"/>
                <a:gd name="connsiteX18" fmla="*/ 3899 w 40926"/>
                <a:gd name="connsiteY18" fmla="*/ 14345 h 43198"/>
                <a:gd name="connsiteX19" fmla="*/ 3936 w 40926"/>
                <a:gd name="connsiteY19" fmla="*/ 14208 h 43198"/>
                <a:gd name="connsiteX0" fmla="*/ 4729 w 40926"/>
                <a:gd name="connsiteY0" fmla="*/ 26015 h 43198"/>
                <a:gd name="connsiteX1" fmla="*/ 2196 w 40926"/>
                <a:gd name="connsiteY1" fmla="*/ 25218 h 43198"/>
                <a:gd name="connsiteX2" fmla="*/ 6964 w 40926"/>
                <a:gd name="connsiteY2" fmla="*/ 34737 h 43198"/>
                <a:gd name="connsiteX3" fmla="*/ 5856 w 40926"/>
                <a:gd name="connsiteY3" fmla="*/ 35118 h 43198"/>
                <a:gd name="connsiteX4" fmla="*/ 16514 w 40926"/>
                <a:gd name="connsiteY4" fmla="*/ 38928 h 43198"/>
                <a:gd name="connsiteX5" fmla="*/ 15846 w 40926"/>
                <a:gd name="connsiteY5" fmla="*/ 37188 h 43198"/>
                <a:gd name="connsiteX6" fmla="*/ 28863 w 40926"/>
                <a:gd name="connsiteY6" fmla="*/ 34589 h 43198"/>
                <a:gd name="connsiteX7" fmla="*/ 28596 w 40926"/>
                <a:gd name="connsiteY7" fmla="*/ 36498 h 43198"/>
                <a:gd name="connsiteX8" fmla="*/ 34165 w 40926"/>
                <a:gd name="connsiteY8" fmla="*/ 22792 h 43198"/>
                <a:gd name="connsiteX9" fmla="*/ 37416 w 40926"/>
                <a:gd name="connsiteY9" fmla="*/ 29928 h 43198"/>
                <a:gd name="connsiteX10" fmla="*/ 22177 w 40926"/>
                <a:gd name="connsiteY10" fmla="*/ 4558 h 43198"/>
                <a:gd name="connsiteX11" fmla="*/ 22536 w 40926"/>
                <a:gd name="connsiteY11" fmla="*/ 3168 h 43198"/>
                <a:gd name="connsiteX12" fmla="*/ 14036 w 40926"/>
                <a:gd name="connsiteY12" fmla="*/ 5030 h 43198"/>
                <a:gd name="connsiteX13" fmla="*/ 15336 w 40926"/>
                <a:gd name="connsiteY13" fmla="*/ 6378 h 43198"/>
                <a:gd name="connsiteX14" fmla="*/ 4163 w 40926"/>
                <a:gd name="connsiteY14" fmla="*/ 15627 h 43198"/>
                <a:gd name="connsiteX15" fmla="*/ 3936 w 40926"/>
                <a:gd name="connsiteY15" fmla="*/ 14208 h 43198"/>
                <a:gd name="connsiteX0" fmla="*/ 3936 w 40926"/>
                <a:gd name="connsiteY0" fmla="*/ 14208 h 43198"/>
                <a:gd name="connsiteX1" fmla="*/ 5659 w 40926"/>
                <a:gd name="connsiteY1" fmla="*/ 6745 h 43198"/>
                <a:gd name="connsiteX2" fmla="*/ 14041 w 40926"/>
                <a:gd name="connsiteY2" fmla="*/ 5040 h 43198"/>
                <a:gd name="connsiteX3" fmla="*/ 22492 w 40926"/>
                <a:gd name="connsiteY3" fmla="*/ 3270 h 43198"/>
                <a:gd name="connsiteX4" fmla="*/ 27154 w 40926"/>
                <a:gd name="connsiteY4" fmla="*/ 38 h 43198"/>
                <a:gd name="connsiteX5" fmla="*/ 30173 w 40926"/>
                <a:gd name="connsiteY5" fmla="*/ 5592 h 43198"/>
                <a:gd name="connsiteX6" fmla="*/ 36240 w 40926"/>
                <a:gd name="connsiteY6" fmla="*/ 6883 h 43198"/>
                <a:gd name="connsiteX7" fmla="*/ 38051 w 40926"/>
                <a:gd name="connsiteY7" fmla="*/ 16116 h 43198"/>
                <a:gd name="connsiteX8" fmla="*/ 40922 w 40926"/>
                <a:gd name="connsiteY8" fmla="*/ 23705 h 43198"/>
                <a:gd name="connsiteX9" fmla="*/ 37440 w 40926"/>
                <a:gd name="connsiteY9" fmla="*/ 30042 h 43198"/>
                <a:gd name="connsiteX10" fmla="*/ 35431 w 40926"/>
                <a:gd name="connsiteY10" fmla="*/ 35939 h 43198"/>
                <a:gd name="connsiteX11" fmla="*/ 28591 w 40926"/>
                <a:gd name="connsiteY11" fmla="*/ 36653 h 43198"/>
                <a:gd name="connsiteX12" fmla="*/ 23703 w 40926"/>
                <a:gd name="connsiteY12" fmla="*/ 42944 h 43198"/>
                <a:gd name="connsiteX13" fmla="*/ 16516 w 40926"/>
                <a:gd name="connsiteY13" fmla="*/ 39104 h 43198"/>
                <a:gd name="connsiteX14" fmla="*/ 5840 w 40926"/>
                <a:gd name="connsiteY14" fmla="*/ 35310 h 43198"/>
                <a:gd name="connsiteX15" fmla="*/ 1146 w 40926"/>
                <a:gd name="connsiteY15" fmla="*/ 31088 h 43198"/>
                <a:gd name="connsiteX16" fmla="*/ 2149 w 40926"/>
                <a:gd name="connsiteY16" fmla="*/ 25389 h 43198"/>
                <a:gd name="connsiteX17" fmla="*/ 31 w 40926"/>
                <a:gd name="connsiteY17" fmla="*/ 19542 h 43198"/>
                <a:gd name="connsiteX18" fmla="*/ 3899 w 40926"/>
                <a:gd name="connsiteY18" fmla="*/ 14345 h 43198"/>
                <a:gd name="connsiteX19" fmla="*/ 3936 w 40926"/>
                <a:gd name="connsiteY19" fmla="*/ 14208 h 43198"/>
                <a:gd name="connsiteX0" fmla="*/ 4729 w 40926"/>
                <a:gd name="connsiteY0" fmla="*/ 26015 h 43198"/>
                <a:gd name="connsiteX1" fmla="*/ 2196 w 40926"/>
                <a:gd name="connsiteY1" fmla="*/ 25218 h 43198"/>
                <a:gd name="connsiteX2" fmla="*/ 6964 w 40926"/>
                <a:gd name="connsiteY2" fmla="*/ 34737 h 43198"/>
                <a:gd name="connsiteX3" fmla="*/ 5856 w 40926"/>
                <a:gd name="connsiteY3" fmla="*/ 35118 h 43198"/>
                <a:gd name="connsiteX4" fmla="*/ 16514 w 40926"/>
                <a:gd name="connsiteY4" fmla="*/ 38928 h 43198"/>
                <a:gd name="connsiteX5" fmla="*/ 15846 w 40926"/>
                <a:gd name="connsiteY5" fmla="*/ 37188 h 43198"/>
                <a:gd name="connsiteX6" fmla="*/ 28863 w 40926"/>
                <a:gd name="connsiteY6" fmla="*/ 34589 h 43198"/>
                <a:gd name="connsiteX7" fmla="*/ 28596 w 40926"/>
                <a:gd name="connsiteY7" fmla="*/ 36498 h 43198"/>
                <a:gd name="connsiteX8" fmla="*/ 34165 w 40926"/>
                <a:gd name="connsiteY8" fmla="*/ 22792 h 43198"/>
                <a:gd name="connsiteX9" fmla="*/ 37416 w 40926"/>
                <a:gd name="connsiteY9" fmla="*/ 29928 h 43198"/>
                <a:gd name="connsiteX10" fmla="*/ 22177 w 40926"/>
                <a:gd name="connsiteY10" fmla="*/ 4558 h 43198"/>
                <a:gd name="connsiteX11" fmla="*/ 22536 w 40926"/>
                <a:gd name="connsiteY11" fmla="*/ 3168 h 43198"/>
                <a:gd name="connsiteX12" fmla="*/ 14036 w 40926"/>
                <a:gd name="connsiteY12" fmla="*/ 5030 h 43198"/>
                <a:gd name="connsiteX13" fmla="*/ 15336 w 40926"/>
                <a:gd name="connsiteY13" fmla="*/ 6378 h 43198"/>
                <a:gd name="connsiteX14" fmla="*/ 4163 w 40926"/>
                <a:gd name="connsiteY14" fmla="*/ 15627 h 43198"/>
                <a:gd name="connsiteX15" fmla="*/ 3936 w 40926"/>
                <a:gd name="connsiteY15" fmla="*/ 14208 h 43198"/>
                <a:gd name="connsiteX0" fmla="*/ 3936 w 40927"/>
                <a:gd name="connsiteY0" fmla="*/ 14208 h 43198"/>
                <a:gd name="connsiteX1" fmla="*/ 5659 w 40927"/>
                <a:gd name="connsiteY1" fmla="*/ 6745 h 43198"/>
                <a:gd name="connsiteX2" fmla="*/ 14041 w 40927"/>
                <a:gd name="connsiteY2" fmla="*/ 5040 h 43198"/>
                <a:gd name="connsiteX3" fmla="*/ 22492 w 40927"/>
                <a:gd name="connsiteY3" fmla="*/ 3270 h 43198"/>
                <a:gd name="connsiteX4" fmla="*/ 27154 w 40927"/>
                <a:gd name="connsiteY4" fmla="*/ 38 h 43198"/>
                <a:gd name="connsiteX5" fmla="*/ 30173 w 40927"/>
                <a:gd name="connsiteY5" fmla="*/ 5592 h 43198"/>
                <a:gd name="connsiteX6" fmla="*/ 36240 w 40927"/>
                <a:gd name="connsiteY6" fmla="*/ 6883 h 43198"/>
                <a:gd name="connsiteX7" fmla="*/ 38051 w 40927"/>
                <a:gd name="connsiteY7" fmla="*/ 16116 h 43198"/>
                <a:gd name="connsiteX8" fmla="*/ 40922 w 40927"/>
                <a:gd name="connsiteY8" fmla="*/ 23705 h 43198"/>
                <a:gd name="connsiteX9" fmla="*/ 37440 w 40927"/>
                <a:gd name="connsiteY9" fmla="*/ 30042 h 43198"/>
                <a:gd name="connsiteX10" fmla="*/ 35431 w 40927"/>
                <a:gd name="connsiteY10" fmla="*/ 35939 h 43198"/>
                <a:gd name="connsiteX11" fmla="*/ 28591 w 40927"/>
                <a:gd name="connsiteY11" fmla="*/ 36653 h 43198"/>
                <a:gd name="connsiteX12" fmla="*/ 23703 w 40927"/>
                <a:gd name="connsiteY12" fmla="*/ 42944 h 43198"/>
                <a:gd name="connsiteX13" fmla="*/ 16516 w 40927"/>
                <a:gd name="connsiteY13" fmla="*/ 39104 h 43198"/>
                <a:gd name="connsiteX14" fmla="*/ 5840 w 40927"/>
                <a:gd name="connsiteY14" fmla="*/ 35310 h 43198"/>
                <a:gd name="connsiteX15" fmla="*/ 1146 w 40927"/>
                <a:gd name="connsiteY15" fmla="*/ 31088 h 43198"/>
                <a:gd name="connsiteX16" fmla="*/ 2149 w 40927"/>
                <a:gd name="connsiteY16" fmla="*/ 25389 h 43198"/>
                <a:gd name="connsiteX17" fmla="*/ 31 w 40927"/>
                <a:gd name="connsiteY17" fmla="*/ 19542 h 43198"/>
                <a:gd name="connsiteX18" fmla="*/ 3899 w 40927"/>
                <a:gd name="connsiteY18" fmla="*/ 14345 h 43198"/>
                <a:gd name="connsiteX19" fmla="*/ 3936 w 40927"/>
                <a:gd name="connsiteY19" fmla="*/ 14208 h 43198"/>
                <a:gd name="connsiteX0" fmla="*/ 4729 w 40927"/>
                <a:gd name="connsiteY0" fmla="*/ 26015 h 43198"/>
                <a:gd name="connsiteX1" fmla="*/ 2196 w 40927"/>
                <a:gd name="connsiteY1" fmla="*/ 25218 h 43198"/>
                <a:gd name="connsiteX2" fmla="*/ 6964 w 40927"/>
                <a:gd name="connsiteY2" fmla="*/ 34737 h 43198"/>
                <a:gd name="connsiteX3" fmla="*/ 5856 w 40927"/>
                <a:gd name="connsiteY3" fmla="*/ 35118 h 43198"/>
                <a:gd name="connsiteX4" fmla="*/ 16514 w 40927"/>
                <a:gd name="connsiteY4" fmla="*/ 38928 h 43198"/>
                <a:gd name="connsiteX5" fmla="*/ 15846 w 40927"/>
                <a:gd name="connsiteY5" fmla="*/ 37188 h 43198"/>
                <a:gd name="connsiteX6" fmla="*/ 28863 w 40927"/>
                <a:gd name="connsiteY6" fmla="*/ 34589 h 43198"/>
                <a:gd name="connsiteX7" fmla="*/ 28596 w 40927"/>
                <a:gd name="connsiteY7" fmla="*/ 36498 h 43198"/>
                <a:gd name="connsiteX8" fmla="*/ 34165 w 40927"/>
                <a:gd name="connsiteY8" fmla="*/ 22792 h 43198"/>
                <a:gd name="connsiteX9" fmla="*/ 37416 w 40927"/>
                <a:gd name="connsiteY9" fmla="*/ 29928 h 43198"/>
                <a:gd name="connsiteX10" fmla="*/ 22177 w 40927"/>
                <a:gd name="connsiteY10" fmla="*/ 4558 h 43198"/>
                <a:gd name="connsiteX11" fmla="*/ 22536 w 40927"/>
                <a:gd name="connsiteY11" fmla="*/ 3168 h 43198"/>
                <a:gd name="connsiteX12" fmla="*/ 14036 w 40927"/>
                <a:gd name="connsiteY12" fmla="*/ 5030 h 43198"/>
                <a:gd name="connsiteX13" fmla="*/ 15336 w 40927"/>
                <a:gd name="connsiteY13" fmla="*/ 6378 h 43198"/>
                <a:gd name="connsiteX14" fmla="*/ 4163 w 40927"/>
                <a:gd name="connsiteY14" fmla="*/ 15627 h 43198"/>
                <a:gd name="connsiteX15" fmla="*/ 3936 w 40927"/>
                <a:gd name="connsiteY15" fmla="*/ 14208 h 43198"/>
                <a:gd name="connsiteX0" fmla="*/ 3936 w 40927"/>
                <a:gd name="connsiteY0" fmla="*/ 14208 h 43198"/>
                <a:gd name="connsiteX1" fmla="*/ 5659 w 40927"/>
                <a:gd name="connsiteY1" fmla="*/ 6745 h 43198"/>
                <a:gd name="connsiteX2" fmla="*/ 14041 w 40927"/>
                <a:gd name="connsiteY2" fmla="*/ 5040 h 43198"/>
                <a:gd name="connsiteX3" fmla="*/ 22492 w 40927"/>
                <a:gd name="connsiteY3" fmla="*/ 3270 h 43198"/>
                <a:gd name="connsiteX4" fmla="*/ 27154 w 40927"/>
                <a:gd name="connsiteY4" fmla="*/ 38 h 43198"/>
                <a:gd name="connsiteX5" fmla="*/ 30173 w 40927"/>
                <a:gd name="connsiteY5" fmla="*/ 5592 h 43198"/>
                <a:gd name="connsiteX6" fmla="*/ 36240 w 40927"/>
                <a:gd name="connsiteY6" fmla="*/ 6883 h 43198"/>
                <a:gd name="connsiteX7" fmla="*/ 38051 w 40927"/>
                <a:gd name="connsiteY7" fmla="*/ 16116 h 43198"/>
                <a:gd name="connsiteX8" fmla="*/ 40922 w 40927"/>
                <a:gd name="connsiteY8" fmla="*/ 23705 h 43198"/>
                <a:gd name="connsiteX9" fmla="*/ 37440 w 40927"/>
                <a:gd name="connsiteY9" fmla="*/ 30042 h 43198"/>
                <a:gd name="connsiteX10" fmla="*/ 35431 w 40927"/>
                <a:gd name="connsiteY10" fmla="*/ 35939 h 43198"/>
                <a:gd name="connsiteX11" fmla="*/ 28591 w 40927"/>
                <a:gd name="connsiteY11" fmla="*/ 36653 h 43198"/>
                <a:gd name="connsiteX12" fmla="*/ 23703 w 40927"/>
                <a:gd name="connsiteY12" fmla="*/ 42944 h 43198"/>
                <a:gd name="connsiteX13" fmla="*/ 16516 w 40927"/>
                <a:gd name="connsiteY13" fmla="*/ 39104 h 43198"/>
                <a:gd name="connsiteX14" fmla="*/ 5840 w 40927"/>
                <a:gd name="connsiteY14" fmla="*/ 35310 h 43198"/>
                <a:gd name="connsiteX15" fmla="*/ 1146 w 40927"/>
                <a:gd name="connsiteY15" fmla="*/ 31088 h 43198"/>
                <a:gd name="connsiteX16" fmla="*/ 2149 w 40927"/>
                <a:gd name="connsiteY16" fmla="*/ 25389 h 43198"/>
                <a:gd name="connsiteX17" fmla="*/ 31 w 40927"/>
                <a:gd name="connsiteY17" fmla="*/ 19542 h 43198"/>
                <a:gd name="connsiteX18" fmla="*/ 3899 w 40927"/>
                <a:gd name="connsiteY18" fmla="*/ 14345 h 43198"/>
                <a:gd name="connsiteX19" fmla="*/ 3936 w 40927"/>
                <a:gd name="connsiteY19" fmla="*/ 14208 h 43198"/>
                <a:gd name="connsiteX0" fmla="*/ 4729 w 40927"/>
                <a:gd name="connsiteY0" fmla="*/ 26015 h 43198"/>
                <a:gd name="connsiteX1" fmla="*/ 2196 w 40927"/>
                <a:gd name="connsiteY1" fmla="*/ 25218 h 43198"/>
                <a:gd name="connsiteX2" fmla="*/ 6964 w 40927"/>
                <a:gd name="connsiteY2" fmla="*/ 34737 h 43198"/>
                <a:gd name="connsiteX3" fmla="*/ 5856 w 40927"/>
                <a:gd name="connsiteY3" fmla="*/ 35118 h 43198"/>
                <a:gd name="connsiteX4" fmla="*/ 16514 w 40927"/>
                <a:gd name="connsiteY4" fmla="*/ 38928 h 43198"/>
                <a:gd name="connsiteX5" fmla="*/ 15846 w 40927"/>
                <a:gd name="connsiteY5" fmla="*/ 37188 h 43198"/>
                <a:gd name="connsiteX6" fmla="*/ 28863 w 40927"/>
                <a:gd name="connsiteY6" fmla="*/ 34589 h 43198"/>
                <a:gd name="connsiteX7" fmla="*/ 28596 w 40927"/>
                <a:gd name="connsiteY7" fmla="*/ 36498 h 43198"/>
                <a:gd name="connsiteX8" fmla="*/ 34165 w 40927"/>
                <a:gd name="connsiteY8" fmla="*/ 22792 h 43198"/>
                <a:gd name="connsiteX9" fmla="*/ 37416 w 40927"/>
                <a:gd name="connsiteY9" fmla="*/ 29928 h 43198"/>
                <a:gd name="connsiteX10" fmla="*/ 22177 w 40927"/>
                <a:gd name="connsiteY10" fmla="*/ 4558 h 43198"/>
                <a:gd name="connsiteX11" fmla="*/ 22536 w 40927"/>
                <a:gd name="connsiteY11" fmla="*/ 3168 h 43198"/>
                <a:gd name="connsiteX12" fmla="*/ 14036 w 40927"/>
                <a:gd name="connsiteY12" fmla="*/ 5030 h 43198"/>
                <a:gd name="connsiteX13" fmla="*/ 15336 w 40927"/>
                <a:gd name="connsiteY13" fmla="*/ 6378 h 43198"/>
                <a:gd name="connsiteX14" fmla="*/ 4163 w 40927"/>
                <a:gd name="connsiteY14" fmla="*/ 15627 h 43198"/>
                <a:gd name="connsiteX15" fmla="*/ 3936 w 40927"/>
                <a:gd name="connsiteY15" fmla="*/ 14208 h 43198"/>
                <a:gd name="connsiteX0" fmla="*/ 3936 w 40927"/>
                <a:gd name="connsiteY0" fmla="*/ 14208 h 43198"/>
                <a:gd name="connsiteX1" fmla="*/ 5659 w 40927"/>
                <a:gd name="connsiteY1" fmla="*/ 6745 h 43198"/>
                <a:gd name="connsiteX2" fmla="*/ 14041 w 40927"/>
                <a:gd name="connsiteY2" fmla="*/ 5040 h 43198"/>
                <a:gd name="connsiteX3" fmla="*/ 22492 w 40927"/>
                <a:gd name="connsiteY3" fmla="*/ 3270 h 43198"/>
                <a:gd name="connsiteX4" fmla="*/ 27154 w 40927"/>
                <a:gd name="connsiteY4" fmla="*/ 38 h 43198"/>
                <a:gd name="connsiteX5" fmla="*/ 30173 w 40927"/>
                <a:gd name="connsiteY5" fmla="*/ 5592 h 43198"/>
                <a:gd name="connsiteX6" fmla="*/ 36240 w 40927"/>
                <a:gd name="connsiteY6" fmla="*/ 6883 h 43198"/>
                <a:gd name="connsiteX7" fmla="*/ 38051 w 40927"/>
                <a:gd name="connsiteY7" fmla="*/ 16116 h 43198"/>
                <a:gd name="connsiteX8" fmla="*/ 40922 w 40927"/>
                <a:gd name="connsiteY8" fmla="*/ 23705 h 43198"/>
                <a:gd name="connsiteX9" fmla="*/ 37440 w 40927"/>
                <a:gd name="connsiteY9" fmla="*/ 30042 h 43198"/>
                <a:gd name="connsiteX10" fmla="*/ 35431 w 40927"/>
                <a:gd name="connsiteY10" fmla="*/ 35939 h 43198"/>
                <a:gd name="connsiteX11" fmla="*/ 28591 w 40927"/>
                <a:gd name="connsiteY11" fmla="*/ 36653 h 43198"/>
                <a:gd name="connsiteX12" fmla="*/ 23703 w 40927"/>
                <a:gd name="connsiteY12" fmla="*/ 42944 h 43198"/>
                <a:gd name="connsiteX13" fmla="*/ 16516 w 40927"/>
                <a:gd name="connsiteY13" fmla="*/ 39104 h 43198"/>
                <a:gd name="connsiteX14" fmla="*/ 5840 w 40927"/>
                <a:gd name="connsiteY14" fmla="*/ 35310 h 43198"/>
                <a:gd name="connsiteX15" fmla="*/ 1146 w 40927"/>
                <a:gd name="connsiteY15" fmla="*/ 31088 h 43198"/>
                <a:gd name="connsiteX16" fmla="*/ 2149 w 40927"/>
                <a:gd name="connsiteY16" fmla="*/ 25389 h 43198"/>
                <a:gd name="connsiteX17" fmla="*/ 31 w 40927"/>
                <a:gd name="connsiteY17" fmla="*/ 19542 h 43198"/>
                <a:gd name="connsiteX18" fmla="*/ 3899 w 40927"/>
                <a:gd name="connsiteY18" fmla="*/ 14345 h 43198"/>
                <a:gd name="connsiteX19" fmla="*/ 3936 w 40927"/>
                <a:gd name="connsiteY19" fmla="*/ 14208 h 43198"/>
                <a:gd name="connsiteX0" fmla="*/ 4729 w 40927"/>
                <a:gd name="connsiteY0" fmla="*/ 26015 h 43198"/>
                <a:gd name="connsiteX1" fmla="*/ 2196 w 40927"/>
                <a:gd name="connsiteY1" fmla="*/ 25218 h 43198"/>
                <a:gd name="connsiteX2" fmla="*/ 6964 w 40927"/>
                <a:gd name="connsiteY2" fmla="*/ 34737 h 43198"/>
                <a:gd name="connsiteX3" fmla="*/ 5856 w 40927"/>
                <a:gd name="connsiteY3" fmla="*/ 35118 h 43198"/>
                <a:gd name="connsiteX4" fmla="*/ 16514 w 40927"/>
                <a:gd name="connsiteY4" fmla="*/ 38928 h 43198"/>
                <a:gd name="connsiteX5" fmla="*/ 15846 w 40927"/>
                <a:gd name="connsiteY5" fmla="*/ 37188 h 43198"/>
                <a:gd name="connsiteX6" fmla="*/ 28863 w 40927"/>
                <a:gd name="connsiteY6" fmla="*/ 34589 h 43198"/>
                <a:gd name="connsiteX7" fmla="*/ 28596 w 40927"/>
                <a:gd name="connsiteY7" fmla="*/ 36498 h 43198"/>
                <a:gd name="connsiteX8" fmla="*/ 34165 w 40927"/>
                <a:gd name="connsiteY8" fmla="*/ 22792 h 43198"/>
                <a:gd name="connsiteX9" fmla="*/ 37416 w 40927"/>
                <a:gd name="connsiteY9" fmla="*/ 29928 h 43198"/>
                <a:gd name="connsiteX10" fmla="*/ 22177 w 40927"/>
                <a:gd name="connsiteY10" fmla="*/ 4558 h 43198"/>
                <a:gd name="connsiteX11" fmla="*/ 22536 w 40927"/>
                <a:gd name="connsiteY11" fmla="*/ 3168 h 43198"/>
                <a:gd name="connsiteX12" fmla="*/ 14036 w 40927"/>
                <a:gd name="connsiteY12" fmla="*/ 5030 h 43198"/>
                <a:gd name="connsiteX13" fmla="*/ 15336 w 40927"/>
                <a:gd name="connsiteY13" fmla="*/ 6378 h 43198"/>
                <a:gd name="connsiteX14" fmla="*/ 4163 w 40927"/>
                <a:gd name="connsiteY14" fmla="*/ 15627 h 43198"/>
                <a:gd name="connsiteX15" fmla="*/ 3936 w 40927"/>
                <a:gd name="connsiteY15" fmla="*/ 14208 h 43198"/>
                <a:gd name="connsiteX0" fmla="*/ 3936 w 40927"/>
                <a:gd name="connsiteY0" fmla="*/ 14213 h 43203"/>
                <a:gd name="connsiteX1" fmla="*/ 5659 w 40927"/>
                <a:gd name="connsiteY1" fmla="*/ 6750 h 43203"/>
                <a:gd name="connsiteX2" fmla="*/ 14041 w 40927"/>
                <a:gd name="connsiteY2" fmla="*/ 5045 h 43203"/>
                <a:gd name="connsiteX3" fmla="*/ 22492 w 40927"/>
                <a:gd name="connsiteY3" fmla="*/ 3275 h 43203"/>
                <a:gd name="connsiteX4" fmla="*/ 27154 w 40927"/>
                <a:gd name="connsiteY4" fmla="*/ 43 h 43203"/>
                <a:gd name="connsiteX5" fmla="*/ 30173 w 40927"/>
                <a:gd name="connsiteY5" fmla="*/ 5597 h 43203"/>
                <a:gd name="connsiteX6" fmla="*/ 36240 w 40927"/>
                <a:gd name="connsiteY6" fmla="*/ 6888 h 43203"/>
                <a:gd name="connsiteX7" fmla="*/ 38051 w 40927"/>
                <a:gd name="connsiteY7" fmla="*/ 16121 h 43203"/>
                <a:gd name="connsiteX8" fmla="*/ 40922 w 40927"/>
                <a:gd name="connsiteY8" fmla="*/ 23710 h 43203"/>
                <a:gd name="connsiteX9" fmla="*/ 37440 w 40927"/>
                <a:gd name="connsiteY9" fmla="*/ 30047 h 43203"/>
                <a:gd name="connsiteX10" fmla="*/ 35431 w 40927"/>
                <a:gd name="connsiteY10" fmla="*/ 35944 h 43203"/>
                <a:gd name="connsiteX11" fmla="*/ 28591 w 40927"/>
                <a:gd name="connsiteY11" fmla="*/ 36658 h 43203"/>
                <a:gd name="connsiteX12" fmla="*/ 23703 w 40927"/>
                <a:gd name="connsiteY12" fmla="*/ 42949 h 43203"/>
                <a:gd name="connsiteX13" fmla="*/ 16516 w 40927"/>
                <a:gd name="connsiteY13" fmla="*/ 39109 h 43203"/>
                <a:gd name="connsiteX14" fmla="*/ 5840 w 40927"/>
                <a:gd name="connsiteY14" fmla="*/ 35315 h 43203"/>
                <a:gd name="connsiteX15" fmla="*/ 1146 w 40927"/>
                <a:gd name="connsiteY15" fmla="*/ 31093 h 43203"/>
                <a:gd name="connsiteX16" fmla="*/ 2149 w 40927"/>
                <a:gd name="connsiteY16" fmla="*/ 25394 h 43203"/>
                <a:gd name="connsiteX17" fmla="*/ 31 w 40927"/>
                <a:gd name="connsiteY17" fmla="*/ 19547 h 43203"/>
                <a:gd name="connsiteX18" fmla="*/ 3899 w 40927"/>
                <a:gd name="connsiteY18" fmla="*/ 14350 h 43203"/>
                <a:gd name="connsiteX19" fmla="*/ 3936 w 40927"/>
                <a:gd name="connsiteY19" fmla="*/ 14213 h 43203"/>
                <a:gd name="connsiteX0" fmla="*/ 4729 w 40927"/>
                <a:gd name="connsiteY0" fmla="*/ 26020 h 43203"/>
                <a:gd name="connsiteX1" fmla="*/ 2196 w 40927"/>
                <a:gd name="connsiteY1" fmla="*/ 25223 h 43203"/>
                <a:gd name="connsiteX2" fmla="*/ 6964 w 40927"/>
                <a:gd name="connsiteY2" fmla="*/ 34742 h 43203"/>
                <a:gd name="connsiteX3" fmla="*/ 5856 w 40927"/>
                <a:gd name="connsiteY3" fmla="*/ 35123 h 43203"/>
                <a:gd name="connsiteX4" fmla="*/ 16514 w 40927"/>
                <a:gd name="connsiteY4" fmla="*/ 38933 h 43203"/>
                <a:gd name="connsiteX5" fmla="*/ 15846 w 40927"/>
                <a:gd name="connsiteY5" fmla="*/ 37193 h 43203"/>
                <a:gd name="connsiteX6" fmla="*/ 28863 w 40927"/>
                <a:gd name="connsiteY6" fmla="*/ 34594 h 43203"/>
                <a:gd name="connsiteX7" fmla="*/ 28596 w 40927"/>
                <a:gd name="connsiteY7" fmla="*/ 36503 h 43203"/>
                <a:gd name="connsiteX8" fmla="*/ 34165 w 40927"/>
                <a:gd name="connsiteY8" fmla="*/ 22797 h 43203"/>
                <a:gd name="connsiteX9" fmla="*/ 37416 w 40927"/>
                <a:gd name="connsiteY9" fmla="*/ 29933 h 43203"/>
                <a:gd name="connsiteX10" fmla="*/ 22177 w 40927"/>
                <a:gd name="connsiteY10" fmla="*/ 4563 h 43203"/>
                <a:gd name="connsiteX11" fmla="*/ 22536 w 40927"/>
                <a:gd name="connsiteY11" fmla="*/ 3173 h 43203"/>
                <a:gd name="connsiteX12" fmla="*/ 14036 w 40927"/>
                <a:gd name="connsiteY12" fmla="*/ 5035 h 43203"/>
                <a:gd name="connsiteX13" fmla="*/ 15336 w 40927"/>
                <a:gd name="connsiteY13" fmla="*/ 6383 h 43203"/>
                <a:gd name="connsiteX14" fmla="*/ 4163 w 40927"/>
                <a:gd name="connsiteY14" fmla="*/ 15632 h 43203"/>
                <a:gd name="connsiteX15" fmla="*/ 3936 w 40927"/>
                <a:gd name="connsiteY15" fmla="*/ 14213 h 43203"/>
                <a:gd name="connsiteX0" fmla="*/ 3936 w 40927"/>
                <a:gd name="connsiteY0" fmla="*/ 14556 h 43546"/>
                <a:gd name="connsiteX1" fmla="*/ 5659 w 40927"/>
                <a:gd name="connsiteY1" fmla="*/ 7093 h 43546"/>
                <a:gd name="connsiteX2" fmla="*/ 14041 w 40927"/>
                <a:gd name="connsiteY2" fmla="*/ 5388 h 43546"/>
                <a:gd name="connsiteX3" fmla="*/ 22492 w 40927"/>
                <a:gd name="connsiteY3" fmla="*/ 3618 h 43546"/>
                <a:gd name="connsiteX4" fmla="*/ 27154 w 40927"/>
                <a:gd name="connsiteY4" fmla="*/ 386 h 43546"/>
                <a:gd name="connsiteX5" fmla="*/ 30173 w 40927"/>
                <a:gd name="connsiteY5" fmla="*/ 5940 h 43546"/>
                <a:gd name="connsiteX6" fmla="*/ 36240 w 40927"/>
                <a:gd name="connsiteY6" fmla="*/ 7231 h 43546"/>
                <a:gd name="connsiteX7" fmla="*/ 38051 w 40927"/>
                <a:gd name="connsiteY7" fmla="*/ 16464 h 43546"/>
                <a:gd name="connsiteX8" fmla="*/ 40922 w 40927"/>
                <a:gd name="connsiteY8" fmla="*/ 24053 h 43546"/>
                <a:gd name="connsiteX9" fmla="*/ 37440 w 40927"/>
                <a:gd name="connsiteY9" fmla="*/ 30390 h 43546"/>
                <a:gd name="connsiteX10" fmla="*/ 35431 w 40927"/>
                <a:gd name="connsiteY10" fmla="*/ 36287 h 43546"/>
                <a:gd name="connsiteX11" fmla="*/ 28591 w 40927"/>
                <a:gd name="connsiteY11" fmla="*/ 37001 h 43546"/>
                <a:gd name="connsiteX12" fmla="*/ 23703 w 40927"/>
                <a:gd name="connsiteY12" fmla="*/ 43292 h 43546"/>
                <a:gd name="connsiteX13" fmla="*/ 16516 w 40927"/>
                <a:gd name="connsiteY13" fmla="*/ 39452 h 43546"/>
                <a:gd name="connsiteX14" fmla="*/ 5840 w 40927"/>
                <a:gd name="connsiteY14" fmla="*/ 35658 h 43546"/>
                <a:gd name="connsiteX15" fmla="*/ 1146 w 40927"/>
                <a:gd name="connsiteY15" fmla="*/ 31436 h 43546"/>
                <a:gd name="connsiteX16" fmla="*/ 2149 w 40927"/>
                <a:gd name="connsiteY16" fmla="*/ 25737 h 43546"/>
                <a:gd name="connsiteX17" fmla="*/ 31 w 40927"/>
                <a:gd name="connsiteY17" fmla="*/ 19890 h 43546"/>
                <a:gd name="connsiteX18" fmla="*/ 3899 w 40927"/>
                <a:gd name="connsiteY18" fmla="*/ 14693 h 43546"/>
                <a:gd name="connsiteX19" fmla="*/ 3936 w 40927"/>
                <a:gd name="connsiteY19" fmla="*/ 14556 h 43546"/>
                <a:gd name="connsiteX0" fmla="*/ 4729 w 40927"/>
                <a:gd name="connsiteY0" fmla="*/ 26363 h 43546"/>
                <a:gd name="connsiteX1" fmla="*/ 2196 w 40927"/>
                <a:gd name="connsiteY1" fmla="*/ 25566 h 43546"/>
                <a:gd name="connsiteX2" fmla="*/ 6964 w 40927"/>
                <a:gd name="connsiteY2" fmla="*/ 35085 h 43546"/>
                <a:gd name="connsiteX3" fmla="*/ 5856 w 40927"/>
                <a:gd name="connsiteY3" fmla="*/ 35466 h 43546"/>
                <a:gd name="connsiteX4" fmla="*/ 16514 w 40927"/>
                <a:gd name="connsiteY4" fmla="*/ 39276 h 43546"/>
                <a:gd name="connsiteX5" fmla="*/ 15846 w 40927"/>
                <a:gd name="connsiteY5" fmla="*/ 37536 h 43546"/>
                <a:gd name="connsiteX6" fmla="*/ 28863 w 40927"/>
                <a:gd name="connsiteY6" fmla="*/ 34937 h 43546"/>
                <a:gd name="connsiteX7" fmla="*/ 28596 w 40927"/>
                <a:gd name="connsiteY7" fmla="*/ 36846 h 43546"/>
                <a:gd name="connsiteX8" fmla="*/ 34165 w 40927"/>
                <a:gd name="connsiteY8" fmla="*/ 23140 h 43546"/>
                <a:gd name="connsiteX9" fmla="*/ 37416 w 40927"/>
                <a:gd name="connsiteY9" fmla="*/ 30276 h 43546"/>
                <a:gd name="connsiteX10" fmla="*/ 22177 w 40927"/>
                <a:gd name="connsiteY10" fmla="*/ 4906 h 43546"/>
                <a:gd name="connsiteX11" fmla="*/ 22536 w 40927"/>
                <a:gd name="connsiteY11" fmla="*/ 3516 h 43546"/>
                <a:gd name="connsiteX12" fmla="*/ 14036 w 40927"/>
                <a:gd name="connsiteY12" fmla="*/ 5378 h 43546"/>
                <a:gd name="connsiteX13" fmla="*/ 15336 w 40927"/>
                <a:gd name="connsiteY13" fmla="*/ 6726 h 43546"/>
                <a:gd name="connsiteX14" fmla="*/ 4163 w 40927"/>
                <a:gd name="connsiteY14" fmla="*/ 15975 h 43546"/>
                <a:gd name="connsiteX15" fmla="*/ 3936 w 40927"/>
                <a:gd name="connsiteY15" fmla="*/ 14556 h 43546"/>
                <a:gd name="connsiteX0" fmla="*/ 3936 w 40927"/>
                <a:gd name="connsiteY0" fmla="*/ 14249 h 43239"/>
                <a:gd name="connsiteX1" fmla="*/ 5659 w 40927"/>
                <a:gd name="connsiteY1" fmla="*/ 6786 h 43239"/>
                <a:gd name="connsiteX2" fmla="*/ 14041 w 40927"/>
                <a:gd name="connsiteY2" fmla="*/ 5081 h 43239"/>
                <a:gd name="connsiteX3" fmla="*/ 22492 w 40927"/>
                <a:gd name="connsiteY3" fmla="*/ 3311 h 43239"/>
                <a:gd name="connsiteX4" fmla="*/ 27154 w 40927"/>
                <a:gd name="connsiteY4" fmla="*/ 79 h 43239"/>
                <a:gd name="connsiteX5" fmla="*/ 30173 w 40927"/>
                <a:gd name="connsiteY5" fmla="*/ 5633 h 43239"/>
                <a:gd name="connsiteX6" fmla="*/ 36240 w 40927"/>
                <a:gd name="connsiteY6" fmla="*/ 6924 h 43239"/>
                <a:gd name="connsiteX7" fmla="*/ 38051 w 40927"/>
                <a:gd name="connsiteY7" fmla="*/ 16157 h 43239"/>
                <a:gd name="connsiteX8" fmla="*/ 40922 w 40927"/>
                <a:gd name="connsiteY8" fmla="*/ 23746 h 43239"/>
                <a:gd name="connsiteX9" fmla="*/ 37440 w 40927"/>
                <a:gd name="connsiteY9" fmla="*/ 30083 h 43239"/>
                <a:gd name="connsiteX10" fmla="*/ 35431 w 40927"/>
                <a:gd name="connsiteY10" fmla="*/ 35980 h 43239"/>
                <a:gd name="connsiteX11" fmla="*/ 28591 w 40927"/>
                <a:gd name="connsiteY11" fmla="*/ 36694 h 43239"/>
                <a:gd name="connsiteX12" fmla="*/ 23703 w 40927"/>
                <a:gd name="connsiteY12" fmla="*/ 42985 h 43239"/>
                <a:gd name="connsiteX13" fmla="*/ 16516 w 40927"/>
                <a:gd name="connsiteY13" fmla="*/ 39145 h 43239"/>
                <a:gd name="connsiteX14" fmla="*/ 5840 w 40927"/>
                <a:gd name="connsiteY14" fmla="*/ 35351 h 43239"/>
                <a:gd name="connsiteX15" fmla="*/ 1146 w 40927"/>
                <a:gd name="connsiteY15" fmla="*/ 31129 h 43239"/>
                <a:gd name="connsiteX16" fmla="*/ 2149 w 40927"/>
                <a:gd name="connsiteY16" fmla="*/ 25430 h 43239"/>
                <a:gd name="connsiteX17" fmla="*/ 31 w 40927"/>
                <a:gd name="connsiteY17" fmla="*/ 19583 h 43239"/>
                <a:gd name="connsiteX18" fmla="*/ 3899 w 40927"/>
                <a:gd name="connsiteY18" fmla="*/ 14386 h 43239"/>
                <a:gd name="connsiteX19" fmla="*/ 3936 w 40927"/>
                <a:gd name="connsiteY19" fmla="*/ 14249 h 43239"/>
                <a:gd name="connsiteX0" fmla="*/ 4729 w 40927"/>
                <a:gd name="connsiteY0" fmla="*/ 26056 h 43239"/>
                <a:gd name="connsiteX1" fmla="*/ 2196 w 40927"/>
                <a:gd name="connsiteY1" fmla="*/ 25259 h 43239"/>
                <a:gd name="connsiteX2" fmla="*/ 6964 w 40927"/>
                <a:gd name="connsiteY2" fmla="*/ 34778 h 43239"/>
                <a:gd name="connsiteX3" fmla="*/ 5856 w 40927"/>
                <a:gd name="connsiteY3" fmla="*/ 35159 h 43239"/>
                <a:gd name="connsiteX4" fmla="*/ 16514 w 40927"/>
                <a:gd name="connsiteY4" fmla="*/ 38969 h 43239"/>
                <a:gd name="connsiteX5" fmla="*/ 15846 w 40927"/>
                <a:gd name="connsiteY5" fmla="*/ 37229 h 43239"/>
                <a:gd name="connsiteX6" fmla="*/ 28863 w 40927"/>
                <a:gd name="connsiteY6" fmla="*/ 34630 h 43239"/>
                <a:gd name="connsiteX7" fmla="*/ 28596 w 40927"/>
                <a:gd name="connsiteY7" fmla="*/ 36539 h 43239"/>
                <a:gd name="connsiteX8" fmla="*/ 34165 w 40927"/>
                <a:gd name="connsiteY8" fmla="*/ 22833 h 43239"/>
                <a:gd name="connsiteX9" fmla="*/ 37416 w 40927"/>
                <a:gd name="connsiteY9" fmla="*/ 29969 h 43239"/>
                <a:gd name="connsiteX10" fmla="*/ 22177 w 40927"/>
                <a:gd name="connsiteY10" fmla="*/ 4599 h 43239"/>
                <a:gd name="connsiteX11" fmla="*/ 22536 w 40927"/>
                <a:gd name="connsiteY11" fmla="*/ 3209 h 43239"/>
                <a:gd name="connsiteX12" fmla="*/ 14036 w 40927"/>
                <a:gd name="connsiteY12" fmla="*/ 5071 h 43239"/>
                <a:gd name="connsiteX13" fmla="*/ 15336 w 40927"/>
                <a:gd name="connsiteY13" fmla="*/ 6419 h 43239"/>
                <a:gd name="connsiteX14" fmla="*/ 4163 w 40927"/>
                <a:gd name="connsiteY14" fmla="*/ 15668 h 43239"/>
                <a:gd name="connsiteX15" fmla="*/ 3936 w 40927"/>
                <a:gd name="connsiteY15" fmla="*/ 14249 h 43239"/>
                <a:gd name="connsiteX0" fmla="*/ 3936 w 40927"/>
                <a:gd name="connsiteY0" fmla="*/ 14471 h 43461"/>
                <a:gd name="connsiteX1" fmla="*/ 5659 w 40927"/>
                <a:gd name="connsiteY1" fmla="*/ 7008 h 43461"/>
                <a:gd name="connsiteX2" fmla="*/ 14041 w 40927"/>
                <a:gd name="connsiteY2" fmla="*/ 5303 h 43461"/>
                <a:gd name="connsiteX3" fmla="*/ 22492 w 40927"/>
                <a:gd name="connsiteY3" fmla="*/ 3533 h 43461"/>
                <a:gd name="connsiteX4" fmla="*/ 27154 w 40927"/>
                <a:gd name="connsiteY4" fmla="*/ 301 h 43461"/>
                <a:gd name="connsiteX5" fmla="*/ 30173 w 40927"/>
                <a:gd name="connsiteY5" fmla="*/ 5855 h 43461"/>
                <a:gd name="connsiteX6" fmla="*/ 36240 w 40927"/>
                <a:gd name="connsiteY6" fmla="*/ 7146 h 43461"/>
                <a:gd name="connsiteX7" fmla="*/ 38051 w 40927"/>
                <a:gd name="connsiteY7" fmla="*/ 16379 h 43461"/>
                <a:gd name="connsiteX8" fmla="*/ 40922 w 40927"/>
                <a:gd name="connsiteY8" fmla="*/ 23968 h 43461"/>
                <a:gd name="connsiteX9" fmla="*/ 37440 w 40927"/>
                <a:gd name="connsiteY9" fmla="*/ 30305 h 43461"/>
                <a:gd name="connsiteX10" fmla="*/ 35431 w 40927"/>
                <a:gd name="connsiteY10" fmla="*/ 36202 h 43461"/>
                <a:gd name="connsiteX11" fmla="*/ 28591 w 40927"/>
                <a:gd name="connsiteY11" fmla="*/ 36916 h 43461"/>
                <a:gd name="connsiteX12" fmla="*/ 23703 w 40927"/>
                <a:gd name="connsiteY12" fmla="*/ 43207 h 43461"/>
                <a:gd name="connsiteX13" fmla="*/ 16516 w 40927"/>
                <a:gd name="connsiteY13" fmla="*/ 39367 h 43461"/>
                <a:gd name="connsiteX14" fmla="*/ 5840 w 40927"/>
                <a:gd name="connsiteY14" fmla="*/ 35573 h 43461"/>
                <a:gd name="connsiteX15" fmla="*/ 1146 w 40927"/>
                <a:gd name="connsiteY15" fmla="*/ 31351 h 43461"/>
                <a:gd name="connsiteX16" fmla="*/ 2149 w 40927"/>
                <a:gd name="connsiteY16" fmla="*/ 25652 h 43461"/>
                <a:gd name="connsiteX17" fmla="*/ 31 w 40927"/>
                <a:gd name="connsiteY17" fmla="*/ 19805 h 43461"/>
                <a:gd name="connsiteX18" fmla="*/ 3899 w 40927"/>
                <a:gd name="connsiteY18" fmla="*/ 14608 h 43461"/>
                <a:gd name="connsiteX19" fmla="*/ 3936 w 40927"/>
                <a:gd name="connsiteY19" fmla="*/ 14471 h 43461"/>
                <a:gd name="connsiteX0" fmla="*/ 4729 w 40927"/>
                <a:gd name="connsiteY0" fmla="*/ 26278 h 43461"/>
                <a:gd name="connsiteX1" fmla="*/ 2196 w 40927"/>
                <a:gd name="connsiteY1" fmla="*/ 25481 h 43461"/>
                <a:gd name="connsiteX2" fmla="*/ 6964 w 40927"/>
                <a:gd name="connsiteY2" fmla="*/ 35000 h 43461"/>
                <a:gd name="connsiteX3" fmla="*/ 5856 w 40927"/>
                <a:gd name="connsiteY3" fmla="*/ 35381 h 43461"/>
                <a:gd name="connsiteX4" fmla="*/ 16514 w 40927"/>
                <a:gd name="connsiteY4" fmla="*/ 39191 h 43461"/>
                <a:gd name="connsiteX5" fmla="*/ 15846 w 40927"/>
                <a:gd name="connsiteY5" fmla="*/ 37451 h 43461"/>
                <a:gd name="connsiteX6" fmla="*/ 28863 w 40927"/>
                <a:gd name="connsiteY6" fmla="*/ 34852 h 43461"/>
                <a:gd name="connsiteX7" fmla="*/ 28596 w 40927"/>
                <a:gd name="connsiteY7" fmla="*/ 36761 h 43461"/>
                <a:gd name="connsiteX8" fmla="*/ 34165 w 40927"/>
                <a:gd name="connsiteY8" fmla="*/ 23055 h 43461"/>
                <a:gd name="connsiteX9" fmla="*/ 37416 w 40927"/>
                <a:gd name="connsiteY9" fmla="*/ 30191 h 43461"/>
                <a:gd name="connsiteX10" fmla="*/ 22177 w 40927"/>
                <a:gd name="connsiteY10" fmla="*/ 4821 h 43461"/>
                <a:gd name="connsiteX11" fmla="*/ 22536 w 40927"/>
                <a:gd name="connsiteY11" fmla="*/ 3431 h 43461"/>
                <a:gd name="connsiteX12" fmla="*/ 14036 w 40927"/>
                <a:gd name="connsiteY12" fmla="*/ 5293 h 43461"/>
                <a:gd name="connsiteX13" fmla="*/ 15336 w 40927"/>
                <a:gd name="connsiteY13" fmla="*/ 6641 h 43461"/>
                <a:gd name="connsiteX14" fmla="*/ 4163 w 40927"/>
                <a:gd name="connsiteY14" fmla="*/ 15890 h 43461"/>
                <a:gd name="connsiteX15" fmla="*/ 3936 w 40927"/>
                <a:gd name="connsiteY15" fmla="*/ 14471 h 43461"/>
                <a:gd name="connsiteX0" fmla="*/ 3936 w 40927"/>
                <a:gd name="connsiteY0" fmla="*/ 14245 h 43235"/>
                <a:gd name="connsiteX1" fmla="*/ 5659 w 40927"/>
                <a:gd name="connsiteY1" fmla="*/ 6782 h 43235"/>
                <a:gd name="connsiteX2" fmla="*/ 14041 w 40927"/>
                <a:gd name="connsiteY2" fmla="*/ 5077 h 43235"/>
                <a:gd name="connsiteX3" fmla="*/ 22492 w 40927"/>
                <a:gd name="connsiteY3" fmla="*/ 3307 h 43235"/>
                <a:gd name="connsiteX4" fmla="*/ 27154 w 40927"/>
                <a:gd name="connsiteY4" fmla="*/ 75 h 43235"/>
                <a:gd name="connsiteX5" fmla="*/ 30173 w 40927"/>
                <a:gd name="connsiteY5" fmla="*/ 5629 h 43235"/>
                <a:gd name="connsiteX6" fmla="*/ 36240 w 40927"/>
                <a:gd name="connsiteY6" fmla="*/ 6920 h 43235"/>
                <a:gd name="connsiteX7" fmla="*/ 38051 w 40927"/>
                <a:gd name="connsiteY7" fmla="*/ 16153 h 43235"/>
                <a:gd name="connsiteX8" fmla="*/ 40922 w 40927"/>
                <a:gd name="connsiteY8" fmla="*/ 23742 h 43235"/>
                <a:gd name="connsiteX9" fmla="*/ 37440 w 40927"/>
                <a:gd name="connsiteY9" fmla="*/ 30079 h 43235"/>
                <a:gd name="connsiteX10" fmla="*/ 35431 w 40927"/>
                <a:gd name="connsiteY10" fmla="*/ 35976 h 43235"/>
                <a:gd name="connsiteX11" fmla="*/ 28591 w 40927"/>
                <a:gd name="connsiteY11" fmla="*/ 36690 h 43235"/>
                <a:gd name="connsiteX12" fmla="*/ 23703 w 40927"/>
                <a:gd name="connsiteY12" fmla="*/ 42981 h 43235"/>
                <a:gd name="connsiteX13" fmla="*/ 16516 w 40927"/>
                <a:gd name="connsiteY13" fmla="*/ 39141 h 43235"/>
                <a:gd name="connsiteX14" fmla="*/ 5840 w 40927"/>
                <a:gd name="connsiteY14" fmla="*/ 35347 h 43235"/>
                <a:gd name="connsiteX15" fmla="*/ 1146 w 40927"/>
                <a:gd name="connsiteY15" fmla="*/ 31125 h 43235"/>
                <a:gd name="connsiteX16" fmla="*/ 2149 w 40927"/>
                <a:gd name="connsiteY16" fmla="*/ 25426 h 43235"/>
                <a:gd name="connsiteX17" fmla="*/ 31 w 40927"/>
                <a:gd name="connsiteY17" fmla="*/ 19579 h 43235"/>
                <a:gd name="connsiteX18" fmla="*/ 3899 w 40927"/>
                <a:gd name="connsiteY18" fmla="*/ 14382 h 43235"/>
                <a:gd name="connsiteX19" fmla="*/ 3936 w 40927"/>
                <a:gd name="connsiteY19" fmla="*/ 14245 h 43235"/>
                <a:gd name="connsiteX0" fmla="*/ 4729 w 40927"/>
                <a:gd name="connsiteY0" fmla="*/ 26052 h 43235"/>
                <a:gd name="connsiteX1" fmla="*/ 2196 w 40927"/>
                <a:gd name="connsiteY1" fmla="*/ 25255 h 43235"/>
                <a:gd name="connsiteX2" fmla="*/ 6964 w 40927"/>
                <a:gd name="connsiteY2" fmla="*/ 34774 h 43235"/>
                <a:gd name="connsiteX3" fmla="*/ 5856 w 40927"/>
                <a:gd name="connsiteY3" fmla="*/ 35155 h 43235"/>
                <a:gd name="connsiteX4" fmla="*/ 16514 w 40927"/>
                <a:gd name="connsiteY4" fmla="*/ 38965 h 43235"/>
                <a:gd name="connsiteX5" fmla="*/ 15846 w 40927"/>
                <a:gd name="connsiteY5" fmla="*/ 37225 h 43235"/>
                <a:gd name="connsiteX6" fmla="*/ 28863 w 40927"/>
                <a:gd name="connsiteY6" fmla="*/ 34626 h 43235"/>
                <a:gd name="connsiteX7" fmla="*/ 28596 w 40927"/>
                <a:gd name="connsiteY7" fmla="*/ 36535 h 43235"/>
                <a:gd name="connsiteX8" fmla="*/ 34165 w 40927"/>
                <a:gd name="connsiteY8" fmla="*/ 22829 h 43235"/>
                <a:gd name="connsiteX9" fmla="*/ 37416 w 40927"/>
                <a:gd name="connsiteY9" fmla="*/ 29965 h 43235"/>
                <a:gd name="connsiteX10" fmla="*/ 22177 w 40927"/>
                <a:gd name="connsiteY10" fmla="*/ 4595 h 43235"/>
                <a:gd name="connsiteX11" fmla="*/ 22536 w 40927"/>
                <a:gd name="connsiteY11" fmla="*/ 3205 h 43235"/>
                <a:gd name="connsiteX12" fmla="*/ 14036 w 40927"/>
                <a:gd name="connsiteY12" fmla="*/ 5067 h 43235"/>
                <a:gd name="connsiteX13" fmla="*/ 15336 w 40927"/>
                <a:gd name="connsiteY13" fmla="*/ 6415 h 43235"/>
                <a:gd name="connsiteX14" fmla="*/ 4163 w 40927"/>
                <a:gd name="connsiteY14" fmla="*/ 15664 h 43235"/>
                <a:gd name="connsiteX15" fmla="*/ 3936 w 40927"/>
                <a:gd name="connsiteY15" fmla="*/ 14245 h 43235"/>
                <a:gd name="connsiteX0" fmla="*/ 3936 w 40927"/>
                <a:gd name="connsiteY0" fmla="*/ 14321 h 43311"/>
                <a:gd name="connsiteX1" fmla="*/ 5659 w 40927"/>
                <a:gd name="connsiteY1" fmla="*/ 6858 h 43311"/>
                <a:gd name="connsiteX2" fmla="*/ 14041 w 40927"/>
                <a:gd name="connsiteY2" fmla="*/ 5153 h 43311"/>
                <a:gd name="connsiteX3" fmla="*/ 22492 w 40927"/>
                <a:gd name="connsiteY3" fmla="*/ 3383 h 43311"/>
                <a:gd name="connsiteX4" fmla="*/ 27154 w 40927"/>
                <a:gd name="connsiteY4" fmla="*/ 151 h 43311"/>
                <a:gd name="connsiteX5" fmla="*/ 30173 w 40927"/>
                <a:gd name="connsiteY5" fmla="*/ 5705 h 43311"/>
                <a:gd name="connsiteX6" fmla="*/ 36240 w 40927"/>
                <a:gd name="connsiteY6" fmla="*/ 6996 h 43311"/>
                <a:gd name="connsiteX7" fmla="*/ 38051 w 40927"/>
                <a:gd name="connsiteY7" fmla="*/ 16229 h 43311"/>
                <a:gd name="connsiteX8" fmla="*/ 40922 w 40927"/>
                <a:gd name="connsiteY8" fmla="*/ 23818 h 43311"/>
                <a:gd name="connsiteX9" fmla="*/ 37440 w 40927"/>
                <a:gd name="connsiteY9" fmla="*/ 30155 h 43311"/>
                <a:gd name="connsiteX10" fmla="*/ 35431 w 40927"/>
                <a:gd name="connsiteY10" fmla="*/ 36052 h 43311"/>
                <a:gd name="connsiteX11" fmla="*/ 28591 w 40927"/>
                <a:gd name="connsiteY11" fmla="*/ 36766 h 43311"/>
                <a:gd name="connsiteX12" fmla="*/ 23703 w 40927"/>
                <a:gd name="connsiteY12" fmla="*/ 43057 h 43311"/>
                <a:gd name="connsiteX13" fmla="*/ 16516 w 40927"/>
                <a:gd name="connsiteY13" fmla="*/ 39217 h 43311"/>
                <a:gd name="connsiteX14" fmla="*/ 5840 w 40927"/>
                <a:gd name="connsiteY14" fmla="*/ 35423 h 43311"/>
                <a:gd name="connsiteX15" fmla="*/ 1146 w 40927"/>
                <a:gd name="connsiteY15" fmla="*/ 31201 h 43311"/>
                <a:gd name="connsiteX16" fmla="*/ 2149 w 40927"/>
                <a:gd name="connsiteY16" fmla="*/ 25502 h 43311"/>
                <a:gd name="connsiteX17" fmla="*/ 31 w 40927"/>
                <a:gd name="connsiteY17" fmla="*/ 19655 h 43311"/>
                <a:gd name="connsiteX18" fmla="*/ 3899 w 40927"/>
                <a:gd name="connsiteY18" fmla="*/ 14458 h 43311"/>
                <a:gd name="connsiteX19" fmla="*/ 3936 w 40927"/>
                <a:gd name="connsiteY19" fmla="*/ 14321 h 43311"/>
                <a:gd name="connsiteX0" fmla="*/ 4729 w 40927"/>
                <a:gd name="connsiteY0" fmla="*/ 26128 h 43311"/>
                <a:gd name="connsiteX1" fmla="*/ 2196 w 40927"/>
                <a:gd name="connsiteY1" fmla="*/ 25331 h 43311"/>
                <a:gd name="connsiteX2" fmla="*/ 6964 w 40927"/>
                <a:gd name="connsiteY2" fmla="*/ 34850 h 43311"/>
                <a:gd name="connsiteX3" fmla="*/ 5856 w 40927"/>
                <a:gd name="connsiteY3" fmla="*/ 35231 h 43311"/>
                <a:gd name="connsiteX4" fmla="*/ 16514 w 40927"/>
                <a:gd name="connsiteY4" fmla="*/ 39041 h 43311"/>
                <a:gd name="connsiteX5" fmla="*/ 15846 w 40927"/>
                <a:gd name="connsiteY5" fmla="*/ 37301 h 43311"/>
                <a:gd name="connsiteX6" fmla="*/ 28863 w 40927"/>
                <a:gd name="connsiteY6" fmla="*/ 34702 h 43311"/>
                <a:gd name="connsiteX7" fmla="*/ 28596 w 40927"/>
                <a:gd name="connsiteY7" fmla="*/ 36611 h 43311"/>
                <a:gd name="connsiteX8" fmla="*/ 34165 w 40927"/>
                <a:gd name="connsiteY8" fmla="*/ 22905 h 43311"/>
                <a:gd name="connsiteX9" fmla="*/ 37416 w 40927"/>
                <a:gd name="connsiteY9" fmla="*/ 30041 h 43311"/>
                <a:gd name="connsiteX10" fmla="*/ 22177 w 40927"/>
                <a:gd name="connsiteY10" fmla="*/ 4671 h 43311"/>
                <a:gd name="connsiteX11" fmla="*/ 22536 w 40927"/>
                <a:gd name="connsiteY11" fmla="*/ 3281 h 43311"/>
                <a:gd name="connsiteX12" fmla="*/ 14036 w 40927"/>
                <a:gd name="connsiteY12" fmla="*/ 5143 h 43311"/>
                <a:gd name="connsiteX13" fmla="*/ 15336 w 40927"/>
                <a:gd name="connsiteY13" fmla="*/ 6491 h 43311"/>
                <a:gd name="connsiteX14" fmla="*/ 4163 w 40927"/>
                <a:gd name="connsiteY14" fmla="*/ 15740 h 43311"/>
                <a:gd name="connsiteX15" fmla="*/ 3936 w 40927"/>
                <a:gd name="connsiteY15" fmla="*/ 14321 h 43311"/>
                <a:gd name="connsiteX0" fmla="*/ 3936 w 40927"/>
                <a:gd name="connsiteY0" fmla="*/ 14321 h 43311"/>
                <a:gd name="connsiteX1" fmla="*/ 5659 w 40927"/>
                <a:gd name="connsiteY1" fmla="*/ 6858 h 43311"/>
                <a:gd name="connsiteX2" fmla="*/ 14041 w 40927"/>
                <a:gd name="connsiteY2" fmla="*/ 5153 h 43311"/>
                <a:gd name="connsiteX3" fmla="*/ 22492 w 40927"/>
                <a:gd name="connsiteY3" fmla="*/ 3383 h 43311"/>
                <a:gd name="connsiteX4" fmla="*/ 27154 w 40927"/>
                <a:gd name="connsiteY4" fmla="*/ 151 h 43311"/>
                <a:gd name="connsiteX5" fmla="*/ 30173 w 40927"/>
                <a:gd name="connsiteY5" fmla="*/ 5705 h 43311"/>
                <a:gd name="connsiteX6" fmla="*/ 36240 w 40927"/>
                <a:gd name="connsiteY6" fmla="*/ 6996 h 43311"/>
                <a:gd name="connsiteX7" fmla="*/ 38051 w 40927"/>
                <a:gd name="connsiteY7" fmla="*/ 16229 h 43311"/>
                <a:gd name="connsiteX8" fmla="*/ 40922 w 40927"/>
                <a:gd name="connsiteY8" fmla="*/ 23818 h 43311"/>
                <a:gd name="connsiteX9" fmla="*/ 37440 w 40927"/>
                <a:gd name="connsiteY9" fmla="*/ 30155 h 43311"/>
                <a:gd name="connsiteX10" fmla="*/ 35431 w 40927"/>
                <a:gd name="connsiteY10" fmla="*/ 36052 h 43311"/>
                <a:gd name="connsiteX11" fmla="*/ 28591 w 40927"/>
                <a:gd name="connsiteY11" fmla="*/ 36766 h 43311"/>
                <a:gd name="connsiteX12" fmla="*/ 23703 w 40927"/>
                <a:gd name="connsiteY12" fmla="*/ 43057 h 43311"/>
                <a:gd name="connsiteX13" fmla="*/ 16516 w 40927"/>
                <a:gd name="connsiteY13" fmla="*/ 39217 h 43311"/>
                <a:gd name="connsiteX14" fmla="*/ 5840 w 40927"/>
                <a:gd name="connsiteY14" fmla="*/ 35423 h 43311"/>
                <a:gd name="connsiteX15" fmla="*/ 1146 w 40927"/>
                <a:gd name="connsiteY15" fmla="*/ 31201 h 43311"/>
                <a:gd name="connsiteX16" fmla="*/ 2149 w 40927"/>
                <a:gd name="connsiteY16" fmla="*/ 25502 h 43311"/>
                <a:gd name="connsiteX17" fmla="*/ 31 w 40927"/>
                <a:gd name="connsiteY17" fmla="*/ 19655 h 43311"/>
                <a:gd name="connsiteX18" fmla="*/ 3899 w 40927"/>
                <a:gd name="connsiteY18" fmla="*/ 14458 h 43311"/>
                <a:gd name="connsiteX19" fmla="*/ 3936 w 40927"/>
                <a:gd name="connsiteY19" fmla="*/ 14321 h 43311"/>
                <a:gd name="connsiteX0" fmla="*/ 4729 w 40927"/>
                <a:gd name="connsiteY0" fmla="*/ 26128 h 43311"/>
                <a:gd name="connsiteX1" fmla="*/ 2196 w 40927"/>
                <a:gd name="connsiteY1" fmla="*/ 25331 h 43311"/>
                <a:gd name="connsiteX2" fmla="*/ 6964 w 40927"/>
                <a:gd name="connsiteY2" fmla="*/ 34850 h 43311"/>
                <a:gd name="connsiteX3" fmla="*/ 5856 w 40927"/>
                <a:gd name="connsiteY3" fmla="*/ 35231 h 43311"/>
                <a:gd name="connsiteX4" fmla="*/ 16514 w 40927"/>
                <a:gd name="connsiteY4" fmla="*/ 39041 h 43311"/>
                <a:gd name="connsiteX5" fmla="*/ 15846 w 40927"/>
                <a:gd name="connsiteY5" fmla="*/ 37301 h 43311"/>
                <a:gd name="connsiteX6" fmla="*/ 28863 w 40927"/>
                <a:gd name="connsiteY6" fmla="*/ 34702 h 43311"/>
                <a:gd name="connsiteX7" fmla="*/ 28596 w 40927"/>
                <a:gd name="connsiteY7" fmla="*/ 36611 h 43311"/>
                <a:gd name="connsiteX8" fmla="*/ 34165 w 40927"/>
                <a:gd name="connsiteY8" fmla="*/ 22905 h 43311"/>
                <a:gd name="connsiteX9" fmla="*/ 37416 w 40927"/>
                <a:gd name="connsiteY9" fmla="*/ 30041 h 43311"/>
                <a:gd name="connsiteX10" fmla="*/ 22177 w 40927"/>
                <a:gd name="connsiteY10" fmla="*/ 4671 h 43311"/>
                <a:gd name="connsiteX11" fmla="*/ 22536 w 40927"/>
                <a:gd name="connsiteY11" fmla="*/ 3281 h 43311"/>
                <a:gd name="connsiteX12" fmla="*/ 14036 w 40927"/>
                <a:gd name="connsiteY12" fmla="*/ 5143 h 43311"/>
                <a:gd name="connsiteX13" fmla="*/ 15336 w 40927"/>
                <a:gd name="connsiteY13" fmla="*/ 6491 h 43311"/>
                <a:gd name="connsiteX14" fmla="*/ 4163 w 40927"/>
                <a:gd name="connsiteY14" fmla="*/ 15740 h 43311"/>
                <a:gd name="connsiteX15" fmla="*/ 3936 w 40927"/>
                <a:gd name="connsiteY15" fmla="*/ 14321 h 43311"/>
                <a:gd name="connsiteX0" fmla="*/ 3936 w 40927"/>
                <a:gd name="connsiteY0" fmla="*/ 14321 h 43311"/>
                <a:gd name="connsiteX1" fmla="*/ 5659 w 40927"/>
                <a:gd name="connsiteY1" fmla="*/ 6858 h 43311"/>
                <a:gd name="connsiteX2" fmla="*/ 14041 w 40927"/>
                <a:gd name="connsiteY2" fmla="*/ 5153 h 43311"/>
                <a:gd name="connsiteX3" fmla="*/ 22492 w 40927"/>
                <a:gd name="connsiteY3" fmla="*/ 3383 h 43311"/>
                <a:gd name="connsiteX4" fmla="*/ 27154 w 40927"/>
                <a:gd name="connsiteY4" fmla="*/ 151 h 43311"/>
                <a:gd name="connsiteX5" fmla="*/ 30173 w 40927"/>
                <a:gd name="connsiteY5" fmla="*/ 5705 h 43311"/>
                <a:gd name="connsiteX6" fmla="*/ 36240 w 40927"/>
                <a:gd name="connsiteY6" fmla="*/ 6996 h 43311"/>
                <a:gd name="connsiteX7" fmla="*/ 38051 w 40927"/>
                <a:gd name="connsiteY7" fmla="*/ 16229 h 43311"/>
                <a:gd name="connsiteX8" fmla="*/ 40922 w 40927"/>
                <a:gd name="connsiteY8" fmla="*/ 23818 h 43311"/>
                <a:gd name="connsiteX9" fmla="*/ 37440 w 40927"/>
                <a:gd name="connsiteY9" fmla="*/ 30155 h 43311"/>
                <a:gd name="connsiteX10" fmla="*/ 35431 w 40927"/>
                <a:gd name="connsiteY10" fmla="*/ 36052 h 43311"/>
                <a:gd name="connsiteX11" fmla="*/ 28591 w 40927"/>
                <a:gd name="connsiteY11" fmla="*/ 36766 h 43311"/>
                <a:gd name="connsiteX12" fmla="*/ 23703 w 40927"/>
                <a:gd name="connsiteY12" fmla="*/ 43057 h 43311"/>
                <a:gd name="connsiteX13" fmla="*/ 16516 w 40927"/>
                <a:gd name="connsiteY13" fmla="*/ 39217 h 43311"/>
                <a:gd name="connsiteX14" fmla="*/ 5840 w 40927"/>
                <a:gd name="connsiteY14" fmla="*/ 35423 h 43311"/>
                <a:gd name="connsiteX15" fmla="*/ 1146 w 40927"/>
                <a:gd name="connsiteY15" fmla="*/ 31201 h 43311"/>
                <a:gd name="connsiteX16" fmla="*/ 2149 w 40927"/>
                <a:gd name="connsiteY16" fmla="*/ 25502 h 43311"/>
                <a:gd name="connsiteX17" fmla="*/ 31 w 40927"/>
                <a:gd name="connsiteY17" fmla="*/ 19655 h 43311"/>
                <a:gd name="connsiteX18" fmla="*/ 3899 w 40927"/>
                <a:gd name="connsiteY18" fmla="*/ 14458 h 43311"/>
                <a:gd name="connsiteX19" fmla="*/ 3936 w 40927"/>
                <a:gd name="connsiteY19" fmla="*/ 14321 h 43311"/>
                <a:gd name="connsiteX0" fmla="*/ 4729 w 40927"/>
                <a:gd name="connsiteY0" fmla="*/ 26128 h 43311"/>
                <a:gd name="connsiteX1" fmla="*/ 2196 w 40927"/>
                <a:gd name="connsiteY1" fmla="*/ 25331 h 43311"/>
                <a:gd name="connsiteX2" fmla="*/ 6964 w 40927"/>
                <a:gd name="connsiteY2" fmla="*/ 34850 h 43311"/>
                <a:gd name="connsiteX3" fmla="*/ 5856 w 40927"/>
                <a:gd name="connsiteY3" fmla="*/ 35231 h 43311"/>
                <a:gd name="connsiteX4" fmla="*/ 16514 w 40927"/>
                <a:gd name="connsiteY4" fmla="*/ 39041 h 43311"/>
                <a:gd name="connsiteX5" fmla="*/ 15846 w 40927"/>
                <a:gd name="connsiteY5" fmla="*/ 37301 h 43311"/>
                <a:gd name="connsiteX6" fmla="*/ 28863 w 40927"/>
                <a:gd name="connsiteY6" fmla="*/ 34702 h 43311"/>
                <a:gd name="connsiteX7" fmla="*/ 28596 w 40927"/>
                <a:gd name="connsiteY7" fmla="*/ 36611 h 43311"/>
                <a:gd name="connsiteX8" fmla="*/ 34165 w 40927"/>
                <a:gd name="connsiteY8" fmla="*/ 22905 h 43311"/>
                <a:gd name="connsiteX9" fmla="*/ 37416 w 40927"/>
                <a:gd name="connsiteY9" fmla="*/ 30041 h 43311"/>
                <a:gd name="connsiteX10" fmla="*/ 22177 w 40927"/>
                <a:gd name="connsiteY10" fmla="*/ 4671 h 43311"/>
                <a:gd name="connsiteX11" fmla="*/ 22536 w 40927"/>
                <a:gd name="connsiteY11" fmla="*/ 3281 h 43311"/>
                <a:gd name="connsiteX12" fmla="*/ 14036 w 40927"/>
                <a:gd name="connsiteY12" fmla="*/ 5143 h 43311"/>
                <a:gd name="connsiteX13" fmla="*/ 15336 w 40927"/>
                <a:gd name="connsiteY13" fmla="*/ 6491 h 43311"/>
                <a:gd name="connsiteX14" fmla="*/ 4163 w 40927"/>
                <a:gd name="connsiteY14" fmla="*/ 15740 h 43311"/>
                <a:gd name="connsiteX15" fmla="*/ 3936 w 40927"/>
                <a:gd name="connsiteY15" fmla="*/ 14321 h 4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927" h="43311">
                  <a:moveTo>
                    <a:pt x="3936" y="14321"/>
                  </a:moveTo>
                  <a:cubicBezTo>
                    <a:pt x="3665" y="11608"/>
                    <a:pt x="4297" y="8872"/>
                    <a:pt x="5659" y="6858"/>
                  </a:cubicBezTo>
                  <a:cubicBezTo>
                    <a:pt x="7811" y="3677"/>
                    <a:pt x="11300" y="2968"/>
                    <a:pt x="14041" y="5153"/>
                  </a:cubicBezTo>
                  <a:cubicBezTo>
                    <a:pt x="15714" y="860"/>
                    <a:pt x="19950" y="-27"/>
                    <a:pt x="22492" y="3383"/>
                  </a:cubicBezTo>
                  <a:cubicBezTo>
                    <a:pt x="23133" y="1634"/>
                    <a:pt x="25673" y="-607"/>
                    <a:pt x="27154" y="151"/>
                  </a:cubicBezTo>
                  <a:cubicBezTo>
                    <a:pt x="28178" y="675"/>
                    <a:pt x="29367" y="1267"/>
                    <a:pt x="30173" y="5705"/>
                  </a:cubicBezTo>
                  <a:cubicBezTo>
                    <a:pt x="32701" y="4755"/>
                    <a:pt x="34927" y="5242"/>
                    <a:pt x="36240" y="6996"/>
                  </a:cubicBezTo>
                  <a:cubicBezTo>
                    <a:pt x="37553" y="8750"/>
                    <a:pt x="39172" y="12964"/>
                    <a:pt x="38051" y="16229"/>
                  </a:cubicBezTo>
                  <a:cubicBezTo>
                    <a:pt x="39616" y="17099"/>
                    <a:pt x="41024" y="21497"/>
                    <a:pt x="40922" y="23818"/>
                  </a:cubicBezTo>
                  <a:cubicBezTo>
                    <a:pt x="40820" y="26139"/>
                    <a:pt x="40164" y="29625"/>
                    <a:pt x="37440" y="30155"/>
                  </a:cubicBezTo>
                  <a:cubicBezTo>
                    <a:pt x="37427" y="32422"/>
                    <a:pt x="36694" y="34572"/>
                    <a:pt x="35431" y="36052"/>
                  </a:cubicBezTo>
                  <a:cubicBezTo>
                    <a:pt x="33512" y="38301"/>
                    <a:pt x="30740" y="38590"/>
                    <a:pt x="28591" y="36766"/>
                  </a:cubicBezTo>
                  <a:cubicBezTo>
                    <a:pt x="27896" y="39899"/>
                    <a:pt x="26035" y="42294"/>
                    <a:pt x="23703" y="43057"/>
                  </a:cubicBezTo>
                  <a:cubicBezTo>
                    <a:pt x="20955" y="43956"/>
                    <a:pt x="18087" y="42424"/>
                    <a:pt x="16516" y="39217"/>
                  </a:cubicBezTo>
                  <a:cubicBezTo>
                    <a:pt x="12808" y="42261"/>
                    <a:pt x="7992" y="40550"/>
                    <a:pt x="5840" y="35423"/>
                  </a:cubicBezTo>
                  <a:cubicBezTo>
                    <a:pt x="3726" y="35760"/>
                    <a:pt x="1741" y="33975"/>
                    <a:pt x="1146" y="31201"/>
                  </a:cubicBezTo>
                  <a:cubicBezTo>
                    <a:pt x="715" y="29194"/>
                    <a:pt x="1096" y="27028"/>
                    <a:pt x="2149" y="25502"/>
                  </a:cubicBezTo>
                  <a:cubicBezTo>
                    <a:pt x="655" y="24305"/>
                    <a:pt x="-177" y="22008"/>
                    <a:pt x="31" y="19655"/>
                  </a:cubicBezTo>
                  <a:cubicBezTo>
                    <a:pt x="275" y="16900"/>
                    <a:pt x="1881" y="14742"/>
                    <a:pt x="3899" y="14458"/>
                  </a:cubicBezTo>
                  <a:cubicBezTo>
                    <a:pt x="3911" y="14412"/>
                    <a:pt x="3924" y="14367"/>
                    <a:pt x="3936" y="14321"/>
                  </a:cubicBezTo>
                  <a:close/>
                </a:path>
                <a:path w="40927" h="43311" fill="none" extrusionOk="0">
                  <a:moveTo>
                    <a:pt x="4729" y="26128"/>
                  </a:moveTo>
                  <a:cubicBezTo>
                    <a:pt x="3845" y="26222"/>
                    <a:pt x="2961" y="25944"/>
                    <a:pt x="2196" y="25331"/>
                  </a:cubicBezTo>
                  <a:moveTo>
                    <a:pt x="6964" y="34850"/>
                  </a:moveTo>
                  <a:cubicBezTo>
                    <a:pt x="6609" y="35043"/>
                    <a:pt x="6236" y="35171"/>
                    <a:pt x="5856" y="35231"/>
                  </a:cubicBezTo>
                  <a:moveTo>
                    <a:pt x="16514" y="39041"/>
                  </a:moveTo>
                  <a:cubicBezTo>
                    <a:pt x="16247" y="38495"/>
                    <a:pt x="16023" y="37912"/>
                    <a:pt x="15846" y="37301"/>
                  </a:cubicBezTo>
                  <a:moveTo>
                    <a:pt x="28863" y="34702"/>
                  </a:moveTo>
                  <a:cubicBezTo>
                    <a:pt x="28824" y="35349"/>
                    <a:pt x="28734" y="35989"/>
                    <a:pt x="28596" y="36611"/>
                  </a:cubicBezTo>
                  <a:moveTo>
                    <a:pt x="34165" y="22905"/>
                  </a:moveTo>
                  <a:cubicBezTo>
                    <a:pt x="36169" y="24233"/>
                    <a:pt x="37434" y="27009"/>
                    <a:pt x="37416" y="30041"/>
                  </a:cubicBezTo>
                  <a:moveTo>
                    <a:pt x="22177" y="4671"/>
                  </a:moveTo>
                  <a:cubicBezTo>
                    <a:pt x="22254" y="4189"/>
                    <a:pt x="22375" y="3722"/>
                    <a:pt x="22536" y="3281"/>
                  </a:cubicBezTo>
                  <a:moveTo>
                    <a:pt x="14036" y="5143"/>
                  </a:moveTo>
                  <a:cubicBezTo>
                    <a:pt x="14508" y="5519"/>
                    <a:pt x="14944" y="5972"/>
                    <a:pt x="15336" y="6491"/>
                  </a:cubicBezTo>
                  <a:moveTo>
                    <a:pt x="4163" y="15740"/>
                  </a:moveTo>
                  <a:cubicBezTo>
                    <a:pt x="4060" y="15276"/>
                    <a:pt x="3984" y="14802"/>
                    <a:pt x="3936" y="14321"/>
                  </a:cubicBezTo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97406" y="1409773"/>
              <a:ext cx="3107184" cy="1908000"/>
              <a:chOff x="2937700" y="755956"/>
              <a:chExt cx="3107184" cy="190800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2937700" y="755956"/>
                <a:ext cx="3107184" cy="1908000"/>
              </a:xfrm>
              <a:prstGeom prst="roundRect">
                <a:avLst>
                  <a:gd name="adj" fmla="val 3677"/>
                </a:avLst>
              </a:prstGeom>
              <a:solidFill>
                <a:schemeClr val="bg1"/>
              </a:solidFill>
              <a:ln w="19050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68580" tIns="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030190" y="831418"/>
                <a:ext cx="1323000" cy="324000"/>
              </a:xfrm>
              <a:prstGeom prst="roundRect">
                <a:avLst>
                  <a:gd name="adj" fmla="val 8132"/>
                </a:avLst>
              </a:prstGeom>
              <a:solidFill>
                <a:srgbClr val="D6D7FF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Host program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4403403" y="831418"/>
                <a:ext cx="1562213" cy="324000"/>
              </a:xfrm>
              <a:prstGeom prst="roundRect">
                <a:avLst>
                  <a:gd name="adj" fmla="val 6425"/>
                </a:avLst>
              </a:prstGeom>
              <a:solidFill>
                <a:srgbClr val="FFD6A9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latin typeface="Calibri" panose="020F0502020204030204" pitchFamily="34" charset="0"/>
                  </a:rPr>
                  <a:t>Kernels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030190" y="1240707"/>
                <a:ext cx="2935424" cy="1332000"/>
              </a:xfrm>
              <a:prstGeom prst="rect">
                <a:avLst/>
              </a:prstGeom>
              <a:solidFill>
                <a:srgbClr val="A7FEFF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3100120" y="1301520"/>
                <a:ext cx="2795563" cy="297000"/>
              </a:xfrm>
              <a:prstGeom prst="roundRect">
                <a:avLst>
                  <a:gd name="adj" fmla="val 16748"/>
                </a:avLst>
              </a:prstGeom>
              <a:solidFill>
                <a:srgbClr val="FFD8FF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err="1">
                    <a:latin typeface="Calibri" panose="020F0502020204030204" pitchFamily="34" charset="0"/>
                  </a:rPr>
                  <a:t>OpenCL</a:t>
                </a:r>
                <a:r>
                  <a:rPr lang="en-US" altLang="ko-KR" sz="1600" dirty="0">
                    <a:latin typeface="Calibri" panose="020F0502020204030204" pitchFamily="34" charset="0"/>
                  </a:rPr>
                  <a:t> platform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3098320" y="1643818"/>
                <a:ext cx="2799163" cy="864000"/>
                <a:chOff x="7157185" y="1261273"/>
                <a:chExt cx="3732218" cy="864000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7157185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0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987782" y="1400886"/>
                  <a:ext cx="502701" cy="5334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latin typeface="Calibri" panose="020F0502020204030204" pitchFamily="34" charset="0"/>
                    </a:rPr>
                    <a:t>...</a:t>
                  </a:r>
                  <a:endParaRPr lang="ko-KR" altLang="en-US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7561556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1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965927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2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0529403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</a:t>
                  </a:r>
                  <a:r>
                    <a:rPr lang="en-US" altLang="ko-KR" sz="1600" dirty="0" smtClean="0">
                      <a:latin typeface="Calibri" panose="020F0502020204030204" pitchFamily="34" charset="0"/>
                    </a:rPr>
                    <a:t>4N-1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370298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3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774669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>
                      <a:latin typeface="Calibri" panose="020F0502020204030204" pitchFamily="34" charset="0"/>
                    </a:rPr>
                    <a:t>Dev 4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9179040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5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9583411" y="1261273"/>
                  <a:ext cx="360000" cy="864000"/>
                </a:xfrm>
                <a:prstGeom prst="rect">
                  <a:avLst/>
                </a:prstGeom>
                <a:solidFill>
                  <a:srgbClr val="FFD6A9"/>
                </a:solidFill>
                <a:ln w="12700">
                  <a:solidFill>
                    <a:schemeClr val="dk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altLang="ko-KR" sz="1600" dirty="0">
                      <a:latin typeface="Calibri" panose="020F0502020204030204" pitchFamily="34" charset="0"/>
                    </a:rPr>
                    <a:t>Dev 6</a:t>
                  </a:r>
                  <a:endParaRPr lang="ko-KR" altLang="en-US" sz="1600" dirty="0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78" name="모서리가 둥근 직사각형 77"/>
          <p:cNvSpPr/>
          <p:nvPr/>
        </p:nvSpPr>
        <p:spPr>
          <a:xfrm>
            <a:off x="3879043" y="4271843"/>
            <a:ext cx="1511999" cy="432000"/>
          </a:xfrm>
          <a:prstGeom prst="roundRect">
            <a:avLst>
              <a:gd name="adj" fmla="val 8132"/>
            </a:avLst>
          </a:prstGeom>
          <a:solidFill>
            <a:srgbClr val="D6D7FF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Host program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870905" y="5198406"/>
            <a:ext cx="1511999" cy="1641053"/>
            <a:chOff x="2131369" y="4662981"/>
            <a:chExt cx="2015999" cy="2188069"/>
          </a:xfrm>
        </p:grpSpPr>
        <p:sp>
          <p:nvSpPr>
            <p:cNvPr id="80" name="직사각형 79"/>
            <p:cNvSpPr/>
            <p:nvPr/>
          </p:nvSpPr>
          <p:spPr>
            <a:xfrm>
              <a:off x="2131369" y="4662981"/>
              <a:ext cx="2015999" cy="2159999"/>
            </a:xfrm>
            <a:prstGeom prst="rect">
              <a:avLst/>
            </a:prstGeom>
            <a:solidFill>
              <a:srgbClr val="A7FE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203368" y="4735777"/>
              <a:ext cx="1872000" cy="756000"/>
            </a:xfrm>
            <a:prstGeom prst="roundRect">
              <a:avLst>
                <a:gd name="adj" fmla="val 4792"/>
              </a:avLst>
            </a:prstGeom>
            <a:solidFill>
              <a:srgbClr val="FFD8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</a:rPr>
                <a:t>Vendor-specific</a:t>
              </a:r>
            </a:p>
            <a:p>
              <a:pPr algn="ctr"/>
              <a:r>
                <a:rPr lang="en-US" altLang="ko-KR" sz="1400" dirty="0" err="1">
                  <a:latin typeface="Calibri" panose="020F0502020204030204" pitchFamily="34" charset="0"/>
                </a:rPr>
                <a:t>OpenCL</a:t>
              </a:r>
              <a:r>
                <a:rPr lang="en-US" altLang="ko-KR" sz="1400" dirty="0">
                  <a:latin typeface="Calibri" panose="020F0502020204030204" pitchFamily="34" charset="0"/>
                </a:rPr>
                <a:t> platform</a:t>
              </a:r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44948" y="6399645"/>
              <a:ext cx="1388843" cy="451405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</a:rPr>
                <a:t>Host node</a:t>
              </a:r>
              <a:endParaRPr lang="ko-KR" altLang="en-US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3879043" y="4774376"/>
            <a:ext cx="1511999" cy="360000"/>
          </a:xfrm>
          <a:prstGeom prst="roundRect">
            <a:avLst>
              <a:gd name="adj" fmla="val 8132"/>
            </a:avLst>
          </a:prstGeom>
          <a:solidFill>
            <a:srgbClr val="FFFDA9"/>
          </a:solidFill>
          <a:ln w="254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R</a:t>
            </a:r>
            <a:r>
              <a:rPr lang="en-US" altLang="ko-KR" sz="1600" dirty="0" smtClean="0">
                <a:latin typeface="Calibri" panose="020F0502020204030204" pitchFamily="34" charset="0"/>
              </a:rPr>
              <a:t>untime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32" name="직선 연결선[R] 72"/>
          <p:cNvCxnSpPr/>
          <p:nvPr/>
        </p:nvCxnSpPr>
        <p:spPr>
          <a:xfrm>
            <a:off x="3857189" y="5905179"/>
            <a:ext cx="5107299" cy="0"/>
          </a:xfrm>
          <a:prstGeom prst="line">
            <a:avLst/>
          </a:prstGeom>
          <a:ln w="25400">
            <a:solidFill>
              <a:schemeClr val="dk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409807" y="4277855"/>
            <a:ext cx="1512001" cy="432000"/>
          </a:xfrm>
          <a:prstGeom prst="roundRect">
            <a:avLst>
              <a:gd name="adj" fmla="val 6425"/>
            </a:avLst>
          </a:prstGeom>
          <a:solidFill>
            <a:srgbClr val="FFD6A9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Kernels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08557" y="4271843"/>
            <a:ext cx="756000" cy="432000"/>
          </a:xfrm>
          <a:prstGeom prst="roundRect">
            <a:avLst>
              <a:gd name="adj" fmla="val 4932"/>
            </a:avLst>
          </a:prstGeom>
          <a:solidFill>
            <a:srgbClr val="FFD6A9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Kernels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5408357" y="4237256"/>
            <a:ext cx="806567" cy="472599"/>
            <a:chOff x="9562456" y="-117102"/>
            <a:chExt cx="806567" cy="472599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605739" y="-76503"/>
              <a:ext cx="720000" cy="432000"/>
            </a:xfrm>
            <a:prstGeom prst="roundRect">
              <a:avLst>
                <a:gd name="adj" fmla="val 4844"/>
              </a:avLst>
            </a:prstGeom>
            <a:solidFill>
              <a:srgbClr val="D6D7FF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705283" y="-117102"/>
              <a:ext cx="5209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</a:rPr>
                <a:t>Host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562456" y="47313"/>
              <a:ext cx="8065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</a:rPr>
                <a:t>program</a:t>
              </a:r>
              <a:endParaRPr lang="ko-KR" alt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5452556" y="4273500"/>
            <a:ext cx="1512001" cy="432000"/>
          </a:xfrm>
          <a:prstGeom prst="roundRect">
            <a:avLst>
              <a:gd name="adj" fmla="val 6425"/>
            </a:avLst>
          </a:prstGeom>
          <a:solidFill>
            <a:srgbClr val="FFD6A9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</a:rPr>
              <a:t>Kernels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3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8" grpId="0" animBg="1"/>
      <p:bldP spid="83" grpId="0" animBg="1"/>
      <p:bldP spid="84" grpId="0" animBg="1"/>
      <p:bldP spid="21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Device Virtualization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305704" y="2464204"/>
            <a:ext cx="1018623" cy="3483450"/>
            <a:chOff x="1997391" y="3058479"/>
            <a:chExt cx="792000" cy="2551482"/>
          </a:xfrm>
        </p:grpSpPr>
        <p:sp>
          <p:nvSpPr>
            <p:cNvPr id="28" name="직사각형 27"/>
            <p:cNvSpPr/>
            <p:nvPr/>
          </p:nvSpPr>
          <p:spPr>
            <a:xfrm>
              <a:off x="1997391" y="3058479"/>
              <a:ext cx="792000" cy="576000"/>
            </a:xfrm>
            <a:prstGeom prst="rect">
              <a:avLst/>
            </a:prstGeom>
            <a:solidFill>
              <a:srgbClr val="D5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Arial" panose="020B0604020202020204" pitchFamily="34" charset="0"/>
                </a:rPr>
                <a:t>Node 0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069391" y="3335363"/>
              <a:ext cx="648000" cy="252000"/>
            </a:xfrm>
            <a:prstGeom prst="rect">
              <a:avLst/>
            </a:prstGeom>
            <a:solidFill>
              <a:srgbClr val="FFDF47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alibri" panose="020F0502020204030204" pitchFamily="34" charset="0"/>
                  <a:cs typeface="Arial" panose="020B0604020202020204" pitchFamily="34" charset="0"/>
                </a:rPr>
                <a:t>Dev 0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7391" y="3716894"/>
              <a:ext cx="792000" cy="576000"/>
            </a:xfrm>
            <a:prstGeom prst="rect">
              <a:avLst/>
            </a:prstGeom>
            <a:solidFill>
              <a:srgbClr val="D5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Arial" panose="020B0604020202020204" pitchFamily="34" charset="0"/>
                </a:rPr>
                <a:t>Node 1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69391" y="3993778"/>
              <a:ext cx="648000" cy="252000"/>
            </a:xfrm>
            <a:prstGeom prst="rect">
              <a:avLst/>
            </a:prstGeom>
            <a:solidFill>
              <a:srgbClr val="B0FF7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Calibri" panose="020F0502020204030204" pitchFamily="34" charset="0"/>
                  <a:cs typeface="Arial" panose="020B0604020202020204" pitchFamily="34" charset="0"/>
                </a:rPr>
                <a:t>Dev 1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97391" y="4373643"/>
              <a:ext cx="792000" cy="576000"/>
            </a:xfrm>
            <a:prstGeom prst="rect">
              <a:avLst/>
            </a:prstGeom>
            <a:solidFill>
              <a:srgbClr val="D5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Arial" panose="020B0604020202020204" pitchFamily="34" charset="0"/>
                </a:rPr>
                <a:t>Node 2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69391" y="4650526"/>
              <a:ext cx="648000" cy="252000"/>
            </a:xfrm>
            <a:prstGeom prst="rect">
              <a:avLst/>
            </a:prstGeom>
            <a:solidFill>
              <a:srgbClr val="DFE7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Calibri" panose="020F0502020204030204" pitchFamily="34" charset="0"/>
                  <a:cs typeface="Arial" panose="020B0604020202020204" pitchFamily="34" charset="0"/>
                </a:rPr>
                <a:t>Dev 2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97391" y="5033961"/>
              <a:ext cx="792000" cy="576000"/>
            </a:xfrm>
            <a:prstGeom prst="rect">
              <a:avLst/>
            </a:prstGeom>
            <a:solidFill>
              <a:srgbClr val="D5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Arial" panose="020B0604020202020204" pitchFamily="34" charset="0"/>
                </a:rPr>
                <a:t>Node 3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69391" y="5310845"/>
              <a:ext cx="648000" cy="252000"/>
            </a:xfrm>
            <a:prstGeom prst="rect">
              <a:avLst/>
            </a:prstGeom>
            <a:solidFill>
              <a:srgbClr val="FFACA9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Calibri" panose="020F0502020204030204" pitchFamily="34" charset="0"/>
                  <a:cs typeface="Arial" panose="020B0604020202020204" pitchFamily="34" charset="0"/>
                </a:rPr>
                <a:t>Dev 3</a:t>
              </a:r>
              <a:endParaRPr lang="ko-KR" altLang="en-US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오른쪽 화살표 5"/>
          <p:cNvSpPr/>
          <p:nvPr/>
        </p:nvSpPr>
        <p:spPr>
          <a:xfrm>
            <a:off x="2759901" y="3913159"/>
            <a:ext cx="879720" cy="638944"/>
          </a:xfrm>
          <a:prstGeom prst="rightArrow">
            <a:avLst/>
          </a:prstGeom>
          <a:solidFill>
            <a:srgbClr val="1F9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5197" y="2464204"/>
            <a:ext cx="3796685" cy="786393"/>
          </a:xfrm>
          <a:prstGeom prst="rect">
            <a:avLst/>
          </a:prstGeom>
          <a:solidFill>
            <a:srgbClr val="D5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Arial" panose="020B0604020202020204" pitchFamily="34" charset="0"/>
              </a:rPr>
              <a:t>Node 0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7799" y="2846876"/>
            <a:ext cx="833419" cy="344047"/>
          </a:xfrm>
          <a:prstGeom prst="rect">
            <a:avLst/>
          </a:prstGeom>
          <a:solidFill>
            <a:srgbClr val="FFDF47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0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5197" y="3363115"/>
            <a:ext cx="3796685" cy="786393"/>
          </a:xfrm>
          <a:prstGeom prst="rect">
            <a:avLst/>
          </a:prstGeom>
          <a:solidFill>
            <a:srgbClr val="D5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Arial" panose="020B0604020202020204" pitchFamily="34" charset="0"/>
              </a:rPr>
              <a:t>Node 1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93820" y="3742002"/>
            <a:ext cx="833419" cy="344047"/>
          </a:xfrm>
          <a:prstGeom prst="rect">
            <a:avLst/>
          </a:prstGeom>
          <a:solidFill>
            <a:srgbClr val="B0FF7F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1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75197" y="4259752"/>
            <a:ext cx="3796685" cy="786393"/>
          </a:xfrm>
          <a:prstGeom prst="rect">
            <a:avLst/>
          </a:prstGeom>
          <a:solidFill>
            <a:srgbClr val="D5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Arial" panose="020B0604020202020204" pitchFamily="34" charset="0"/>
              </a:rPr>
              <a:t>Node 2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12099" y="4640576"/>
            <a:ext cx="833419" cy="344047"/>
          </a:xfrm>
          <a:prstGeom prst="rect">
            <a:avLst/>
          </a:prstGeom>
          <a:solidFill>
            <a:srgbClr val="DFE7FF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2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75197" y="5161261"/>
            <a:ext cx="3796685" cy="786393"/>
          </a:xfrm>
          <a:prstGeom prst="rect">
            <a:avLst/>
          </a:prstGeom>
          <a:solidFill>
            <a:srgbClr val="D5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Arial" panose="020B0604020202020204" pitchFamily="34" charset="0"/>
              </a:rPr>
              <a:t>Node 3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30379" y="5535093"/>
            <a:ext cx="833419" cy="344047"/>
          </a:xfrm>
          <a:prstGeom prst="rect">
            <a:avLst/>
          </a:prstGeom>
          <a:solidFill>
            <a:srgbClr val="FFACA9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3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93820" y="2846876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1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7799" y="3742002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0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6593" y="3742002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2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39366" y="3742002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3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67799" y="4640576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0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93820" y="4640576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1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7799" y="5535093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0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39366" y="4640576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3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0379" y="2846876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3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12099" y="2846876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alibri" panose="020F0502020204030204" pitchFamily="34" charset="0"/>
                <a:cs typeface="Arial" panose="020B0604020202020204" pitchFamily="34" charset="0"/>
              </a:rPr>
              <a:t>Dev 2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93820" y="5535093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1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16593" y="5535093"/>
            <a:ext cx="833419" cy="344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Arial" panose="020B0604020202020204" pitchFamily="34" charset="0"/>
              </a:rPr>
              <a:t>Dev 2</a:t>
            </a:r>
            <a:endParaRPr lang="ko-KR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꺾인 연결선 35"/>
          <p:cNvCxnSpPr>
            <a:stCxn id="38" idx="2"/>
            <a:endCxn id="9" idx="0"/>
          </p:cNvCxnSpPr>
          <p:nvPr/>
        </p:nvCxnSpPr>
        <p:spPr>
          <a:xfrm rot="5400000">
            <a:off x="4573368" y="2236860"/>
            <a:ext cx="621157" cy="598874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90538" y="1856387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Trebuchet MS" panose="020B0603020202020204" pitchFamily="34" charset="0"/>
              </a:rPr>
              <a:t>Actual device</a:t>
            </a:r>
            <a:endParaRPr lang="ko-KR" altLang="en-US" i="1" dirty="0" smtClean="0">
              <a:latin typeface="Trebuchet MS" panose="020B06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6853" y="1884128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Trebuchet MS" panose="020B0603020202020204" pitchFamily="34" charset="0"/>
              </a:rPr>
              <a:t>Virtual device</a:t>
            </a:r>
            <a:endParaRPr lang="ko-KR" altLang="en-US" i="1" dirty="0" smtClean="0">
              <a:latin typeface="Trebuchet MS" panose="020B0603020202020204" pitchFamily="34" charset="0"/>
            </a:endParaRPr>
          </a:p>
        </p:txBody>
      </p:sp>
      <p:cxnSp>
        <p:nvCxnSpPr>
          <p:cNvPr id="43" name="꺾인 연결선 35"/>
          <p:cNvCxnSpPr>
            <a:stCxn id="42" idx="2"/>
            <a:endCxn id="24" idx="0"/>
          </p:cNvCxnSpPr>
          <p:nvPr/>
        </p:nvCxnSpPr>
        <p:spPr>
          <a:xfrm rot="5400000">
            <a:off x="7199189" y="2401360"/>
            <a:ext cx="593416" cy="297616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6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mph" presetSubtype="0" autoRev="1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autoRev="1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38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657" y="4967021"/>
            <a:ext cx="7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Host </a:t>
            </a:r>
            <a:endParaRPr lang="en-US" altLang="ko-KR" sz="1600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78" idx="3"/>
            <a:endCxn id="99" idx="1"/>
          </p:cNvCxnSpPr>
          <p:nvPr/>
        </p:nvCxnSpPr>
        <p:spPr>
          <a:xfrm flipV="1">
            <a:off x="3092675" y="2367414"/>
            <a:ext cx="662044" cy="11255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8" idx="3"/>
            <a:endCxn id="95" idx="1"/>
          </p:cNvCxnSpPr>
          <p:nvPr/>
        </p:nvCxnSpPr>
        <p:spPr>
          <a:xfrm flipV="1">
            <a:off x="3092675" y="2713846"/>
            <a:ext cx="662044" cy="77910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8" idx="3"/>
            <a:endCxn id="87" idx="1"/>
          </p:cNvCxnSpPr>
          <p:nvPr/>
        </p:nvCxnSpPr>
        <p:spPr>
          <a:xfrm>
            <a:off x="3092675" y="3492952"/>
            <a:ext cx="662044" cy="7892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02" idx="3"/>
            <a:endCxn id="30" idx="1"/>
          </p:cNvCxnSpPr>
          <p:nvPr/>
        </p:nvCxnSpPr>
        <p:spPr>
          <a:xfrm>
            <a:off x="4265560" y="2367414"/>
            <a:ext cx="375194" cy="11305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0" idx="3"/>
            <a:endCxn id="30" idx="1"/>
          </p:cNvCxnSpPr>
          <p:nvPr/>
        </p:nvCxnSpPr>
        <p:spPr>
          <a:xfrm flipV="1">
            <a:off x="4265560" y="3497915"/>
            <a:ext cx="375194" cy="7842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6" idx="3"/>
            <a:endCxn id="30" idx="1"/>
          </p:cNvCxnSpPr>
          <p:nvPr/>
        </p:nvCxnSpPr>
        <p:spPr>
          <a:xfrm flipV="1">
            <a:off x="4265560" y="3497915"/>
            <a:ext cx="375194" cy="11306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3165" y="4918538"/>
            <a:ext cx="73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Issuer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30" idx="3"/>
            <a:endCxn id="115" idx="1"/>
          </p:cNvCxnSpPr>
          <p:nvPr/>
        </p:nvCxnSpPr>
        <p:spPr>
          <a:xfrm flipV="1">
            <a:off x="4832319" y="2487232"/>
            <a:ext cx="501511" cy="10106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0" idx="3"/>
            <a:endCxn id="107" idx="1"/>
          </p:cNvCxnSpPr>
          <p:nvPr/>
        </p:nvCxnSpPr>
        <p:spPr>
          <a:xfrm>
            <a:off x="4832319" y="3497915"/>
            <a:ext cx="501511" cy="98904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1"/>
          <p:cNvCxnSpPr>
            <a:stCxn id="40" idx="3"/>
            <a:endCxn id="35" idx="1"/>
          </p:cNvCxnSpPr>
          <p:nvPr/>
        </p:nvCxnSpPr>
        <p:spPr>
          <a:xfrm>
            <a:off x="6742692" y="2487232"/>
            <a:ext cx="1242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41"/>
          <p:cNvCxnSpPr>
            <a:endCxn id="44" idx="1"/>
          </p:cNvCxnSpPr>
          <p:nvPr/>
        </p:nvCxnSpPr>
        <p:spPr>
          <a:xfrm flipV="1">
            <a:off x="5376286" y="3749028"/>
            <a:ext cx="698297" cy="5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76397" y="1435211"/>
            <a:ext cx="1688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꺾인 연결선 20"/>
          <p:cNvCxnSpPr>
            <a:stCxn id="19" idx="2"/>
            <a:endCxn id="91" idx="0"/>
          </p:cNvCxnSpPr>
          <p:nvPr/>
        </p:nvCxnSpPr>
        <p:spPr>
          <a:xfrm rot="5400000">
            <a:off x="3897511" y="2129821"/>
            <a:ext cx="232798" cy="131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5470689" y="3941991"/>
            <a:ext cx="34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꺾인 연결선 136"/>
          <p:cNvCxnSpPr/>
          <p:nvPr/>
        </p:nvCxnSpPr>
        <p:spPr>
          <a:xfrm>
            <a:off x="5743298" y="2487232"/>
            <a:ext cx="331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36"/>
          <p:cNvCxnSpPr/>
          <p:nvPr/>
        </p:nvCxnSpPr>
        <p:spPr>
          <a:xfrm>
            <a:off x="5743298" y="3203967"/>
            <a:ext cx="331285" cy="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3802118" y="3310669"/>
            <a:ext cx="41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꺾인 연결선 58"/>
          <p:cNvCxnSpPr>
            <a:stCxn id="78" idx="3"/>
            <a:endCxn id="83" idx="1"/>
          </p:cNvCxnSpPr>
          <p:nvPr/>
        </p:nvCxnSpPr>
        <p:spPr>
          <a:xfrm>
            <a:off x="3092675" y="3492952"/>
            <a:ext cx="662044" cy="11356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92"/>
          <p:cNvCxnSpPr>
            <a:stCxn id="98" idx="3"/>
            <a:endCxn id="30" idx="1"/>
          </p:cNvCxnSpPr>
          <p:nvPr/>
        </p:nvCxnSpPr>
        <p:spPr>
          <a:xfrm>
            <a:off x="4265560" y="2713846"/>
            <a:ext cx="375194" cy="7840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5333830" y="2423377"/>
            <a:ext cx="510842" cy="127710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33830" y="3140112"/>
            <a:ext cx="510842" cy="127710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직사각형 110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333830" y="4423106"/>
            <a:ext cx="510842" cy="127710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985004" y="2247775"/>
            <a:ext cx="798190" cy="478914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8328865" y="268567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85004" y="3509571"/>
            <a:ext cx="798190" cy="4789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8328865" y="394199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74583" y="2423377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14982" y="2423377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141"/>
          <p:cNvCxnSpPr>
            <a:stCxn id="61" idx="3"/>
            <a:endCxn id="70" idx="1"/>
          </p:cNvCxnSpPr>
          <p:nvPr/>
        </p:nvCxnSpPr>
        <p:spPr>
          <a:xfrm>
            <a:off x="6743793" y="3203967"/>
            <a:ext cx="12412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074583" y="3140112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꺾인 연결선 141"/>
          <p:cNvCxnSpPr>
            <a:stCxn id="44" idx="3"/>
            <a:endCxn id="37" idx="1"/>
          </p:cNvCxnSpPr>
          <p:nvPr/>
        </p:nvCxnSpPr>
        <p:spPr>
          <a:xfrm>
            <a:off x="6202294" y="3749028"/>
            <a:ext cx="17827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074583" y="3685173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꺾인 연결선 141"/>
          <p:cNvCxnSpPr>
            <a:stCxn id="46" idx="3"/>
            <a:endCxn id="71" idx="1"/>
          </p:cNvCxnSpPr>
          <p:nvPr/>
        </p:nvCxnSpPr>
        <p:spPr>
          <a:xfrm>
            <a:off x="6202294" y="4486962"/>
            <a:ext cx="17827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74583" y="4423106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333830" y="3685173"/>
            <a:ext cx="510842" cy="127710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꺾인 연결선 136"/>
          <p:cNvCxnSpPr>
            <a:stCxn id="110" idx="3"/>
            <a:endCxn id="46" idx="1"/>
          </p:cNvCxnSpPr>
          <p:nvPr/>
        </p:nvCxnSpPr>
        <p:spPr>
          <a:xfrm>
            <a:off x="5844672" y="4486962"/>
            <a:ext cx="22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30" idx="3"/>
            <a:endCxn id="111" idx="1"/>
          </p:cNvCxnSpPr>
          <p:nvPr/>
        </p:nvCxnSpPr>
        <p:spPr>
          <a:xfrm flipV="1">
            <a:off x="4832319" y="3203967"/>
            <a:ext cx="501511" cy="2939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29"/>
          <p:cNvCxnSpPr>
            <a:stCxn id="30" idx="3"/>
            <a:endCxn id="103" idx="1"/>
          </p:cNvCxnSpPr>
          <p:nvPr/>
        </p:nvCxnSpPr>
        <p:spPr>
          <a:xfrm>
            <a:off x="4832319" y="3497915"/>
            <a:ext cx="501511" cy="2511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13665" y="1415540"/>
            <a:ext cx="1324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ready-queues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꺾인 연결선 20"/>
          <p:cNvCxnSpPr>
            <a:stCxn id="51" idx="2"/>
            <a:endCxn id="117" idx="0"/>
          </p:cNvCxnSpPr>
          <p:nvPr/>
        </p:nvCxnSpPr>
        <p:spPr>
          <a:xfrm rot="5400000">
            <a:off x="5503084" y="2150339"/>
            <a:ext cx="423062" cy="123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5438320" y="2743361"/>
            <a:ext cx="38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꺾인 연결선 141"/>
          <p:cNvCxnSpPr>
            <a:stCxn id="39" idx="3"/>
            <a:endCxn id="60" idx="1"/>
          </p:cNvCxnSpPr>
          <p:nvPr/>
        </p:nvCxnSpPr>
        <p:spPr>
          <a:xfrm>
            <a:off x="6202294" y="2487232"/>
            <a:ext cx="4076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609959" y="2423377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16082" y="3140112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꺾인 연결선 141"/>
          <p:cNvCxnSpPr>
            <a:stCxn id="42" idx="3"/>
            <a:endCxn id="61" idx="1"/>
          </p:cNvCxnSpPr>
          <p:nvPr/>
        </p:nvCxnSpPr>
        <p:spPr>
          <a:xfrm>
            <a:off x="6202294" y="3203967"/>
            <a:ext cx="4137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624401" y="2244009"/>
            <a:ext cx="989964" cy="1213874"/>
          </a:xfrm>
          <a:prstGeom prst="rect">
            <a:avLst/>
          </a:prstGeom>
          <a:solidFill>
            <a:srgbClr val="DFE7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Vendor-specific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>
                <a:latin typeface="Calibri" panose="020F0502020204030204" pitchFamily="34" charset="0"/>
                <a:cs typeface="Arial" panose="020B0604020202020204" pitchFamily="34" charset="0"/>
              </a:rPr>
              <a:t>OpenCL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platform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20"/>
          <p:cNvCxnSpPr>
            <a:stCxn id="6" idx="0"/>
            <a:endCxn id="78" idx="2"/>
          </p:cNvCxnSpPr>
          <p:nvPr/>
        </p:nvCxnSpPr>
        <p:spPr>
          <a:xfrm rot="16200000" flipV="1">
            <a:off x="2990882" y="4744137"/>
            <a:ext cx="228894" cy="2168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0"/>
          <p:cNvCxnSpPr>
            <a:stCxn id="14" idx="0"/>
            <a:endCxn id="64" idx="2"/>
          </p:cNvCxnSpPr>
          <p:nvPr/>
        </p:nvCxnSpPr>
        <p:spPr>
          <a:xfrm rot="16200000" flipV="1">
            <a:off x="6201745" y="4708010"/>
            <a:ext cx="178079" cy="2429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985004" y="2964510"/>
            <a:ext cx="798190" cy="478914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985004" y="4247505"/>
            <a:ext cx="798190" cy="4789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51243" y="3275272"/>
            <a:ext cx="127710" cy="127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6169767" y="2793646"/>
            <a:ext cx="48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7596999" y="2743361"/>
            <a:ext cx="38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6885653" y="3941991"/>
            <a:ext cx="34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3640177" y="2252784"/>
            <a:ext cx="734335" cy="574697"/>
            <a:chOff x="8867934" y="2029259"/>
            <a:chExt cx="828000" cy="64800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198533" y="2037471"/>
              <a:ext cx="300428" cy="589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3640177" y="4167529"/>
            <a:ext cx="734335" cy="661971"/>
            <a:chOff x="8867934" y="2029259"/>
            <a:chExt cx="828000" cy="7464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052033" y="2305433"/>
              <a:ext cx="593430" cy="34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2901109" y="2247775"/>
            <a:ext cx="191566" cy="24903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제목 1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SnuCL</a:t>
            </a:r>
            <a:r>
              <a:rPr lang="en-US" altLang="ko-KR" dirty="0" smtClean="0"/>
              <a:t>-D Runtime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5891" y="2654899"/>
            <a:ext cx="299710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dirty="0" smtClean="0">
                <a:latin typeface="Trebuchet MS" panose="020B0603020202020204" pitchFamily="34" charset="0"/>
              </a:rPr>
              <a:t>()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121" name="꺾인 연결선 120"/>
          <p:cNvCxnSpPr>
            <a:stCxn id="3" idx="2"/>
            <a:endCxn id="2" idx="1"/>
          </p:cNvCxnSpPr>
          <p:nvPr/>
        </p:nvCxnSpPr>
        <p:spPr>
          <a:xfrm rot="16200000" flipH="1">
            <a:off x="1908519" y="2608373"/>
            <a:ext cx="468720" cy="1300436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40754" y="2252738"/>
            <a:ext cx="191566" cy="2490353"/>
          </a:xfrm>
          <a:prstGeom prst="rect">
            <a:avLst/>
          </a:prstGeom>
          <a:solidFill>
            <a:srgbClr val="B0FF7F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73511" y="2250107"/>
            <a:ext cx="191566" cy="2490353"/>
          </a:xfrm>
          <a:prstGeom prst="rect">
            <a:avLst/>
          </a:prstGeom>
          <a:solidFill>
            <a:srgbClr val="FFDF47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꺾인 연결선 20"/>
          <p:cNvCxnSpPr>
            <a:stCxn id="11" idx="0"/>
            <a:endCxn id="30" idx="2"/>
          </p:cNvCxnSpPr>
          <p:nvPr/>
        </p:nvCxnSpPr>
        <p:spPr>
          <a:xfrm rot="16200000" flipV="1">
            <a:off x="4752765" y="4726863"/>
            <a:ext cx="157861" cy="1903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2472" y="4900951"/>
            <a:ext cx="10887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scheduler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3097" y="3380386"/>
            <a:ext cx="216024" cy="2251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787038" y="3395036"/>
            <a:ext cx="216024" cy="2251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8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02 0.00579 0.02795 0.00579 0.04149 0.00695 C 0.046 0.00648 0.05191 0.00972 0.05521 0.00556 C 0.05833 0.00162 0.05625 -0.00579 0.05625 -0.01134 C 0.05625 -0.03171 0.05503 -0.06088 0.05416 -0.08241 C 0.05451 -0.09838 0.05468 -0.11458 0.05521 -0.13055 C 0.05538 -0.13588 0.05486 -0.15879 0.05955 -0.15903 C 0.07378 -0.15995 0.08784 -0.15903 0.10208 -0.15903 " pathEditMode="relative" ptsTypes="fffffffA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08 -0.15903 C 0.15208 -0.15509 0.1276 -0.15648 0.17551 -0.15463 C 0.18333 -0.15115 0.18038 -0.15393 0.18506 -0.14768 C 0.18576 -0.11065 0.1861 -0.07523 0.18402 -0.03842 C 0.18437 -0.02384 0.1835 -0.00903 0.18506 0.00556 C 0.18506 0.00602 0.19166 0.00996 0.19253 0.00996 C 0.20104 0.01088 0.20954 0.01088 0.21805 0.01135 C 0.22465 0.0125 0.2394 0.01597 0.24357 0.01135 C 0.2486 0.00579 0.24409 -0.00602 0.24565 -0.01435 C 0.24635 -0.02639 0.24704 -0.03102 0.24895 -0.0412 C 0.24965 -0.05115 0.24982 -0.06157 0.25208 -0.07106 C 0.25295 -0.08148 0.25277 -0.09236 0.2552 -0.10231 C 0.25555 -0.11041 0.2559 -0.11828 0.25642 -0.12639 C 0.25676 -0.13055 0.25572 -0.13541 0.25746 -0.13912 C 0.25972 -0.14398 0.27413 -0.14328 0.27656 -0.14328 " pathEditMode="relative" ptsTypes="ffffffffffffffA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56 -0.14329 L 0.44271 -0.14491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2223 0.00208 C 0.0349 0.00324 0.04775 0.00162 0.06025 0.00439 C 0.06198 0.00486 0.06146 0.00902 0.06181 0.01134 C 0.0632 0.01736 0.06441 0.02361 0.06528 0.02986 C 0.06736 0.04375 0.06615 0.0375 0.06875 0.04814 C 0.06823 0.06736 0.06702 0.08634 0.06702 0.10555 C 0.06702 0.10879 0.0665 0.11412 0.06875 0.11481 C 0.08004 0.11759 0.09167 0.11481 0.1033 0.11481 " pathEditMode="relative" ptsTypes="AAAAAAAAAA">
                                      <p:cBhvr>
                                        <p:cTn id="7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29 0.11482 L 0.10329 0.11482 C 0.11354 0.1132 0.1243 0.11458 0.1342 0.11019 C 0.13593 0.10926 0.13767 0.10787 0.1394 0.10787 C 0.16076 0.10648 0.18194 0.10625 0.20329 0.10556 C 0.20173 0.09745 0.19982 0.08843 0.19982 0.08033 C 0.19982 0.06945 0.20086 0.0588 0.20156 0.04815 C 0.20295 0.02431 0.20156 0.03195 0.20503 0.01829 C 0.20659 -0.00856 0.2019 -0.04467 0.24635 -0.00694 C 0.2526 -0.00162 0.24513 0.01296 0.24461 0.02292 C 0.24513 0.02894 0.24409 0.03588 0.24635 0.0412 C 0.24722 0.04329 0.24982 0.03935 0.25156 0.03889 C 0.25555 0.03773 0.25954 0.03727 0.26354 0.03658 C 0.27013 0.0338 0.27083 0.0331 0.27916 0.03195 C 0.28194 0.03171 0.28489 0.03195 0.28784 0.03195 " pathEditMode="relative" ptsTypes="AAAAAAAAAAAAAAA">
                                      <p:cBhvr>
                                        <p:cTn id="8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85 0.03195 L 0.28785 0.03195 C 0.29271 0.03334 0.3092 0.03866 0.31528 0.03866 C 0.32517 0.03866 0.33489 0.03681 0.34462 0.03635 C 0.34983 0.03611 0.35503 0.03635 0.36024 0.03635 " pathEditMode="relative" ptsTypes="AAAAA">
                                      <p:cBhvr>
                                        <p:cTn id="8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1" grpId="0"/>
      <p:bldP spid="63" grpId="0" animBg="1"/>
      <p:bldP spid="3" grpId="0"/>
      <p:bldP spid="3" grpId="1"/>
      <p:bldP spid="30" grpId="0" animBg="1"/>
      <p:bldP spid="64" grpId="0" animBg="1"/>
      <p:bldP spid="11" grpId="0"/>
      <p:bldP spid="2" grpId="0" animBg="1"/>
      <p:bldP spid="2" grpId="1" animBg="1"/>
      <p:bldP spid="2" grpId="2" animBg="1"/>
      <p:bldP spid="2" grpId="4" animBg="1"/>
      <p:bldP spid="2" grpId="5" animBg="1"/>
      <p:bldP spid="120" grpId="0" animBg="1"/>
      <p:bldP spid="120" grpId="1" animBg="1"/>
      <p:bldP spid="120" grpId="2" animBg="1"/>
      <p:bldP spid="120" grpId="3" animBg="1"/>
      <p:bldP spid="120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OpenCL programming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Previous approaches for clusters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Overview of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SnuCL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-D</a:t>
            </a:r>
          </a:p>
          <a:p>
            <a:r>
              <a:rPr lang="en-US" altLang="ko-KR" dirty="0" smtClean="0"/>
              <a:t>Correctness problems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Optimization techniques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Limitation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Correctness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Consistency problem</a:t>
            </a:r>
          </a:p>
          <a:p>
            <a:endParaRPr lang="en-US" altLang="ko-KR" dirty="0"/>
          </a:p>
          <a:p>
            <a:r>
              <a:rPr lang="en-US" altLang="ko-KR" dirty="0" smtClean="0"/>
              <a:t>Non-determinacy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96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OpenCL programming model</a:t>
            </a:r>
          </a:p>
          <a:p>
            <a:r>
              <a:rPr lang="en-US" altLang="ko-KR" dirty="0" smtClean="0"/>
              <a:t>Previous approaches for clusters</a:t>
            </a:r>
          </a:p>
          <a:p>
            <a:r>
              <a:rPr lang="en-US" altLang="ko-KR" dirty="0" smtClean="0"/>
              <a:t>Overview of </a:t>
            </a:r>
            <a:r>
              <a:rPr lang="en-US" altLang="ko-KR" dirty="0" err="1" smtClean="0"/>
              <a:t>SnuCL</a:t>
            </a:r>
            <a:r>
              <a:rPr lang="en-US" altLang="ko-KR" dirty="0" smtClean="0"/>
              <a:t>-D</a:t>
            </a:r>
          </a:p>
          <a:p>
            <a:r>
              <a:rPr lang="en-US" altLang="ko-KR" dirty="0" smtClean="0"/>
              <a:t>Correctness problems</a:t>
            </a:r>
          </a:p>
          <a:p>
            <a:r>
              <a:rPr lang="en-US" altLang="ko-KR" dirty="0" smtClean="0"/>
              <a:t>Optimization techniques</a:t>
            </a:r>
          </a:p>
          <a:p>
            <a:r>
              <a:rPr lang="en-US" altLang="ko-KR" dirty="0" smtClean="0"/>
              <a:t>Limitation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7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Consistency Problem</a:t>
            </a:r>
            <a:br>
              <a:rPr lang="en-US" altLang="ko-KR" dirty="0" smtClean="0"/>
            </a:br>
            <a:r>
              <a:rPr lang="en-US" altLang="ko-KR" dirty="0" smtClean="0"/>
              <a:t>(Simultaneous Accesses)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3872" y="245702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Host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program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3379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0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1676612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88981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1343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1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46946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91583" y="3227823"/>
            <a:ext cx="277005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4764130" y="3934105"/>
            <a:ext cx="484632" cy="71782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1583" y="3608952"/>
            <a:ext cx="2770056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6404630" y="3934106"/>
            <a:ext cx="484632" cy="791038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cxnSp>
        <p:nvCxnSpPr>
          <p:cNvPr id="20" name="직선 화살표 연결선 19"/>
          <p:cNvCxnSpPr>
            <a:stCxn id="18" idx="3"/>
            <a:endCxn id="22" idx="0"/>
          </p:cNvCxnSpPr>
          <p:nvPr/>
        </p:nvCxnSpPr>
        <p:spPr>
          <a:xfrm>
            <a:off x="3061639" y="3407843"/>
            <a:ext cx="1944807" cy="5262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  <a:endCxn id="25" idx="0"/>
          </p:cNvCxnSpPr>
          <p:nvPr/>
        </p:nvCxnSpPr>
        <p:spPr>
          <a:xfrm>
            <a:off x="3061639" y="3788972"/>
            <a:ext cx="3585307" cy="1451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68344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2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8223945" y="3103358"/>
            <a:ext cx="2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아래쪽 화살표 40"/>
          <p:cNvSpPr/>
          <p:nvPr/>
        </p:nvSpPr>
        <p:spPr>
          <a:xfrm>
            <a:off x="7981629" y="5181321"/>
            <a:ext cx="484632" cy="978408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91583" y="5001301"/>
            <a:ext cx="27700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cxnSp>
        <p:nvCxnSpPr>
          <p:cNvPr id="50" name="직선 화살표 연결선 49"/>
          <p:cNvCxnSpPr>
            <a:stCxn id="49" idx="3"/>
            <a:endCxn id="41" idx="0"/>
          </p:cNvCxnSpPr>
          <p:nvPr/>
        </p:nvCxnSpPr>
        <p:spPr>
          <a:xfrm>
            <a:off x="3061639" y="5181321"/>
            <a:ext cx="516230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5" idx="2"/>
            <a:endCxn id="41" idx="0"/>
          </p:cNvCxnSpPr>
          <p:nvPr/>
        </p:nvCxnSpPr>
        <p:spPr>
          <a:xfrm>
            <a:off x="6646946" y="4725144"/>
            <a:ext cx="1576999" cy="456177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2" idx="2"/>
            <a:endCxn id="41" idx="0"/>
          </p:cNvCxnSpPr>
          <p:nvPr/>
        </p:nvCxnSpPr>
        <p:spPr>
          <a:xfrm>
            <a:off x="5006446" y="4651928"/>
            <a:ext cx="3217499" cy="529393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441905" y="5817518"/>
            <a:ext cx="5760640" cy="60558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Instead of merging, </a:t>
            </a:r>
            <a:r>
              <a:rPr lang="en-US" altLang="ko-KR" dirty="0" err="1" smtClean="0">
                <a:latin typeface="Trebuchet MS" panose="020B0603020202020204" pitchFamily="34" charset="0"/>
              </a:rPr>
              <a:t>SnuCL</a:t>
            </a:r>
            <a:r>
              <a:rPr lang="en-US" altLang="ko-KR" dirty="0" smtClean="0">
                <a:latin typeface="Trebuchet MS" panose="020B0603020202020204" pitchFamily="34" charset="0"/>
              </a:rPr>
              <a:t>-D serializes commands executed simultaneously </a:t>
            </a:r>
            <a:endParaRPr lang="ko-KR" altLang="en-US" dirty="0" err="1" smtClean="0">
              <a:latin typeface="Trebuchet MS" panose="020B0603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4307156" y="1607929"/>
            <a:ext cx="1363648" cy="812959"/>
            <a:chOff x="5965120" y="1607929"/>
            <a:chExt cx="1363648" cy="812959"/>
          </a:xfrm>
        </p:grpSpPr>
        <p:sp>
          <p:nvSpPr>
            <p:cNvPr id="61" name="직사각형 60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339752" y="1607929"/>
            <a:ext cx="1363648" cy="812959"/>
            <a:chOff x="5965120" y="1607929"/>
            <a:chExt cx="1363648" cy="812959"/>
          </a:xfrm>
        </p:grpSpPr>
        <p:sp>
          <p:nvSpPr>
            <p:cNvPr id="66" name="직사각형 65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965120" y="1607929"/>
            <a:ext cx="1363648" cy="812959"/>
            <a:chOff x="5965120" y="1607929"/>
            <a:chExt cx="1363648" cy="812959"/>
          </a:xfrm>
        </p:grpSpPr>
        <p:sp>
          <p:nvSpPr>
            <p:cNvPr id="28" name="직사각형 27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42121" y="1607929"/>
            <a:ext cx="1363648" cy="812959"/>
            <a:chOff x="7542121" y="1607929"/>
            <a:chExt cx="1363648" cy="812959"/>
          </a:xfrm>
        </p:grpSpPr>
        <p:sp>
          <p:nvSpPr>
            <p:cNvPr id="42" name="직사각형 41"/>
            <p:cNvSpPr/>
            <p:nvPr/>
          </p:nvSpPr>
          <p:spPr>
            <a:xfrm>
              <a:off x="7542121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61391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21431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701351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466386" y="2014790"/>
            <a:ext cx="360040" cy="2624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84390" y="2014406"/>
            <a:ext cx="360040" cy="26246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01351" y="2014407"/>
            <a:ext cx="360040" cy="2624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61391" y="2014406"/>
            <a:ext cx="360040" cy="26246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6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6 0 L 2.77778E-7 0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88 0 L 2.77778E-7 0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5" grpId="0" animBg="1"/>
      <p:bldP spid="41" grpId="0" animBg="1"/>
      <p:bldP spid="49" grpId="0" animBg="1"/>
      <p:bldP spid="3" grpId="0" animBg="1"/>
      <p:bldP spid="35" grpId="0" animBg="1"/>
      <p:bldP spid="32" grpId="0" animBg="1"/>
      <p:bldP spid="67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5965120" y="1607929"/>
            <a:ext cx="1363648" cy="812959"/>
            <a:chOff x="5965120" y="1607929"/>
            <a:chExt cx="1363648" cy="812959"/>
          </a:xfrm>
        </p:grpSpPr>
        <p:sp>
          <p:nvSpPr>
            <p:cNvPr id="82" name="직사각형 81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Consistency Problem</a:t>
            </a:r>
            <a:br>
              <a:rPr lang="en-US" altLang="ko-KR" dirty="0"/>
            </a:br>
            <a:r>
              <a:rPr lang="en-US" altLang="ko-KR" dirty="0"/>
              <a:t>(Simultaneous Accesses)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3872" y="245702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Host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program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3379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0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1676612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88981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1343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1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46946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91583" y="3213659"/>
            <a:ext cx="277005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4746665" y="3393679"/>
            <a:ext cx="484632" cy="953764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1583" y="4274718"/>
            <a:ext cx="2770056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6404630" y="4454738"/>
            <a:ext cx="484632" cy="75540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3061639" y="3393679"/>
            <a:ext cx="19273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  <a:endCxn id="25" idx="0"/>
          </p:cNvCxnSpPr>
          <p:nvPr/>
        </p:nvCxnSpPr>
        <p:spPr>
          <a:xfrm>
            <a:off x="3061639" y="4454738"/>
            <a:ext cx="35853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68344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2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8223945" y="3103358"/>
            <a:ext cx="2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2" idx="2"/>
            <a:endCxn id="25" idx="0"/>
          </p:cNvCxnSpPr>
          <p:nvPr/>
        </p:nvCxnSpPr>
        <p:spPr>
          <a:xfrm>
            <a:off x="4988981" y="4347443"/>
            <a:ext cx="1657965" cy="107295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아래쪽 화살표 46"/>
          <p:cNvSpPr/>
          <p:nvPr/>
        </p:nvSpPr>
        <p:spPr>
          <a:xfrm>
            <a:off x="7981629" y="5330912"/>
            <a:ext cx="484632" cy="978408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1583" y="5150892"/>
            <a:ext cx="27700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cxnSp>
        <p:nvCxnSpPr>
          <p:cNvPr id="51" name="직선 화살표 연결선 50"/>
          <p:cNvCxnSpPr>
            <a:stCxn id="48" idx="3"/>
            <a:endCxn id="47" idx="0"/>
          </p:cNvCxnSpPr>
          <p:nvPr/>
        </p:nvCxnSpPr>
        <p:spPr>
          <a:xfrm>
            <a:off x="3061639" y="5330912"/>
            <a:ext cx="516230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5" idx="2"/>
            <a:endCxn id="47" idx="0"/>
          </p:cNvCxnSpPr>
          <p:nvPr/>
        </p:nvCxnSpPr>
        <p:spPr>
          <a:xfrm>
            <a:off x="6646946" y="5210139"/>
            <a:ext cx="1576999" cy="120773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6611" y="6250840"/>
            <a:ext cx="72907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There is no simultaneous accesses by multiple commands in </a:t>
            </a:r>
            <a:r>
              <a:rPr lang="en-US" altLang="ko-KR" dirty="0" err="1" smtClean="0">
                <a:latin typeface="Trebuchet MS" panose="020B0603020202020204" pitchFamily="34" charset="0"/>
              </a:rPr>
              <a:t>SnuCL</a:t>
            </a:r>
            <a:r>
              <a:rPr lang="en-US" altLang="ko-KR" dirty="0" smtClean="0">
                <a:latin typeface="Trebuchet MS" panose="020B0603020202020204" pitchFamily="34" charset="0"/>
              </a:rPr>
              <a:t>-D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307156" y="1607929"/>
            <a:ext cx="1363648" cy="812959"/>
            <a:chOff x="5965120" y="1607929"/>
            <a:chExt cx="1363648" cy="812959"/>
          </a:xfrm>
        </p:grpSpPr>
        <p:sp>
          <p:nvSpPr>
            <p:cNvPr id="72" name="직사각형 71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339752" y="1607929"/>
            <a:ext cx="1363648" cy="812959"/>
            <a:chOff x="5965120" y="1607929"/>
            <a:chExt cx="1363648" cy="812959"/>
          </a:xfrm>
        </p:grpSpPr>
        <p:sp>
          <p:nvSpPr>
            <p:cNvPr id="77" name="직사각형 76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542121" y="1607929"/>
            <a:ext cx="1363648" cy="812959"/>
            <a:chOff x="7542121" y="1607929"/>
            <a:chExt cx="1363648" cy="812959"/>
          </a:xfrm>
        </p:grpSpPr>
        <p:sp>
          <p:nvSpPr>
            <p:cNvPr id="87" name="직사각형 86"/>
            <p:cNvSpPr/>
            <p:nvPr/>
          </p:nvSpPr>
          <p:spPr>
            <a:xfrm>
              <a:off x="7542121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061391" y="2014408"/>
              <a:ext cx="360040" cy="262464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421431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701351" y="2014408"/>
              <a:ext cx="360040" cy="26246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4466386" y="2014790"/>
            <a:ext cx="360040" cy="2624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84390" y="2018081"/>
            <a:ext cx="360040" cy="25878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9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6 0 L 3.88889E-6 0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0 L 2.77778E-7 0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4 0 L 4.44444E-6 0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5" grpId="0" animBg="1"/>
      <p:bldP spid="47" grpId="0" animBg="1"/>
      <p:bldP spid="48" grpId="0" animBg="1"/>
      <p:bldP spid="13" grpId="0" animBg="1"/>
      <p:bldP spid="91" grpId="0" animBg="1"/>
      <p:bldP spid="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Consistency Problem</a:t>
            </a:r>
            <a:br>
              <a:rPr lang="en-US" altLang="ko-KR" dirty="0"/>
            </a:br>
            <a:r>
              <a:rPr lang="en-US" altLang="ko-KR" dirty="0" smtClean="0"/>
              <a:t>(Sequential </a:t>
            </a:r>
            <a:r>
              <a:rPr lang="en-US" altLang="ko-KR" dirty="0"/>
              <a:t>Accesses)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3872" y="245702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Host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program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3379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0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1676612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88981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1343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1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46946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91583" y="3213659"/>
            <a:ext cx="277005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4746665" y="3393679"/>
            <a:ext cx="484632" cy="953764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1583" y="4274718"/>
            <a:ext cx="2770056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6404630" y="4454738"/>
            <a:ext cx="484632" cy="75540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3061639" y="3393679"/>
            <a:ext cx="19273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  <a:endCxn id="25" idx="0"/>
          </p:cNvCxnSpPr>
          <p:nvPr/>
        </p:nvCxnSpPr>
        <p:spPr>
          <a:xfrm>
            <a:off x="3061639" y="4454738"/>
            <a:ext cx="35853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68344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2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8223945" y="3103358"/>
            <a:ext cx="2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 2"/>
          <p:cNvSpPr/>
          <p:nvPr/>
        </p:nvSpPr>
        <p:spPr>
          <a:xfrm>
            <a:off x="6268450" y="3510521"/>
            <a:ext cx="2659610" cy="720080"/>
          </a:xfrm>
          <a:prstGeom prst="wedgeRoundRectCallout">
            <a:avLst>
              <a:gd name="adj1" fmla="val -35158"/>
              <a:gd name="adj2" fmla="val 796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Which device has the latest value?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307156" y="1607929"/>
            <a:ext cx="1363648" cy="812959"/>
            <a:chOff x="5965120" y="1607929"/>
            <a:chExt cx="1363648" cy="812959"/>
          </a:xfrm>
        </p:grpSpPr>
        <p:sp>
          <p:nvSpPr>
            <p:cNvPr id="37" name="직사각형 36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339752" y="1607929"/>
            <a:ext cx="1363648" cy="812959"/>
            <a:chOff x="5965120" y="1607929"/>
            <a:chExt cx="1363648" cy="812959"/>
          </a:xfrm>
        </p:grpSpPr>
        <p:sp>
          <p:nvSpPr>
            <p:cNvPr id="48" name="직사각형 47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466386" y="2014790"/>
            <a:ext cx="360040" cy="2624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33398" y="5986138"/>
            <a:ext cx="68772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rebuchet MS" panose="020B0603020202020204" pitchFamily="34" charset="0"/>
              </a:rPr>
              <a:t>SnuCL</a:t>
            </a:r>
            <a:r>
              <a:rPr lang="en-US" altLang="ko-KR" dirty="0" smtClean="0">
                <a:latin typeface="Trebuchet MS" panose="020B0603020202020204" pitchFamily="34" charset="0"/>
              </a:rPr>
              <a:t>-D maintains the latest device list for each memory object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65120" y="1607928"/>
            <a:ext cx="1363648" cy="8129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Buffer 0</a:t>
            </a:r>
          </a:p>
          <a:p>
            <a:pPr algn="ctr"/>
            <a:r>
              <a:rPr lang="en-US" altLang="ko-KR" sz="2500" dirty="0" smtClean="0">
                <a:latin typeface="Trebuchet MS" panose="020B0603020202020204" pitchFamily="34" charset="0"/>
              </a:rPr>
              <a:t>?</a:t>
            </a:r>
            <a:endParaRPr lang="ko-KR" altLang="en-US" sz="2500" dirty="0" err="1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7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6 0 L 3.88889E-6 0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5" grpId="0" animBg="1"/>
      <p:bldP spid="3" grpId="0" animBg="1"/>
      <p:bldP spid="62" grpId="0" animBg="1"/>
      <p:bldP spid="67" grpId="0" animBg="1"/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Consistency Problem</a:t>
            </a:r>
            <a:br>
              <a:rPr lang="en-US" altLang="ko-KR" dirty="0"/>
            </a:br>
            <a:r>
              <a:rPr lang="en-US" altLang="ko-KR" dirty="0"/>
              <a:t>(Sequential Accesses)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3872" y="245702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Host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program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3379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0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1676612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88981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1343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1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46946" y="3103358"/>
            <a:ext cx="0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91583" y="3213659"/>
            <a:ext cx="277005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4746665" y="3393679"/>
            <a:ext cx="484632" cy="953764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1583" y="4274718"/>
            <a:ext cx="2770056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Trebuchet MS" panose="020B0603020202020204" pitchFamily="34" charset="0"/>
              </a:rPr>
              <a:t>clEnqueueNDRangeKernel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()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6404630" y="4454738"/>
            <a:ext cx="484632" cy="75540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3061639" y="3393679"/>
            <a:ext cx="19273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  <a:endCxn id="25" idx="0"/>
          </p:cNvCxnSpPr>
          <p:nvPr/>
        </p:nvCxnSpPr>
        <p:spPr>
          <a:xfrm>
            <a:off x="3061639" y="4454738"/>
            <a:ext cx="35853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68344" y="245702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dirty="0" smtClean="0">
                <a:latin typeface="Trebuchet MS" panose="020B0603020202020204" pitchFamily="34" charset="0"/>
              </a:rPr>
              <a:t>device 2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8223945" y="3103358"/>
            <a:ext cx="2" cy="33499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세로로 말린 두루마리 모양 12"/>
          <p:cNvSpPr/>
          <p:nvPr/>
        </p:nvSpPr>
        <p:spPr>
          <a:xfrm>
            <a:off x="209231" y="1515693"/>
            <a:ext cx="1286143" cy="878203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err="1" smtClean="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04" y="929989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rebuchet MS" panose="020B0603020202020204" pitchFamily="34" charset="0"/>
              </a:rPr>
              <a:t>Latest device list</a:t>
            </a:r>
          </a:p>
          <a:p>
            <a:r>
              <a:rPr lang="en-US" altLang="ko-KR" sz="1600" dirty="0" smtClean="0">
                <a:latin typeface="Trebuchet MS" panose="020B0603020202020204" pitchFamily="34" charset="0"/>
              </a:rPr>
              <a:t>for buffer 0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37" name="세로로 말린 두루마리 모양 36"/>
          <p:cNvSpPr/>
          <p:nvPr/>
        </p:nvSpPr>
        <p:spPr>
          <a:xfrm>
            <a:off x="216718" y="1507436"/>
            <a:ext cx="1278656" cy="878203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Dev 0</a:t>
            </a:r>
            <a:endParaRPr lang="ko-KR" altLang="en-US" sz="2000" dirty="0" err="1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988981" y="4347443"/>
            <a:ext cx="1657965" cy="107295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6056555" y="3789039"/>
            <a:ext cx="2871505" cy="441561"/>
          </a:xfrm>
          <a:prstGeom prst="wedgeRoundRectCallout">
            <a:avLst>
              <a:gd name="adj1" fmla="val -29913"/>
              <a:gd name="adj2" fmla="val 9431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Check the latest device list!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307156" y="1607929"/>
            <a:ext cx="1363648" cy="812959"/>
            <a:chOff x="5965120" y="1607929"/>
            <a:chExt cx="1363648" cy="812959"/>
          </a:xfrm>
        </p:grpSpPr>
        <p:sp>
          <p:nvSpPr>
            <p:cNvPr id="48" name="직사각형 47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339752" y="1607929"/>
            <a:ext cx="1363648" cy="812959"/>
            <a:chOff x="5965120" y="1607929"/>
            <a:chExt cx="1363648" cy="812959"/>
          </a:xfrm>
        </p:grpSpPr>
        <p:sp>
          <p:nvSpPr>
            <p:cNvPr id="53" name="직사각형 52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965122" y="1607929"/>
            <a:ext cx="1363648" cy="812959"/>
            <a:chOff x="5965120" y="1607929"/>
            <a:chExt cx="1363648" cy="812959"/>
          </a:xfrm>
        </p:grpSpPr>
        <p:sp>
          <p:nvSpPr>
            <p:cNvPr id="58" name="직사각형 57"/>
            <p:cNvSpPr/>
            <p:nvPr/>
          </p:nvSpPr>
          <p:spPr>
            <a:xfrm>
              <a:off x="5965120" y="1607929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48439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44430" y="2014408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124350" y="2014408"/>
              <a:ext cx="360040" cy="26246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466386" y="2014790"/>
            <a:ext cx="360040" cy="2624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11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6 0 L 2.77778E-7 0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0 L 2.77778E-7 0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5" grpId="0" animBg="1"/>
      <p:bldP spid="37" grpId="0" animBg="1"/>
      <p:bldP spid="46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Correctness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Consistency problem</a:t>
            </a:r>
          </a:p>
          <a:p>
            <a:pPr lvl="1"/>
            <a:r>
              <a:rPr lang="en-US" altLang="ko-KR" dirty="0" smtClean="0"/>
              <a:t>Solved by serialization and latest device lists</a:t>
            </a:r>
          </a:p>
          <a:p>
            <a:endParaRPr lang="en-US" altLang="ko-KR" dirty="0"/>
          </a:p>
          <a:p>
            <a:r>
              <a:rPr lang="en-US" altLang="ko-KR" dirty="0" smtClean="0"/>
              <a:t>Non-determinacy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5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Non-deterministic Command Scheduling</a:t>
            </a:r>
            <a:br>
              <a:rPr lang="en-US" altLang="ko-KR" sz="3200" dirty="0" smtClean="0"/>
            </a:br>
            <a:r>
              <a:rPr lang="en-US" altLang="ko-KR" sz="3200" dirty="0"/>
              <a:t>(</a:t>
            </a:r>
            <a:r>
              <a:rPr lang="en-US" altLang="ko-KR" sz="3200" dirty="0" smtClean="0"/>
              <a:t>Single-threaded </a:t>
            </a:r>
            <a:r>
              <a:rPr lang="en-US" altLang="ko-KR" sz="3200" dirty="0"/>
              <a:t>Host </a:t>
            </a:r>
            <a:r>
              <a:rPr lang="en-US" altLang="ko-KR" sz="3200" dirty="0" smtClean="0"/>
              <a:t>Programs)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Problem</a:t>
            </a:r>
          </a:p>
          <a:p>
            <a:pPr lvl="1"/>
            <a:r>
              <a:rPr lang="en-US" altLang="ko-KR" sz="2400" dirty="0" smtClean="0"/>
              <a:t>Redundant command scheduling on every node</a:t>
            </a:r>
          </a:p>
          <a:p>
            <a:pPr lvl="1"/>
            <a:r>
              <a:rPr lang="en-US" altLang="ko-KR" sz="2400" dirty="0"/>
              <a:t>If there is no enforced order between </a:t>
            </a:r>
            <a:r>
              <a:rPr lang="en-US" altLang="ko-KR" sz="2400" dirty="0" smtClean="0"/>
              <a:t>commands,</a:t>
            </a:r>
            <a:endParaRPr lang="en-US" altLang="ko-KR" sz="2400" dirty="0"/>
          </a:p>
          <a:p>
            <a:pPr lvl="2"/>
            <a:r>
              <a:rPr lang="en-US" altLang="ko-KR" sz="2000" dirty="0" smtClean="0"/>
              <a:t>Command execution order can be different across nodes</a:t>
            </a:r>
          </a:p>
          <a:p>
            <a:pPr lvl="2"/>
            <a:r>
              <a:rPr lang="en-US" altLang="ko-KR" sz="2000" dirty="0" smtClean="0"/>
              <a:t>May cause a deadlock, data inconsistency, etc.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Solution</a:t>
            </a:r>
          </a:p>
          <a:p>
            <a:pPr lvl="1"/>
            <a:r>
              <a:rPr lang="en-US" altLang="ko-KR" sz="2400" dirty="0"/>
              <a:t>The </a:t>
            </a:r>
            <a:r>
              <a:rPr lang="en-US" altLang="ko-KR" sz="2400" dirty="0" err="1"/>
              <a:t>enqueueing</a:t>
            </a:r>
            <a:r>
              <a:rPr lang="en-US" altLang="ko-KR" sz="2400" dirty="0"/>
              <a:t> order is fixed</a:t>
            </a:r>
          </a:p>
          <a:p>
            <a:pPr lvl="2"/>
            <a:r>
              <a:rPr lang="en-US" altLang="ko-KR" sz="2000" dirty="0"/>
              <a:t>The order of </a:t>
            </a:r>
            <a:r>
              <a:rPr lang="en-US" altLang="ko-KR" sz="2000" dirty="0" err="1"/>
              <a:t>clEnqueue</a:t>
            </a:r>
            <a:r>
              <a:rPr lang="en-US" altLang="ko-KR" sz="2000" dirty="0"/>
              <a:t>…() </a:t>
            </a:r>
            <a:r>
              <a:rPr lang="en-US" altLang="ko-KR" sz="2000" dirty="0" smtClean="0"/>
              <a:t>calls</a:t>
            </a:r>
            <a:endParaRPr lang="en-US" altLang="ko-KR" sz="2000" dirty="0"/>
          </a:p>
          <a:p>
            <a:pPr lvl="1"/>
            <a:r>
              <a:rPr lang="en-US" altLang="ko-KR" sz="2400" dirty="0" err="1" smtClean="0"/>
              <a:t>SnuCL</a:t>
            </a:r>
            <a:r>
              <a:rPr lang="en-US" altLang="ko-KR" sz="2400" dirty="0" smtClean="0"/>
              <a:t>-D enforces the </a:t>
            </a:r>
            <a:r>
              <a:rPr lang="en-US" altLang="ko-KR" sz="2400" dirty="0" err="1" smtClean="0"/>
              <a:t>enqueueing</a:t>
            </a:r>
            <a:r>
              <a:rPr lang="en-US" altLang="ko-KR" sz="2400" dirty="0" smtClean="0"/>
              <a:t> order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Non-deterministic Command Scheduling</a:t>
            </a:r>
            <a:br>
              <a:rPr lang="en-US" altLang="ko-KR" sz="3200" dirty="0" smtClean="0"/>
            </a:br>
            <a:r>
              <a:rPr lang="en-US" altLang="ko-KR" sz="3200" dirty="0" smtClean="0"/>
              <a:t>(Multi-threaded Host Programs)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Even the </a:t>
            </a:r>
            <a:r>
              <a:rPr lang="en-US" altLang="ko-KR" dirty="0" err="1" smtClean="0"/>
              <a:t>enqueueing</a:t>
            </a:r>
            <a:r>
              <a:rPr lang="en-US" altLang="ko-KR" dirty="0" smtClean="0"/>
              <a:t> order is not guaranteed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Solution</a:t>
            </a:r>
          </a:p>
          <a:p>
            <a:pPr lvl="1"/>
            <a:r>
              <a:rPr lang="en-US" altLang="ko-KR" dirty="0" smtClean="0"/>
              <a:t>Can be solved by </a:t>
            </a:r>
            <a:r>
              <a:rPr lang="en-US" altLang="ko-KR" dirty="0"/>
              <a:t>deterministic </a:t>
            </a:r>
            <a:r>
              <a:rPr lang="en-US" altLang="ko-KR" dirty="0" smtClean="0"/>
              <a:t>multithreading</a:t>
            </a:r>
          </a:p>
          <a:p>
            <a:pPr lvl="2"/>
            <a:r>
              <a:rPr lang="en-US" altLang="ko-KR" dirty="0" smtClean="0"/>
              <a:t>E. D. Berger [OOPSLA 09], C. </a:t>
            </a:r>
            <a:r>
              <a:rPr lang="en-US" altLang="ko-KR" dirty="0" err="1" smtClean="0"/>
              <a:t>Bienia</a:t>
            </a:r>
            <a:r>
              <a:rPr lang="en-US" altLang="ko-KR" dirty="0" smtClean="0"/>
              <a:t> [PACT 08], </a:t>
            </a:r>
            <a:br>
              <a:rPr lang="en-US" altLang="ko-KR" dirty="0" smtClean="0"/>
            </a:br>
            <a:r>
              <a:rPr lang="en-US" altLang="ko-KR" dirty="0" smtClean="0"/>
              <a:t>T. Liu [SOSP 11], M. </a:t>
            </a:r>
            <a:r>
              <a:rPr lang="en-US" altLang="ko-KR" dirty="0" err="1" smtClean="0"/>
              <a:t>Olszewski</a:t>
            </a:r>
            <a:r>
              <a:rPr lang="en-US" altLang="ko-KR" dirty="0" smtClean="0"/>
              <a:t> [ASPLOS 09]</a:t>
            </a:r>
          </a:p>
          <a:p>
            <a:pPr lvl="1"/>
            <a:r>
              <a:rPr lang="en-US" altLang="ko-KR" dirty="0" smtClean="0"/>
              <a:t>Using this, we can make the </a:t>
            </a:r>
            <a:r>
              <a:rPr lang="en-US" altLang="ko-KR" dirty="0" err="1" smtClean="0"/>
              <a:t>enqueueing</a:t>
            </a:r>
            <a:r>
              <a:rPr lang="en-US" altLang="ko-KR" dirty="0" smtClean="0"/>
              <a:t> order deterministic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Single-threaded host programs are more common</a:t>
            </a:r>
          </a:p>
          <a:p>
            <a:pPr lvl="1"/>
            <a:r>
              <a:rPr lang="en-US" altLang="ko-KR" dirty="0" err="1" smtClean="0"/>
              <a:t>SnuCL</a:t>
            </a:r>
            <a:r>
              <a:rPr lang="en-US" altLang="ko-KR" dirty="0" smtClean="0"/>
              <a:t>-D assumes single-threaded host programs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Non-deterministic Result of</a:t>
            </a:r>
            <a:br>
              <a:rPr lang="en-US" altLang="ko-KR" sz="4000" dirty="0" smtClean="0"/>
            </a:br>
            <a:r>
              <a:rPr lang="en-US" altLang="ko-KR" sz="4000" dirty="0" smtClean="0"/>
              <a:t>a Function Call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The result of a function call can be different across nodes</a:t>
            </a:r>
          </a:p>
          <a:p>
            <a:pPr lvl="1"/>
            <a:r>
              <a:rPr lang="en-US" altLang="ko-KR" dirty="0"/>
              <a:t>E.g., file I/O </a:t>
            </a:r>
            <a:r>
              <a:rPr lang="en-US" altLang="ko-KR" dirty="0" smtClean="0"/>
              <a:t>and </a:t>
            </a:r>
            <a:r>
              <a:rPr lang="en-US" altLang="ko-KR" dirty="0" err="1"/>
              <a:t>srand</a:t>
            </a:r>
            <a:r>
              <a:rPr lang="en-US" altLang="ko-KR" dirty="0"/>
              <a:t>()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Solution</a:t>
            </a:r>
          </a:p>
          <a:p>
            <a:pPr lvl="1"/>
            <a:r>
              <a:rPr lang="en-US" altLang="ko-KR" dirty="0" smtClean="0"/>
              <a:t>Use global synchronization between nodes</a:t>
            </a:r>
          </a:p>
          <a:p>
            <a:pPr lvl="1"/>
            <a:r>
              <a:rPr lang="en-US" altLang="ko-KR" dirty="0" smtClean="0"/>
              <a:t>After designating a root node, the root node performs the call in the host program</a:t>
            </a:r>
          </a:p>
          <a:p>
            <a:pPr lvl="1"/>
            <a:r>
              <a:rPr lang="en-US" altLang="ko-KR" dirty="0" smtClean="0"/>
              <a:t>The others receive the result from the root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OpenCL programming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Previous approaches for clusters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Overview of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SnuCL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-D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Correctness problems</a:t>
            </a:r>
          </a:p>
          <a:p>
            <a:r>
              <a:rPr lang="en-US" altLang="ko-KR" dirty="0" smtClean="0"/>
              <a:t>Optimization techniques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Limitation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0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/>
          <p:cNvCxnSpPr/>
          <p:nvPr/>
        </p:nvCxnSpPr>
        <p:spPr>
          <a:xfrm>
            <a:off x="4451913" y="186745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5371" y="4422152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Arial" panose="020B0604020202020204" pitchFamily="34" charset="0"/>
              </a:rPr>
              <a:t>Host </a:t>
            </a:r>
            <a:endParaRPr lang="en-US" altLang="ko-KR" sz="160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78" idx="3"/>
            <a:endCxn id="99" idx="1"/>
          </p:cNvCxnSpPr>
          <p:nvPr/>
        </p:nvCxnSpPr>
        <p:spPr>
          <a:xfrm flipV="1">
            <a:off x="1742332" y="2022527"/>
            <a:ext cx="739303" cy="1038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8" idx="3"/>
            <a:endCxn id="95" idx="1"/>
          </p:cNvCxnSpPr>
          <p:nvPr/>
        </p:nvCxnSpPr>
        <p:spPr>
          <a:xfrm flipV="1">
            <a:off x="1742332" y="2342309"/>
            <a:ext cx="739303" cy="7191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8" idx="3"/>
            <a:endCxn id="87" idx="1"/>
          </p:cNvCxnSpPr>
          <p:nvPr/>
        </p:nvCxnSpPr>
        <p:spPr>
          <a:xfrm>
            <a:off x="1742332" y="3061479"/>
            <a:ext cx="739303" cy="7284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02" idx="3"/>
            <a:endCxn id="30" idx="1"/>
          </p:cNvCxnSpPr>
          <p:nvPr/>
        </p:nvCxnSpPr>
        <p:spPr>
          <a:xfrm>
            <a:off x="3052091" y="2022527"/>
            <a:ext cx="418978" cy="10435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646" y="4361164"/>
            <a:ext cx="1215816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scheduler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꺾인 연결선 11"/>
          <p:cNvCxnSpPr>
            <a:stCxn id="90" idx="3"/>
            <a:endCxn id="30" idx="1"/>
          </p:cNvCxnSpPr>
          <p:nvPr/>
        </p:nvCxnSpPr>
        <p:spPr>
          <a:xfrm flipV="1">
            <a:off x="3052091" y="3066061"/>
            <a:ext cx="418978" cy="7239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6" idx="3"/>
            <a:endCxn id="30" idx="1"/>
          </p:cNvCxnSpPr>
          <p:nvPr/>
        </p:nvCxnSpPr>
        <p:spPr>
          <a:xfrm flipV="1">
            <a:off x="3052091" y="3066061"/>
            <a:ext cx="418978" cy="10436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138" y="4377398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Issuer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30" idx="3"/>
            <a:endCxn id="115" idx="1"/>
          </p:cNvCxnSpPr>
          <p:nvPr/>
        </p:nvCxnSpPr>
        <p:spPr>
          <a:xfrm flipV="1">
            <a:off x="3684990" y="2133128"/>
            <a:ext cx="560036" cy="9329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0" idx="3"/>
            <a:endCxn id="107" idx="1"/>
          </p:cNvCxnSpPr>
          <p:nvPr/>
        </p:nvCxnSpPr>
        <p:spPr>
          <a:xfrm>
            <a:off x="3684990" y="3066061"/>
            <a:ext cx="560036" cy="9129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1"/>
          <p:cNvCxnSpPr>
            <a:stCxn id="40" idx="3"/>
            <a:endCxn id="35" idx="1"/>
          </p:cNvCxnSpPr>
          <p:nvPr/>
        </p:nvCxnSpPr>
        <p:spPr>
          <a:xfrm>
            <a:off x="5818299" y="2133128"/>
            <a:ext cx="1387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41"/>
          <p:cNvCxnSpPr>
            <a:endCxn id="44" idx="1"/>
          </p:cNvCxnSpPr>
          <p:nvPr/>
        </p:nvCxnSpPr>
        <p:spPr>
          <a:xfrm flipV="1">
            <a:off x="4292436" y="3297856"/>
            <a:ext cx="779787" cy="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825" y="1162037"/>
            <a:ext cx="188515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smtClean="0">
                <a:latin typeface="Calibri" panose="020F0502020204030204" pitchFamily="34" charset="0"/>
                <a:cs typeface="Arial" panose="020B0604020202020204" pitchFamily="34" charset="0"/>
              </a:rPr>
              <a:t>command-queues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꺾인 연결선 20"/>
          <p:cNvCxnSpPr>
            <a:stCxn id="19" idx="2"/>
            <a:endCxn id="91" idx="0"/>
          </p:cNvCxnSpPr>
          <p:nvPr/>
        </p:nvCxnSpPr>
        <p:spPr>
          <a:xfrm rot="5400000">
            <a:off x="2663629" y="1801940"/>
            <a:ext cx="214890" cy="1466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4367517" y="3526860"/>
            <a:ext cx="44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꺾인 연결선 136"/>
          <p:cNvCxnSpPr/>
          <p:nvPr/>
        </p:nvCxnSpPr>
        <p:spPr>
          <a:xfrm>
            <a:off x="4702278" y="2133128"/>
            <a:ext cx="3699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36"/>
          <p:cNvCxnSpPr/>
          <p:nvPr/>
        </p:nvCxnSpPr>
        <p:spPr>
          <a:xfrm>
            <a:off x="4702278" y="2794726"/>
            <a:ext cx="369946" cy="4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784291" y="5264183"/>
            <a:ext cx="9681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41905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queueing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5294" y="5255345"/>
            <a:ext cx="1233717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cheduling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6501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elivery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2574303" y="2860443"/>
            <a:ext cx="37887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꺾인 연결선 58"/>
          <p:cNvCxnSpPr>
            <a:stCxn id="78" idx="3"/>
            <a:endCxn id="83" idx="1"/>
          </p:cNvCxnSpPr>
          <p:nvPr/>
        </p:nvCxnSpPr>
        <p:spPr>
          <a:xfrm>
            <a:off x="1742332" y="3061479"/>
            <a:ext cx="739303" cy="1048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71069" y="1916673"/>
            <a:ext cx="213921" cy="2298774"/>
          </a:xfrm>
          <a:prstGeom prst="rect">
            <a:avLst/>
          </a:prstGeom>
          <a:solidFill>
            <a:srgbClr val="B0FF7F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꺾인 연결선 92"/>
          <p:cNvCxnSpPr>
            <a:stCxn id="98" idx="3"/>
            <a:endCxn id="30" idx="1"/>
          </p:cNvCxnSpPr>
          <p:nvPr/>
        </p:nvCxnSpPr>
        <p:spPr>
          <a:xfrm>
            <a:off x="3052091" y="2342309"/>
            <a:ext cx="418978" cy="723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45026" y="2074185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45026" y="273578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직사각형 110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45026" y="3920079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205586" y="1912092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7494998" y="2283527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5586" y="3076820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494998" y="3453495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223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5685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141"/>
          <p:cNvCxnSpPr>
            <a:stCxn id="61" idx="3"/>
            <a:endCxn id="70" idx="1"/>
          </p:cNvCxnSpPr>
          <p:nvPr/>
        </p:nvCxnSpPr>
        <p:spPr>
          <a:xfrm>
            <a:off x="5819528" y="2794726"/>
            <a:ext cx="138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72223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꺾인 연결선 141"/>
          <p:cNvCxnSpPr>
            <a:stCxn id="44" idx="3"/>
            <a:endCxn id="37" idx="1"/>
          </p:cNvCxnSpPr>
          <p:nvPr/>
        </p:nvCxnSpPr>
        <p:spPr>
          <a:xfrm>
            <a:off x="5214837" y="3297856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72223" y="323891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꺾인 연결선 141"/>
          <p:cNvCxnSpPr>
            <a:stCxn id="46" idx="3"/>
            <a:endCxn id="71" idx="1"/>
          </p:cNvCxnSpPr>
          <p:nvPr/>
        </p:nvCxnSpPr>
        <p:spPr>
          <a:xfrm>
            <a:off x="5214837" y="3979022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72223" y="3920079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5026" y="323891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꺾인 연결선 136"/>
          <p:cNvCxnSpPr>
            <a:stCxn id="110" idx="3"/>
            <a:endCxn id="46" idx="1"/>
          </p:cNvCxnSpPr>
          <p:nvPr/>
        </p:nvCxnSpPr>
        <p:spPr>
          <a:xfrm>
            <a:off x="4815481" y="3979022"/>
            <a:ext cx="256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30" idx="3"/>
            <a:endCxn id="111" idx="1"/>
          </p:cNvCxnSpPr>
          <p:nvPr/>
        </p:nvCxnSpPr>
        <p:spPr>
          <a:xfrm flipV="1">
            <a:off x="3684990" y="2794726"/>
            <a:ext cx="560036" cy="2713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29"/>
          <p:cNvCxnSpPr>
            <a:stCxn id="30" idx="3"/>
            <a:endCxn id="103" idx="1"/>
          </p:cNvCxnSpPr>
          <p:nvPr/>
        </p:nvCxnSpPr>
        <p:spPr>
          <a:xfrm>
            <a:off x="3684990" y="3066061"/>
            <a:ext cx="560036" cy="23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9167" y="1143879"/>
            <a:ext cx="147952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ready-queues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꺾인 연결선 20"/>
          <p:cNvCxnSpPr>
            <a:stCxn id="51" idx="2"/>
            <a:endCxn id="117" idx="0"/>
          </p:cNvCxnSpPr>
          <p:nvPr/>
        </p:nvCxnSpPr>
        <p:spPr>
          <a:xfrm rot="5400000">
            <a:off x="4474989" y="1810242"/>
            <a:ext cx="390517" cy="1373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4398645" y="2336777"/>
            <a:ext cx="352168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784291" y="1865618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2"/>
          <p:cNvCxnSpPr/>
          <p:nvPr/>
        </p:nvCxnSpPr>
        <p:spPr>
          <a:xfrm>
            <a:off x="2752392" y="186561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2"/>
          <p:cNvCxnSpPr/>
          <p:nvPr/>
        </p:nvCxnSpPr>
        <p:spPr>
          <a:xfrm>
            <a:off x="7027772" y="1865617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752392" y="5264183"/>
            <a:ext cx="169952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458946" y="5264183"/>
            <a:ext cx="25688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141"/>
          <p:cNvCxnSpPr>
            <a:stCxn id="39" idx="3"/>
            <a:endCxn id="60" idx="1"/>
          </p:cNvCxnSpPr>
          <p:nvPr/>
        </p:nvCxnSpPr>
        <p:spPr>
          <a:xfrm>
            <a:off x="5214837" y="2133128"/>
            <a:ext cx="455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70077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6914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꺾인 연결선 141"/>
          <p:cNvCxnSpPr>
            <a:stCxn id="42" idx="3"/>
            <a:endCxn id="61" idx="1"/>
          </p:cNvCxnSpPr>
          <p:nvPr/>
        </p:nvCxnSpPr>
        <p:spPr>
          <a:xfrm>
            <a:off x="5214837" y="2794726"/>
            <a:ext cx="4620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686204" y="1908615"/>
            <a:ext cx="1105491" cy="1120493"/>
          </a:xfrm>
          <a:prstGeom prst="rect">
            <a:avLst/>
          </a:prstGeom>
          <a:solidFill>
            <a:srgbClr val="DFE7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Vendor-specific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>
                <a:latin typeface="Calibri" panose="020F0502020204030204" pitchFamily="34" charset="0"/>
                <a:cs typeface="Arial" panose="020B0604020202020204" pitchFamily="34" charset="0"/>
              </a:rPr>
              <a:t>OpenCL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platform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71026" y="1914244"/>
            <a:ext cx="213921" cy="2298774"/>
          </a:xfrm>
          <a:prstGeom prst="rect">
            <a:avLst/>
          </a:prstGeom>
          <a:solidFill>
            <a:srgbClr val="FFDF47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20"/>
          <p:cNvCxnSpPr>
            <a:stCxn id="6" idx="0"/>
            <a:endCxn id="78" idx="2"/>
          </p:cNvCxnSpPr>
          <p:nvPr/>
        </p:nvCxnSpPr>
        <p:spPr>
          <a:xfrm rot="16200000" flipV="1">
            <a:off x="1650820" y="4195418"/>
            <a:ext cx="211286" cy="2421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20"/>
          <p:cNvCxnSpPr>
            <a:stCxn id="11" idx="0"/>
            <a:endCxn id="30" idx="2"/>
          </p:cNvCxnSpPr>
          <p:nvPr/>
        </p:nvCxnSpPr>
        <p:spPr>
          <a:xfrm rot="16200000" flipV="1">
            <a:off x="3611434" y="4182043"/>
            <a:ext cx="145717" cy="21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0"/>
          <p:cNvCxnSpPr>
            <a:stCxn id="14" idx="0"/>
            <a:endCxn id="64" idx="2"/>
          </p:cNvCxnSpPr>
          <p:nvPr/>
        </p:nvCxnSpPr>
        <p:spPr>
          <a:xfrm rot="16200000" flipV="1">
            <a:off x="5231464" y="4159542"/>
            <a:ext cx="164380" cy="271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784291" y="6100472"/>
            <a:ext cx="524348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88042" y="6068818"/>
            <a:ext cx="2846498" cy="31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Host-data-transfer 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205586" y="2573690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5586" y="3757986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27847" y="286054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5225186" y="2383193"/>
            <a:ext cx="445000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6809237" y="2336777"/>
            <a:ext cx="35216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5983186" y="3491280"/>
            <a:ext cx="37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53726" y="1916715"/>
            <a:ext cx="820030" cy="530486"/>
            <a:chOff x="8867934" y="2029259"/>
            <a:chExt cx="828000" cy="64800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126254" y="2210227"/>
              <a:ext cx="438896" cy="31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2353726" y="3684163"/>
            <a:ext cx="820030" cy="611047"/>
            <a:chOff x="8867934" y="2029259"/>
            <a:chExt cx="828000" cy="7464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052033" y="2305433"/>
              <a:ext cx="593430" cy="34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1528411" y="1912092"/>
            <a:ext cx="213921" cy="22987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제목 118"/>
          <p:cNvSpPr>
            <a:spLocks noGrp="1"/>
          </p:cNvSpPr>
          <p:nvPr>
            <p:ph type="title"/>
          </p:nvPr>
        </p:nvSpPr>
        <p:spPr>
          <a:xfrm>
            <a:off x="457200" y="701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Runtime Overheads</a:t>
            </a:r>
            <a:br>
              <a:rPr lang="en-US" altLang="ko-KR" dirty="0" smtClean="0"/>
            </a:br>
            <a:r>
              <a:rPr lang="en-US" altLang="ko-KR" dirty="0" smtClean="0"/>
              <a:t>of Centralized Approaches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3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7" grpId="1"/>
      <p:bldP spid="69" grpId="0"/>
      <p:bldP spid="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Heterogeneous systems</a:t>
            </a:r>
          </a:p>
          <a:p>
            <a:pPr lvl="1"/>
            <a:r>
              <a:rPr lang="en-US" altLang="ko-KR" dirty="0" smtClean="0"/>
              <a:t>Different types of processors</a:t>
            </a:r>
          </a:p>
          <a:p>
            <a:pPr lvl="2"/>
            <a:r>
              <a:rPr lang="en-US" altLang="ko-KR" dirty="0" smtClean="0"/>
              <a:t>E.g., </a:t>
            </a:r>
            <a:r>
              <a:rPr lang="en-US" altLang="ko-KR" dirty="0" err="1" smtClean="0"/>
              <a:t>CPUs+GPUs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Major programming models</a:t>
            </a:r>
          </a:p>
          <a:p>
            <a:pPr lvl="1"/>
            <a:r>
              <a:rPr lang="en-US" altLang="ko-KR" dirty="0" smtClean="0"/>
              <a:t>CUDA and </a:t>
            </a:r>
            <a:r>
              <a:rPr lang="en-US" altLang="ko-KR" dirty="0" err="1" smtClean="0">
                <a:solidFill>
                  <a:srgbClr val="FF0000"/>
                </a:solidFill>
              </a:rPr>
              <a:t>OpenCL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Decentralization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To reduce</a:t>
            </a:r>
          </a:p>
          <a:p>
            <a:pPr lvl="1"/>
            <a:r>
              <a:rPr lang="en-US" altLang="ko-KR" sz="2000" dirty="0" smtClean="0"/>
              <a:t>Command-delivery overhead</a:t>
            </a:r>
          </a:p>
          <a:p>
            <a:pPr lvl="1"/>
            <a:r>
              <a:rPr lang="en-US" altLang="ko-KR" sz="2000" dirty="0" smtClean="0"/>
              <a:t>Host-data-transfer overhead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The host program is executed on every node</a:t>
            </a:r>
          </a:p>
          <a:p>
            <a:pPr lvl="1"/>
            <a:r>
              <a:rPr lang="en-US" altLang="ko-KR" sz="2000" dirty="0" smtClean="0"/>
              <a:t>Redundant computation</a:t>
            </a:r>
          </a:p>
          <a:p>
            <a:pPr lvl="1"/>
            <a:r>
              <a:rPr lang="en-US" altLang="ko-KR" sz="2000" dirty="0" smtClean="0"/>
              <a:t>Data replication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Remote device virtualization</a:t>
            </a:r>
          </a:p>
          <a:p>
            <a:pPr lvl="1"/>
            <a:r>
              <a:rPr lang="en-US" altLang="ko-KR" sz="2000" dirty="0" smtClean="0"/>
              <a:t>Deliver commands to only actual devices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5371" y="4422152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Arial" panose="020B0604020202020204" pitchFamily="34" charset="0"/>
              </a:rPr>
              <a:t>Host </a:t>
            </a:r>
            <a:endParaRPr lang="en-US" altLang="ko-KR" sz="160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78" idx="3"/>
            <a:endCxn id="99" idx="1"/>
          </p:cNvCxnSpPr>
          <p:nvPr/>
        </p:nvCxnSpPr>
        <p:spPr>
          <a:xfrm flipV="1">
            <a:off x="1742332" y="2022527"/>
            <a:ext cx="739303" cy="1038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8" idx="3"/>
            <a:endCxn id="95" idx="1"/>
          </p:cNvCxnSpPr>
          <p:nvPr/>
        </p:nvCxnSpPr>
        <p:spPr>
          <a:xfrm flipV="1">
            <a:off x="1742332" y="2342309"/>
            <a:ext cx="739303" cy="7191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8" idx="3"/>
            <a:endCxn id="87" idx="1"/>
          </p:cNvCxnSpPr>
          <p:nvPr/>
        </p:nvCxnSpPr>
        <p:spPr>
          <a:xfrm>
            <a:off x="1742332" y="3061479"/>
            <a:ext cx="739303" cy="7284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02" idx="3"/>
            <a:endCxn id="30" idx="1"/>
          </p:cNvCxnSpPr>
          <p:nvPr/>
        </p:nvCxnSpPr>
        <p:spPr>
          <a:xfrm>
            <a:off x="3052091" y="2022527"/>
            <a:ext cx="418978" cy="10435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646" y="4361164"/>
            <a:ext cx="1215816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scheduler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꺾인 연결선 11"/>
          <p:cNvCxnSpPr>
            <a:stCxn id="90" idx="3"/>
            <a:endCxn id="30" idx="1"/>
          </p:cNvCxnSpPr>
          <p:nvPr/>
        </p:nvCxnSpPr>
        <p:spPr>
          <a:xfrm flipV="1">
            <a:off x="3052091" y="3066061"/>
            <a:ext cx="418978" cy="7239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6" idx="3"/>
            <a:endCxn id="30" idx="1"/>
          </p:cNvCxnSpPr>
          <p:nvPr/>
        </p:nvCxnSpPr>
        <p:spPr>
          <a:xfrm flipV="1">
            <a:off x="3052091" y="3066061"/>
            <a:ext cx="418978" cy="10436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138" y="4377398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Issuer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30" idx="3"/>
            <a:endCxn id="115" idx="1"/>
          </p:cNvCxnSpPr>
          <p:nvPr/>
        </p:nvCxnSpPr>
        <p:spPr>
          <a:xfrm flipV="1">
            <a:off x="3684990" y="2133128"/>
            <a:ext cx="560036" cy="9329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0" idx="3"/>
            <a:endCxn id="107" idx="1"/>
          </p:cNvCxnSpPr>
          <p:nvPr/>
        </p:nvCxnSpPr>
        <p:spPr>
          <a:xfrm>
            <a:off x="3684990" y="3066061"/>
            <a:ext cx="560036" cy="9129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1"/>
          <p:cNvCxnSpPr>
            <a:stCxn id="40" idx="3"/>
            <a:endCxn id="35" idx="1"/>
          </p:cNvCxnSpPr>
          <p:nvPr/>
        </p:nvCxnSpPr>
        <p:spPr>
          <a:xfrm>
            <a:off x="5818299" y="2133128"/>
            <a:ext cx="1387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41"/>
          <p:cNvCxnSpPr>
            <a:endCxn id="44" idx="1"/>
          </p:cNvCxnSpPr>
          <p:nvPr/>
        </p:nvCxnSpPr>
        <p:spPr>
          <a:xfrm flipV="1">
            <a:off x="4292436" y="3297856"/>
            <a:ext cx="779787" cy="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825" y="1162037"/>
            <a:ext cx="188515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smtClean="0">
                <a:latin typeface="Calibri" panose="020F0502020204030204" pitchFamily="34" charset="0"/>
                <a:cs typeface="Arial" panose="020B0604020202020204" pitchFamily="34" charset="0"/>
              </a:rPr>
              <a:t>command-queues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꺾인 연결선 20"/>
          <p:cNvCxnSpPr>
            <a:stCxn id="19" idx="2"/>
            <a:endCxn id="91" idx="0"/>
          </p:cNvCxnSpPr>
          <p:nvPr/>
        </p:nvCxnSpPr>
        <p:spPr>
          <a:xfrm rot="5400000">
            <a:off x="2663629" y="1801940"/>
            <a:ext cx="214890" cy="1466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4367517" y="3526860"/>
            <a:ext cx="44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꺾인 연결선 136"/>
          <p:cNvCxnSpPr/>
          <p:nvPr/>
        </p:nvCxnSpPr>
        <p:spPr>
          <a:xfrm>
            <a:off x="4702278" y="2133128"/>
            <a:ext cx="3699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36"/>
          <p:cNvCxnSpPr/>
          <p:nvPr/>
        </p:nvCxnSpPr>
        <p:spPr>
          <a:xfrm>
            <a:off x="4702278" y="2794726"/>
            <a:ext cx="369946" cy="4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2574303" y="2860443"/>
            <a:ext cx="37887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꺾인 연결선 58"/>
          <p:cNvCxnSpPr>
            <a:stCxn id="78" idx="3"/>
            <a:endCxn id="83" idx="1"/>
          </p:cNvCxnSpPr>
          <p:nvPr/>
        </p:nvCxnSpPr>
        <p:spPr>
          <a:xfrm>
            <a:off x="1742332" y="3061479"/>
            <a:ext cx="739303" cy="1048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71069" y="1916673"/>
            <a:ext cx="213921" cy="2298774"/>
          </a:xfrm>
          <a:prstGeom prst="rect">
            <a:avLst/>
          </a:prstGeom>
          <a:solidFill>
            <a:srgbClr val="B0FF7F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꺾인 연결선 92"/>
          <p:cNvCxnSpPr>
            <a:stCxn id="98" idx="3"/>
            <a:endCxn id="30" idx="1"/>
          </p:cNvCxnSpPr>
          <p:nvPr/>
        </p:nvCxnSpPr>
        <p:spPr>
          <a:xfrm>
            <a:off x="3052091" y="2342309"/>
            <a:ext cx="418978" cy="723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45026" y="2074185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45026" y="273578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직사각형 110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45026" y="3920079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205586" y="1912092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7494998" y="2283527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5586" y="3076820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494998" y="3453495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223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5685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141"/>
          <p:cNvCxnSpPr>
            <a:stCxn id="61" idx="3"/>
            <a:endCxn id="70" idx="1"/>
          </p:cNvCxnSpPr>
          <p:nvPr/>
        </p:nvCxnSpPr>
        <p:spPr>
          <a:xfrm>
            <a:off x="5819528" y="2794726"/>
            <a:ext cx="138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72223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꺾인 연결선 141"/>
          <p:cNvCxnSpPr>
            <a:stCxn id="44" idx="3"/>
            <a:endCxn id="37" idx="1"/>
          </p:cNvCxnSpPr>
          <p:nvPr/>
        </p:nvCxnSpPr>
        <p:spPr>
          <a:xfrm>
            <a:off x="5214837" y="3297856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72223" y="323891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꺾인 연결선 141"/>
          <p:cNvCxnSpPr>
            <a:stCxn id="46" idx="3"/>
            <a:endCxn id="71" idx="1"/>
          </p:cNvCxnSpPr>
          <p:nvPr/>
        </p:nvCxnSpPr>
        <p:spPr>
          <a:xfrm>
            <a:off x="5214837" y="3979022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72223" y="3920079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5026" y="323891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꺾인 연결선 136"/>
          <p:cNvCxnSpPr>
            <a:stCxn id="110" idx="3"/>
            <a:endCxn id="46" idx="1"/>
          </p:cNvCxnSpPr>
          <p:nvPr/>
        </p:nvCxnSpPr>
        <p:spPr>
          <a:xfrm>
            <a:off x="4815481" y="3979022"/>
            <a:ext cx="256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30" idx="3"/>
            <a:endCxn id="111" idx="1"/>
          </p:cNvCxnSpPr>
          <p:nvPr/>
        </p:nvCxnSpPr>
        <p:spPr>
          <a:xfrm flipV="1">
            <a:off x="3684990" y="2794726"/>
            <a:ext cx="560036" cy="2713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29"/>
          <p:cNvCxnSpPr>
            <a:stCxn id="30" idx="3"/>
            <a:endCxn id="103" idx="1"/>
          </p:cNvCxnSpPr>
          <p:nvPr/>
        </p:nvCxnSpPr>
        <p:spPr>
          <a:xfrm>
            <a:off x="3684990" y="3066061"/>
            <a:ext cx="560036" cy="23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9167" y="1143879"/>
            <a:ext cx="147952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ready-queues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꺾인 연결선 20"/>
          <p:cNvCxnSpPr>
            <a:stCxn id="51" idx="2"/>
            <a:endCxn id="117" idx="0"/>
          </p:cNvCxnSpPr>
          <p:nvPr/>
        </p:nvCxnSpPr>
        <p:spPr>
          <a:xfrm rot="5400000">
            <a:off x="4474989" y="1810242"/>
            <a:ext cx="390517" cy="1373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4398645" y="2336777"/>
            <a:ext cx="352168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꺾인 연결선 141"/>
          <p:cNvCxnSpPr>
            <a:stCxn id="39" idx="3"/>
            <a:endCxn id="60" idx="1"/>
          </p:cNvCxnSpPr>
          <p:nvPr/>
        </p:nvCxnSpPr>
        <p:spPr>
          <a:xfrm>
            <a:off x="5214837" y="2133128"/>
            <a:ext cx="455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70077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6914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꺾인 연결선 141"/>
          <p:cNvCxnSpPr>
            <a:stCxn id="42" idx="3"/>
            <a:endCxn id="61" idx="1"/>
          </p:cNvCxnSpPr>
          <p:nvPr/>
        </p:nvCxnSpPr>
        <p:spPr>
          <a:xfrm>
            <a:off x="5214837" y="2794726"/>
            <a:ext cx="4620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686204" y="1908615"/>
            <a:ext cx="1105491" cy="1120493"/>
          </a:xfrm>
          <a:prstGeom prst="rect">
            <a:avLst/>
          </a:prstGeom>
          <a:solidFill>
            <a:srgbClr val="DFE7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Vendor-specific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>
                <a:latin typeface="Calibri" panose="020F0502020204030204" pitchFamily="34" charset="0"/>
                <a:cs typeface="Arial" panose="020B0604020202020204" pitchFamily="34" charset="0"/>
              </a:rPr>
              <a:t>OpenCL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platform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71026" y="1914244"/>
            <a:ext cx="213921" cy="2298774"/>
          </a:xfrm>
          <a:prstGeom prst="rect">
            <a:avLst/>
          </a:prstGeom>
          <a:solidFill>
            <a:srgbClr val="FFDF47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20"/>
          <p:cNvCxnSpPr>
            <a:stCxn id="6" idx="0"/>
            <a:endCxn id="78" idx="2"/>
          </p:cNvCxnSpPr>
          <p:nvPr/>
        </p:nvCxnSpPr>
        <p:spPr>
          <a:xfrm rot="16200000" flipV="1">
            <a:off x="1650820" y="4195418"/>
            <a:ext cx="211286" cy="2421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20"/>
          <p:cNvCxnSpPr>
            <a:stCxn id="11" idx="0"/>
            <a:endCxn id="30" idx="2"/>
          </p:cNvCxnSpPr>
          <p:nvPr/>
        </p:nvCxnSpPr>
        <p:spPr>
          <a:xfrm rot="16200000" flipV="1">
            <a:off x="3611434" y="4182043"/>
            <a:ext cx="145717" cy="21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0"/>
          <p:cNvCxnSpPr>
            <a:stCxn id="14" idx="0"/>
            <a:endCxn id="64" idx="2"/>
          </p:cNvCxnSpPr>
          <p:nvPr/>
        </p:nvCxnSpPr>
        <p:spPr>
          <a:xfrm rot="16200000" flipV="1">
            <a:off x="5231464" y="4159542"/>
            <a:ext cx="164380" cy="271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05586" y="2573690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5586" y="3757986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27847" y="286054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5225186" y="2383193"/>
            <a:ext cx="445000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6809237" y="2336777"/>
            <a:ext cx="35216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5983186" y="3491280"/>
            <a:ext cx="37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53726" y="1916715"/>
            <a:ext cx="820030" cy="530486"/>
            <a:chOff x="8867934" y="2029259"/>
            <a:chExt cx="828000" cy="64800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126254" y="2210227"/>
              <a:ext cx="438896" cy="31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2353726" y="3684163"/>
            <a:ext cx="820030" cy="611047"/>
            <a:chOff x="8867934" y="2029259"/>
            <a:chExt cx="828000" cy="7464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052033" y="2305433"/>
              <a:ext cx="593430" cy="34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1528411" y="1912092"/>
            <a:ext cx="213921" cy="22987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제목 118"/>
          <p:cNvSpPr>
            <a:spLocks noGrp="1"/>
          </p:cNvSpPr>
          <p:nvPr>
            <p:ph type="title"/>
          </p:nvPr>
        </p:nvSpPr>
        <p:spPr>
          <a:xfrm>
            <a:off x="457200" y="102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Runtime Overheads</a:t>
            </a:r>
            <a:br>
              <a:rPr lang="en-US" altLang="ko-KR" dirty="0"/>
            </a:br>
            <a:r>
              <a:rPr lang="en-US" altLang="ko-KR" dirty="0"/>
              <a:t>of Centralized Approaches</a:t>
            </a:r>
            <a:endParaRPr lang="ko-KR" altLang="en-US" dirty="0"/>
          </a:p>
        </p:txBody>
      </p:sp>
      <p:cxnSp>
        <p:nvCxnSpPr>
          <p:cNvPr id="123" name="직선 연결선 2"/>
          <p:cNvCxnSpPr/>
          <p:nvPr/>
        </p:nvCxnSpPr>
        <p:spPr>
          <a:xfrm>
            <a:off x="4451913" y="186745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784291" y="5264183"/>
            <a:ext cx="9681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41905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queueing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85294" y="5255345"/>
            <a:ext cx="1233717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cheduling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26501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elivery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784291" y="1865618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2"/>
          <p:cNvCxnSpPr/>
          <p:nvPr/>
        </p:nvCxnSpPr>
        <p:spPr>
          <a:xfrm>
            <a:off x="2752392" y="186561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2"/>
          <p:cNvCxnSpPr/>
          <p:nvPr/>
        </p:nvCxnSpPr>
        <p:spPr>
          <a:xfrm>
            <a:off x="7027772" y="1865617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2752392" y="5264183"/>
            <a:ext cx="169952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4458946" y="5264183"/>
            <a:ext cx="25688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784291" y="6100472"/>
            <a:ext cx="524348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464844" y="5157192"/>
            <a:ext cx="2557462" cy="85776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88042" y="6068818"/>
            <a:ext cx="2846498" cy="31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Host-data-transfer 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95464" y="6022414"/>
            <a:ext cx="5223938" cy="31644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13654" y="5884152"/>
            <a:ext cx="313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Reduced by decentralization</a:t>
            </a:r>
            <a:endParaRPr lang="ko-KR" altLang="en-US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9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640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1874" y="459487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1.4x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2801" y="4279575"/>
            <a:ext cx="667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2.5x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9659" y="4257804"/>
            <a:ext cx="667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4.8x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8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5371" y="4422152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Arial" panose="020B0604020202020204" pitchFamily="34" charset="0"/>
              </a:rPr>
              <a:t>Host </a:t>
            </a:r>
            <a:endParaRPr lang="en-US" altLang="ko-KR" sz="160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78" idx="3"/>
            <a:endCxn id="99" idx="1"/>
          </p:cNvCxnSpPr>
          <p:nvPr/>
        </p:nvCxnSpPr>
        <p:spPr>
          <a:xfrm flipV="1">
            <a:off x="1742332" y="2022527"/>
            <a:ext cx="739303" cy="1038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8" idx="3"/>
            <a:endCxn id="95" idx="1"/>
          </p:cNvCxnSpPr>
          <p:nvPr/>
        </p:nvCxnSpPr>
        <p:spPr>
          <a:xfrm flipV="1">
            <a:off x="1742332" y="2342309"/>
            <a:ext cx="739303" cy="7191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8" idx="3"/>
            <a:endCxn id="87" idx="1"/>
          </p:cNvCxnSpPr>
          <p:nvPr/>
        </p:nvCxnSpPr>
        <p:spPr>
          <a:xfrm>
            <a:off x="1742332" y="3061479"/>
            <a:ext cx="739303" cy="7284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02" idx="3"/>
            <a:endCxn id="30" idx="1"/>
          </p:cNvCxnSpPr>
          <p:nvPr/>
        </p:nvCxnSpPr>
        <p:spPr>
          <a:xfrm>
            <a:off x="3052091" y="2022527"/>
            <a:ext cx="418978" cy="10435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646" y="4361164"/>
            <a:ext cx="1215816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scheduler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꺾인 연결선 11"/>
          <p:cNvCxnSpPr>
            <a:stCxn id="90" idx="3"/>
            <a:endCxn id="30" idx="1"/>
          </p:cNvCxnSpPr>
          <p:nvPr/>
        </p:nvCxnSpPr>
        <p:spPr>
          <a:xfrm flipV="1">
            <a:off x="3052091" y="3066061"/>
            <a:ext cx="418978" cy="7239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6" idx="3"/>
            <a:endCxn id="30" idx="1"/>
          </p:cNvCxnSpPr>
          <p:nvPr/>
        </p:nvCxnSpPr>
        <p:spPr>
          <a:xfrm flipV="1">
            <a:off x="3052091" y="3066061"/>
            <a:ext cx="418978" cy="10436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138" y="4377398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Issuer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30" idx="3"/>
            <a:endCxn id="115" idx="1"/>
          </p:cNvCxnSpPr>
          <p:nvPr/>
        </p:nvCxnSpPr>
        <p:spPr>
          <a:xfrm flipV="1">
            <a:off x="3684990" y="2133128"/>
            <a:ext cx="560036" cy="9329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0" idx="3"/>
            <a:endCxn id="107" idx="1"/>
          </p:cNvCxnSpPr>
          <p:nvPr/>
        </p:nvCxnSpPr>
        <p:spPr>
          <a:xfrm>
            <a:off x="3684990" y="3066061"/>
            <a:ext cx="560036" cy="9129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1"/>
          <p:cNvCxnSpPr>
            <a:stCxn id="40" idx="3"/>
            <a:endCxn id="35" idx="1"/>
          </p:cNvCxnSpPr>
          <p:nvPr/>
        </p:nvCxnSpPr>
        <p:spPr>
          <a:xfrm>
            <a:off x="5818299" y="2133128"/>
            <a:ext cx="1387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41"/>
          <p:cNvCxnSpPr>
            <a:endCxn id="44" idx="1"/>
          </p:cNvCxnSpPr>
          <p:nvPr/>
        </p:nvCxnSpPr>
        <p:spPr>
          <a:xfrm flipV="1">
            <a:off x="4292436" y="3297856"/>
            <a:ext cx="779787" cy="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825" y="1162037"/>
            <a:ext cx="188515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smtClean="0">
                <a:latin typeface="Calibri" panose="020F0502020204030204" pitchFamily="34" charset="0"/>
                <a:cs typeface="Arial" panose="020B0604020202020204" pitchFamily="34" charset="0"/>
              </a:rPr>
              <a:t>command-queues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꺾인 연결선 20"/>
          <p:cNvCxnSpPr>
            <a:stCxn id="19" idx="2"/>
            <a:endCxn id="91" idx="0"/>
          </p:cNvCxnSpPr>
          <p:nvPr/>
        </p:nvCxnSpPr>
        <p:spPr>
          <a:xfrm rot="5400000">
            <a:off x="2663629" y="1801940"/>
            <a:ext cx="214890" cy="1466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4367517" y="3526860"/>
            <a:ext cx="44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꺾인 연결선 136"/>
          <p:cNvCxnSpPr/>
          <p:nvPr/>
        </p:nvCxnSpPr>
        <p:spPr>
          <a:xfrm>
            <a:off x="4702278" y="2133128"/>
            <a:ext cx="3699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36"/>
          <p:cNvCxnSpPr/>
          <p:nvPr/>
        </p:nvCxnSpPr>
        <p:spPr>
          <a:xfrm>
            <a:off x="4702278" y="2794726"/>
            <a:ext cx="369946" cy="4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2574303" y="2860443"/>
            <a:ext cx="37887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꺾인 연결선 58"/>
          <p:cNvCxnSpPr>
            <a:stCxn id="78" idx="3"/>
            <a:endCxn id="83" idx="1"/>
          </p:cNvCxnSpPr>
          <p:nvPr/>
        </p:nvCxnSpPr>
        <p:spPr>
          <a:xfrm>
            <a:off x="1742332" y="3061479"/>
            <a:ext cx="739303" cy="1048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71069" y="1916673"/>
            <a:ext cx="213921" cy="2298774"/>
          </a:xfrm>
          <a:prstGeom prst="rect">
            <a:avLst/>
          </a:prstGeom>
          <a:solidFill>
            <a:srgbClr val="B0FF7F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꺾인 연결선 92"/>
          <p:cNvCxnSpPr>
            <a:stCxn id="98" idx="3"/>
            <a:endCxn id="30" idx="1"/>
          </p:cNvCxnSpPr>
          <p:nvPr/>
        </p:nvCxnSpPr>
        <p:spPr>
          <a:xfrm>
            <a:off x="3052091" y="2342309"/>
            <a:ext cx="418978" cy="723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45026" y="2074185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45026" y="273578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직사각형 110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45026" y="3920079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205586" y="1912092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7494998" y="2283527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5586" y="3076820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494998" y="3453495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223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5685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141"/>
          <p:cNvCxnSpPr>
            <a:stCxn id="61" idx="3"/>
            <a:endCxn id="70" idx="1"/>
          </p:cNvCxnSpPr>
          <p:nvPr/>
        </p:nvCxnSpPr>
        <p:spPr>
          <a:xfrm>
            <a:off x="5819528" y="2794726"/>
            <a:ext cx="138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72223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꺾인 연결선 141"/>
          <p:cNvCxnSpPr>
            <a:stCxn id="44" idx="3"/>
            <a:endCxn id="37" idx="1"/>
          </p:cNvCxnSpPr>
          <p:nvPr/>
        </p:nvCxnSpPr>
        <p:spPr>
          <a:xfrm>
            <a:off x="5214837" y="3297856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72223" y="323891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꺾인 연결선 141"/>
          <p:cNvCxnSpPr>
            <a:stCxn id="46" idx="3"/>
            <a:endCxn id="71" idx="1"/>
          </p:cNvCxnSpPr>
          <p:nvPr/>
        </p:nvCxnSpPr>
        <p:spPr>
          <a:xfrm>
            <a:off x="5214837" y="3979022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72223" y="3920079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5026" y="323891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꺾인 연결선 136"/>
          <p:cNvCxnSpPr>
            <a:stCxn id="110" idx="3"/>
            <a:endCxn id="46" idx="1"/>
          </p:cNvCxnSpPr>
          <p:nvPr/>
        </p:nvCxnSpPr>
        <p:spPr>
          <a:xfrm>
            <a:off x="4815481" y="3979022"/>
            <a:ext cx="256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30" idx="3"/>
            <a:endCxn id="111" idx="1"/>
          </p:cNvCxnSpPr>
          <p:nvPr/>
        </p:nvCxnSpPr>
        <p:spPr>
          <a:xfrm flipV="1">
            <a:off x="3684990" y="2794726"/>
            <a:ext cx="560036" cy="2713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29"/>
          <p:cNvCxnSpPr>
            <a:stCxn id="30" idx="3"/>
            <a:endCxn id="103" idx="1"/>
          </p:cNvCxnSpPr>
          <p:nvPr/>
        </p:nvCxnSpPr>
        <p:spPr>
          <a:xfrm>
            <a:off x="3684990" y="3066061"/>
            <a:ext cx="560036" cy="23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9167" y="1143879"/>
            <a:ext cx="147952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ready-queues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꺾인 연결선 20"/>
          <p:cNvCxnSpPr>
            <a:stCxn id="51" idx="2"/>
            <a:endCxn id="117" idx="0"/>
          </p:cNvCxnSpPr>
          <p:nvPr/>
        </p:nvCxnSpPr>
        <p:spPr>
          <a:xfrm rot="5400000">
            <a:off x="4474989" y="1810242"/>
            <a:ext cx="390517" cy="1373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4398645" y="2336777"/>
            <a:ext cx="352168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꺾인 연결선 141"/>
          <p:cNvCxnSpPr>
            <a:stCxn id="39" idx="3"/>
            <a:endCxn id="60" idx="1"/>
          </p:cNvCxnSpPr>
          <p:nvPr/>
        </p:nvCxnSpPr>
        <p:spPr>
          <a:xfrm>
            <a:off x="5214837" y="2133128"/>
            <a:ext cx="455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70077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6914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꺾인 연결선 141"/>
          <p:cNvCxnSpPr>
            <a:stCxn id="42" idx="3"/>
            <a:endCxn id="61" idx="1"/>
          </p:cNvCxnSpPr>
          <p:nvPr/>
        </p:nvCxnSpPr>
        <p:spPr>
          <a:xfrm>
            <a:off x="5214837" y="2794726"/>
            <a:ext cx="4620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686204" y="1908615"/>
            <a:ext cx="1105491" cy="1120493"/>
          </a:xfrm>
          <a:prstGeom prst="rect">
            <a:avLst/>
          </a:prstGeom>
          <a:solidFill>
            <a:srgbClr val="DFE7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Vendor-specific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>
                <a:latin typeface="Calibri" panose="020F0502020204030204" pitchFamily="34" charset="0"/>
                <a:cs typeface="Arial" panose="020B0604020202020204" pitchFamily="34" charset="0"/>
              </a:rPr>
              <a:t>OpenCL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platform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71026" y="1914244"/>
            <a:ext cx="213921" cy="2298774"/>
          </a:xfrm>
          <a:prstGeom prst="rect">
            <a:avLst/>
          </a:prstGeom>
          <a:solidFill>
            <a:srgbClr val="FFDF47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20"/>
          <p:cNvCxnSpPr>
            <a:stCxn id="6" idx="0"/>
            <a:endCxn id="78" idx="2"/>
          </p:cNvCxnSpPr>
          <p:nvPr/>
        </p:nvCxnSpPr>
        <p:spPr>
          <a:xfrm rot="16200000" flipV="1">
            <a:off x="1650820" y="4195418"/>
            <a:ext cx="211286" cy="2421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20"/>
          <p:cNvCxnSpPr>
            <a:stCxn id="11" idx="0"/>
            <a:endCxn id="30" idx="2"/>
          </p:cNvCxnSpPr>
          <p:nvPr/>
        </p:nvCxnSpPr>
        <p:spPr>
          <a:xfrm rot="16200000" flipV="1">
            <a:off x="3611434" y="4182043"/>
            <a:ext cx="145717" cy="21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0"/>
          <p:cNvCxnSpPr>
            <a:stCxn id="14" idx="0"/>
            <a:endCxn id="64" idx="2"/>
          </p:cNvCxnSpPr>
          <p:nvPr/>
        </p:nvCxnSpPr>
        <p:spPr>
          <a:xfrm rot="16200000" flipV="1">
            <a:off x="5231464" y="4159542"/>
            <a:ext cx="164380" cy="271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05586" y="2573690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5586" y="3757986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27847" y="286054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5225186" y="2383193"/>
            <a:ext cx="445000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6809237" y="2336777"/>
            <a:ext cx="35216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5983186" y="3491280"/>
            <a:ext cx="37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53726" y="1916715"/>
            <a:ext cx="820030" cy="530486"/>
            <a:chOff x="8867934" y="2029259"/>
            <a:chExt cx="828000" cy="64800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126254" y="2210227"/>
              <a:ext cx="438896" cy="31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2353726" y="3684163"/>
            <a:ext cx="820030" cy="611047"/>
            <a:chOff x="8867934" y="2029259"/>
            <a:chExt cx="828000" cy="7464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052033" y="2305433"/>
              <a:ext cx="593430" cy="34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1528411" y="1912092"/>
            <a:ext cx="213921" cy="22987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제목 118"/>
          <p:cNvSpPr>
            <a:spLocks noGrp="1"/>
          </p:cNvSpPr>
          <p:nvPr>
            <p:ph type="title"/>
          </p:nvPr>
        </p:nvSpPr>
        <p:spPr>
          <a:xfrm>
            <a:off x="457200" y="846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Runtime Overheads</a:t>
            </a:r>
            <a:br>
              <a:rPr lang="en-US" altLang="ko-KR" dirty="0"/>
            </a:br>
            <a:r>
              <a:rPr lang="en-US" altLang="ko-KR" dirty="0"/>
              <a:t>of Centralized Approaches</a:t>
            </a:r>
            <a:endParaRPr lang="ko-KR" altLang="en-US" dirty="0"/>
          </a:p>
        </p:txBody>
      </p:sp>
      <p:cxnSp>
        <p:nvCxnSpPr>
          <p:cNvPr id="123" name="직선 연결선 2"/>
          <p:cNvCxnSpPr/>
          <p:nvPr/>
        </p:nvCxnSpPr>
        <p:spPr>
          <a:xfrm>
            <a:off x="4451913" y="186745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784291" y="5264183"/>
            <a:ext cx="9681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41905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queueing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26501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elivery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784291" y="1865618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2"/>
          <p:cNvCxnSpPr/>
          <p:nvPr/>
        </p:nvCxnSpPr>
        <p:spPr>
          <a:xfrm>
            <a:off x="2752392" y="186561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2"/>
          <p:cNvCxnSpPr/>
          <p:nvPr/>
        </p:nvCxnSpPr>
        <p:spPr>
          <a:xfrm>
            <a:off x="7027772" y="1865617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2752392" y="5264183"/>
            <a:ext cx="169952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4458946" y="5264183"/>
            <a:ext cx="25688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784291" y="6100472"/>
            <a:ext cx="524348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888042" y="6068818"/>
            <a:ext cx="2846498" cy="31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Host-data-transfer 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95464" y="6022414"/>
            <a:ext cx="5223938" cy="31644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464844" y="5157192"/>
            <a:ext cx="2557462" cy="85776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2985294" y="5255345"/>
            <a:ext cx="1233717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cheduling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API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In </a:t>
            </a:r>
            <a:r>
              <a:rPr lang="en-US" altLang="ko-KR" dirty="0" err="1" smtClean="0"/>
              <a:t>OpenCL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Memory object </a:t>
            </a:r>
            <a:r>
              <a:rPr lang="en-US" altLang="ko-KR" b="1" i="1" dirty="0" smtClean="0">
                <a:cs typeface="Consolas" panose="020B0609020204030204" pitchFamily="49" charset="0"/>
              </a:rPr>
              <a:t>m</a:t>
            </a:r>
            <a:r>
              <a:rPr lang="en-US" altLang="ko-KR" dirty="0" smtClean="0"/>
              <a:t> is not bound to any devices </a:t>
            </a:r>
          </a:p>
          <a:p>
            <a:pPr lvl="1"/>
            <a:r>
              <a:rPr lang="en-US" altLang="ko-KR" dirty="0" smtClean="0"/>
              <a:t>Scheduling overhead</a:t>
            </a:r>
          </a:p>
          <a:p>
            <a:pPr lvl="2"/>
            <a:r>
              <a:rPr lang="en-US" altLang="ko-KR" dirty="0" smtClean="0"/>
              <a:t>Need to maintain latest device </a:t>
            </a:r>
            <a:r>
              <a:rPr lang="en-US" altLang="ko-KR" dirty="0"/>
              <a:t>lists (consistency management)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If this function is called,</a:t>
            </a:r>
          </a:p>
          <a:p>
            <a:pPr lvl="1"/>
            <a:r>
              <a:rPr lang="en-US" altLang="ko-KR" dirty="0" err="1" smtClean="0"/>
              <a:t>SnuCL</a:t>
            </a:r>
            <a:r>
              <a:rPr lang="en-US" altLang="ko-KR" dirty="0" smtClean="0"/>
              <a:t>-D assumes </a:t>
            </a:r>
          </a:p>
          <a:p>
            <a:pPr lvl="2"/>
            <a:r>
              <a:rPr lang="en-US" altLang="ko-KR" b="1" i="1" dirty="0" smtClean="0"/>
              <a:t>d</a:t>
            </a:r>
            <a:r>
              <a:rPr lang="en-US" altLang="ko-KR" dirty="0" smtClean="0"/>
              <a:t> always has the latest copy of </a:t>
            </a:r>
            <a:r>
              <a:rPr lang="en-US" altLang="ko-KR" b="1" i="1" dirty="0" smtClean="0"/>
              <a:t>m</a:t>
            </a:r>
          </a:p>
          <a:p>
            <a:pPr lvl="1"/>
            <a:r>
              <a:rPr lang="en-US" altLang="ko-KR" dirty="0" smtClean="0"/>
              <a:t>Scheduling overhead reduced</a:t>
            </a:r>
          </a:p>
          <a:p>
            <a:pPr lvl="2"/>
            <a:r>
              <a:rPr lang="en-US" altLang="ko-KR" dirty="0" smtClean="0"/>
              <a:t>No need to maintain latest device lists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412776"/>
            <a:ext cx="70230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clAttachBufferToDevice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cl_mem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cl_device_id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d);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5371" y="4422152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Arial" panose="020B0604020202020204" pitchFamily="34" charset="0"/>
              </a:rPr>
              <a:t>Host </a:t>
            </a:r>
            <a:endParaRPr lang="en-US" altLang="ko-KR" sz="160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78" idx="3"/>
            <a:endCxn id="99" idx="1"/>
          </p:cNvCxnSpPr>
          <p:nvPr/>
        </p:nvCxnSpPr>
        <p:spPr>
          <a:xfrm flipV="1">
            <a:off x="1742332" y="2022527"/>
            <a:ext cx="739303" cy="1038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8" idx="3"/>
            <a:endCxn id="95" idx="1"/>
          </p:cNvCxnSpPr>
          <p:nvPr/>
        </p:nvCxnSpPr>
        <p:spPr>
          <a:xfrm flipV="1">
            <a:off x="1742332" y="2342309"/>
            <a:ext cx="739303" cy="7191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8" idx="3"/>
            <a:endCxn id="87" idx="1"/>
          </p:cNvCxnSpPr>
          <p:nvPr/>
        </p:nvCxnSpPr>
        <p:spPr>
          <a:xfrm>
            <a:off x="1742332" y="3061479"/>
            <a:ext cx="739303" cy="7284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02" idx="3"/>
            <a:endCxn id="30" idx="1"/>
          </p:cNvCxnSpPr>
          <p:nvPr/>
        </p:nvCxnSpPr>
        <p:spPr>
          <a:xfrm>
            <a:off x="3052091" y="2022527"/>
            <a:ext cx="418978" cy="10435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646" y="4361164"/>
            <a:ext cx="1215816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scheduler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꺾인 연결선 11"/>
          <p:cNvCxnSpPr>
            <a:stCxn id="90" idx="3"/>
            <a:endCxn id="30" idx="1"/>
          </p:cNvCxnSpPr>
          <p:nvPr/>
        </p:nvCxnSpPr>
        <p:spPr>
          <a:xfrm flipV="1">
            <a:off x="3052091" y="3066061"/>
            <a:ext cx="418978" cy="7239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6" idx="3"/>
            <a:endCxn id="30" idx="1"/>
          </p:cNvCxnSpPr>
          <p:nvPr/>
        </p:nvCxnSpPr>
        <p:spPr>
          <a:xfrm flipV="1">
            <a:off x="3052091" y="3066061"/>
            <a:ext cx="418978" cy="10436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138" y="4377398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Issuer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30" idx="3"/>
            <a:endCxn id="115" idx="1"/>
          </p:cNvCxnSpPr>
          <p:nvPr/>
        </p:nvCxnSpPr>
        <p:spPr>
          <a:xfrm flipV="1">
            <a:off x="3684990" y="2133128"/>
            <a:ext cx="560036" cy="9329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0" idx="3"/>
            <a:endCxn id="107" idx="1"/>
          </p:cNvCxnSpPr>
          <p:nvPr/>
        </p:nvCxnSpPr>
        <p:spPr>
          <a:xfrm>
            <a:off x="3684990" y="3066061"/>
            <a:ext cx="560036" cy="9129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1"/>
          <p:cNvCxnSpPr>
            <a:stCxn id="40" idx="3"/>
            <a:endCxn id="35" idx="1"/>
          </p:cNvCxnSpPr>
          <p:nvPr/>
        </p:nvCxnSpPr>
        <p:spPr>
          <a:xfrm>
            <a:off x="5818299" y="2133128"/>
            <a:ext cx="1387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41"/>
          <p:cNvCxnSpPr>
            <a:endCxn id="44" idx="1"/>
          </p:cNvCxnSpPr>
          <p:nvPr/>
        </p:nvCxnSpPr>
        <p:spPr>
          <a:xfrm flipV="1">
            <a:off x="4292436" y="3297856"/>
            <a:ext cx="779787" cy="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825" y="1162037"/>
            <a:ext cx="188515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smtClean="0">
                <a:latin typeface="Calibri" panose="020F0502020204030204" pitchFamily="34" charset="0"/>
                <a:cs typeface="Arial" panose="020B0604020202020204" pitchFamily="34" charset="0"/>
              </a:rPr>
              <a:t>command-queues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꺾인 연결선 20"/>
          <p:cNvCxnSpPr>
            <a:stCxn id="19" idx="2"/>
            <a:endCxn id="91" idx="0"/>
          </p:cNvCxnSpPr>
          <p:nvPr/>
        </p:nvCxnSpPr>
        <p:spPr>
          <a:xfrm rot="5400000">
            <a:off x="2663629" y="1801940"/>
            <a:ext cx="214890" cy="1466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4367517" y="3526860"/>
            <a:ext cx="44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꺾인 연결선 136"/>
          <p:cNvCxnSpPr/>
          <p:nvPr/>
        </p:nvCxnSpPr>
        <p:spPr>
          <a:xfrm>
            <a:off x="4702278" y="2133128"/>
            <a:ext cx="3699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36"/>
          <p:cNvCxnSpPr/>
          <p:nvPr/>
        </p:nvCxnSpPr>
        <p:spPr>
          <a:xfrm>
            <a:off x="4702278" y="2794726"/>
            <a:ext cx="369946" cy="4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2574303" y="2860443"/>
            <a:ext cx="37887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꺾인 연결선 58"/>
          <p:cNvCxnSpPr>
            <a:stCxn id="78" idx="3"/>
            <a:endCxn id="83" idx="1"/>
          </p:cNvCxnSpPr>
          <p:nvPr/>
        </p:nvCxnSpPr>
        <p:spPr>
          <a:xfrm>
            <a:off x="1742332" y="3061479"/>
            <a:ext cx="739303" cy="1048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71069" y="1916673"/>
            <a:ext cx="213921" cy="2298774"/>
          </a:xfrm>
          <a:prstGeom prst="rect">
            <a:avLst/>
          </a:prstGeom>
          <a:solidFill>
            <a:srgbClr val="B0FF7F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꺾인 연결선 92"/>
          <p:cNvCxnSpPr>
            <a:stCxn id="98" idx="3"/>
            <a:endCxn id="30" idx="1"/>
          </p:cNvCxnSpPr>
          <p:nvPr/>
        </p:nvCxnSpPr>
        <p:spPr>
          <a:xfrm>
            <a:off x="3052091" y="2342309"/>
            <a:ext cx="418978" cy="723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45026" y="2074185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45026" y="273578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직사각형 110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45026" y="3920079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205586" y="1912092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7494998" y="2283527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5586" y="3076820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494998" y="3453495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223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5685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141"/>
          <p:cNvCxnSpPr>
            <a:stCxn id="61" idx="3"/>
            <a:endCxn id="70" idx="1"/>
          </p:cNvCxnSpPr>
          <p:nvPr/>
        </p:nvCxnSpPr>
        <p:spPr>
          <a:xfrm>
            <a:off x="5819528" y="2794726"/>
            <a:ext cx="138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72223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꺾인 연결선 141"/>
          <p:cNvCxnSpPr>
            <a:stCxn id="44" idx="3"/>
            <a:endCxn id="37" idx="1"/>
          </p:cNvCxnSpPr>
          <p:nvPr/>
        </p:nvCxnSpPr>
        <p:spPr>
          <a:xfrm>
            <a:off x="5214837" y="3297856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72223" y="323891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꺾인 연결선 141"/>
          <p:cNvCxnSpPr>
            <a:stCxn id="46" idx="3"/>
            <a:endCxn id="71" idx="1"/>
          </p:cNvCxnSpPr>
          <p:nvPr/>
        </p:nvCxnSpPr>
        <p:spPr>
          <a:xfrm>
            <a:off x="5214837" y="3979022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72223" y="3920079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5026" y="323891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꺾인 연결선 136"/>
          <p:cNvCxnSpPr>
            <a:stCxn id="110" idx="3"/>
            <a:endCxn id="46" idx="1"/>
          </p:cNvCxnSpPr>
          <p:nvPr/>
        </p:nvCxnSpPr>
        <p:spPr>
          <a:xfrm>
            <a:off x="4815481" y="3979022"/>
            <a:ext cx="256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30" idx="3"/>
            <a:endCxn id="111" idx="1"/>
          </p:cNvCxnSpPr>
          <p:nvPr/>
        </p:nvCxnSpPr>
        <p:spPr>
          <a:xfrm flipV="1">
            <a:off x="3684990" y="2794726"/>
            <a:ext cx="560036" cy="2713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29"/>
          <p:cNvCxnSpPr>
            <a:stCxn id="30" idx="3"/>
            <a:endCxn id="103" idx="1"/>
          </p:cNvCxnSpPr>
          <p:nvPr/>
        </p:nvCxnSpPr>
        <p:spPr>
          <a:xfrm>
            <a:off x="3684990" y="3066061"/>
            <a:ext cx="560036" cy="23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9167" y="1143879"/>
            <a:ext cx="147952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ready-queues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꺾인 연결선 20"/>
          <p:cNvCxnSpPr>
            <a:stCxn id="51" idx="2"/>
            <a:endCxn id="117" idx="0"/>
          </p:cNvCxnSpPr>
          <p:nvPr/>
        </p:nvCxnSpPr>
        <p:spPr>
          <a:xfrm rot="5400000">
            <a:off x="4474989" y="1810242"/>
            <a:ext cx="390517" cy="1373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4398645" y="2336777"/>
            <a:ext cx="352168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꺾인 연결선 141"/>
          <p:cNvCxnSpPr>
            <a:stCxn id="39" idx="3"/>
            <a:endCxn id="60" idx="1"/>
          </p:cNvCxnSpPr>
          <p:nvPr/>
        </p:nvCxnSpPr>
        <p:spPr>
          <a:xfrm>
            <a:off x="5214837" y="2133128"/>
            <a:ext cx="455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70077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6914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꺾인 연결선 141"/>
          <p:cNvCxnSpPr>
            <a:stCxn id="42" idx="3"/>
            <a:endCxn id="61" idx="1"/>
          </p:cNvCxnSpPr>
          <p:nvPr/>
        </p:nvCxnSpPr>
        <p:spPr>
          <a:xfrm>
            <a:off x="5214837" y="2794726"/>
            <a:ext cx="4620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686204" y="1908615"/>
            <a:ext cx="1105491" cy="1120493"/>
          </a:xfrm>
          <a:prstGeom prst="rect">
            <a:avLst/>
          </a:prstGeom>
          <a:solidFill>
            <a:srgbClr val="DFE7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Vendor-specific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>
                <a:latin typeface="Calibri" panose="020F0502020204030204" pitchFamily="34" charset="0"/>
                <a:cs typeface="Arial" panose="020B0604020202020204" pitchFamily="34" charset="0"/>
              </a:rPr>
              <a:t>OpenCL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platform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71026" y="1914244"/>
            <a:ext cx="213921" cy="2298774"/>
          </a:xfrm>
          <a:prstGeom prst="rect">
            <a:avLst/>
          </a:prstGeom>
          <a:solidFill>
            <a:srgbClr val="FFDF47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20"/>
          <p:cNvCxnSpPr>
            <a:stCxn id="6" idx="0"/>
            <a:endCxn id="78" idx="2"/>
          </p:cNvCxnSpPr>
          <p:nvPr/>
        </p:nvCxnSpPr>
        <p:spPr>
          <a:xfrm rot="16200000" flipV="1">
            <a:off x="1650820" y="4195418"/>
            <a:ext cx="211286" cy="2421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20"/>
          <p:cNvCxnSpPr>
            <a:stCxn id="11" idx="0"/>
            <a:endCxn id="30" idx="2"/>
          </p:cNvCxnSpPr>
          <p:nvPr/>
        </p:nvCxnSpPr>
        <p:spPr>
          <a:xfrm rot="16200000" flipV="1">
            <a:off x="3611434" y="4182043"/>
            <a:ext cx="145717" cy="21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0"/>
          <p:cNvCxnSpPr>
            <a:stCxn id="14" idx="0"/>
            <a:endCxn id="64" idx="2"/>
          </p:cNvCxnSpPr>
          <p:nvPr/>
        </p:nvCxnSpPr>
        <p:spPr>
          <a:xfrm rot="16200000" flipV="1">
            <a:off x="5231464" y="4159542"/>
            <a:ext cx="164380" cy="271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05586" y="2573690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5586" y="3757986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27847" y="286054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5225186" y="2383193"/>
            <a:ext cx="445000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6809237" y="2336777"/>
            <a:ext cx="35216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5983186" y="3491280"/>
            <a:ext cx="37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53726" y="1916715"/>
            <a:ext cx="820030" cy="530486"/>
            <a:chOff x="8867934" y="2029259"/>
            <a:chExt cx="828000" cy="64800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126254" y="2210227"/>
              <a:ext cx="438896" cy="31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2353726" y="3684163"/>
            <a:ext cx="820030" cy="611047"/>
            <a:chOff x="8867934" y="2029259"/>
            <a:chExt cx="828000" cy="7464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052033" y="2305433"/>
              <a:ext cx="593430" cy="34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1528411" y="1912092"/>
            <a:ext cx="213921" cy="22987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제목 118"/>
          <p:cNvSpPr>
            <a:spLocks noGrp="1"/>
          </p:cNvSpPr>
          <p:nvPr>
            <p:ph type="title"/>
          </p:nvPr>
        </p:nvSpPr>
        <p:spPr>
          <a:xfrm>
            <a:off x="457200" y="711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Runtime Overheads</a:t>
            </a:r>
            <a:br>
              <a:rPr lang="en-US" altLang="ko-KR" dirty="0"/>
            </a:br>
            <a:r>
              <a:rPr lang="en-US" altLang="ko-KR" dirty="0"/>
              <a:t>of Centralized Approaches</a:t>
            </a:r>
            <a:endParaRPr lang="ko-KR" altLang="en-US" dirty="0"/>
          </a:p>
        </p:txBody>
      </p:sp>
      <p:cxnSp>
        <p:nvCxnSpPr>
          <p:cNvPr id="123" name="직선 연결선 2"/>
          <p:cNvCxnSpPr/>
          <p:nvPr/>
        </p:nvCxnSpPr>
        <p:spPr>
          <a:xfrm>
            <a:off x="4451913" y="186745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784291" y="5264183"/>
            <a:ext cx="9681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41905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queueing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85294" y="5255345"/>
            <a:ext cx="1233717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cheduling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26501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elivery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784291" y="1865618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2"/>
          <p:cNvCxnSpPr/>
          <p:nvPr/>
        </p:nvCxnSpPr>
        <p:spPr>
          <a:xfrm>
            <a:off x="2752392" y="186561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2"/>
          <p:cNvCxnSpPr/>
          <p:nvPr/>
        </p:nvCxnSpPr>
        <p:spPr>
          <a:xfrm>
            <a:off x="7027772" y="1865617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2752392" y="5264183"/>
            <a:ext cx="169952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4458946" y="5264183"/>
            <a:ext cx="25688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784291" y="6100472"/>
            <a:ext cx="524348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62250" y="5157192"/>
            <a:ext cx="1702594" cy="85776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88042" y="6068818"/>
            <a:ext cx="2846498" cy="31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Host-data-transfer 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95464" y="6022414"/>
            <a:ext cx="5223938" cy="31644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464844" y="5157192"/>
            <a:ext cx="2557462" cy="85776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13654" y="5884152"/>
            <a:ext cx="35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Reduced by the new API function</a:t>
            </a:r>
            <a:endParaRPr lang="ko-KR" altLang="en-US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060917"/>
              </p:ext>
            </p:extLst>
          </p:nvPr>
        </p:nvGraphicFramePr>
        <p:xfrm>
          <a:off x="457200" y="1196752"/>
          <a:ext cx="8229600" cy="4929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62846" y="46093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1.0x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5146" y="4150827"/>
            <a:ext cx="667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1.1x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1535" y="4016848"/>
            <a:ext cx="667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1.5x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5371" y="4422152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Arial" panose="020B0604020202020204" pitchFamily="34" charset="0"/>
              </a:rPr>
              <a:t>Host </a:t>
            </a:r>
            <a:endParaRPr lang="en-US" altLang="ko-KR" sz="160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78" idx="3"/>
            <a:endCxn id="99" idx="1"/>
          </p:cNvCxnSpPr>
          <p:nvPr/>
        </p:nvCxnSpPr>
        <p:spPr>
          <a:xfrm flipV="1">
            <a:off x="1742332" y="2022527"/>
            <a:ext cx="739303" cy="1038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8" idx="3"/>
            <a:endCxn id="95" idx="1"/>
          </p:cNvCxnSpPr>
          <p:nvPr/>
        </p:nvCxnSpPr>
        <p:spPr>
          <a:xfrm flipV="1">
            <a:off x="1742332" y="2342309"/>
            <a:ext cx="739303" cy="7191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8" idx="3"/>
            <a:endCxn id="87" idx="1"/>
          </p:cNvCxnSpPr>
          <p:nvPr/>
        </p:nvCxnSpPr>
        <p:spPr>
          <a:xfrm>
            <a:off x="1742332" y="3061479"/>
            <a:ext cx="739303" cy="7284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02" idx="3"/>
            <a:endCxn id="30" idx="1"/>
          </p:cNvCxnSpPr>
          <p:nvPr/>
        </p:nvCxnSpPr>
        <p:spPr>
          <a:xfrm>
            <a:off x="3052091" y="2022527"/>
            <a:ext cx="418978" cy="10435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646" y="4361164"/>
            <a:ext cx="1215816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scheduler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꺾인 연결선 11"/>
          <p:cNvCxnSpPr>
            <a:stCxn id="90" idx="3"/>
            <a:endCxn id="30" idx="1"/>
          </p:cNvCxnSpPr>
          <p:nvPr/>
        </p:nvCxnSpPr>
        <p:spPr>
          <a:xfrm flipV="1">
            <a:off x="3052091" y="3066061"/>
            <a:ext cx="418978" cy="7239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6" idx="3"/>
            <a:endCxn id="30" idx="1"/>
          </p:cNvCxnSpPr>
          <p:nvPr/>
        </p:nvCxnSpPr>
        <p:spPr>
          <a:xfrm flipV="1">
            <a:off x="3052091" y="3066061"/>
            <a:ext cx="418978" cy="10436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138" y="4377398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Issuer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30" idx="3"/>
            <a:endCxn id="115" idx="1"/>
          </p:cNvCxnSpPr>
          <p:nvPr/>
        </p:nvCxnSpPr>
        <p:spPr>
          <a:xfrm flipV="1">
            <a:off x="3684990" y="2133128"/>
            <a:ext cx="560036" cy="9329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0" idx="3"/>
            <a:endCxn id="107" idx="1"/>
          </p:cNvCxnSpPr>
          <p:nvPr/>
        </p:nvCxnSpPr>
        <p:spPr>
          <a:xfrm>
            <a:off x="3684990" y="3066061"/>
            <a:ext cx="560036" cy="9129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1"/>
          <p:cNvCxnSpPr>
            <a:stCxn id="40" idx="3"/>
            <a:endCxn id="35" idx="1"/>
          </p:cNvCxnSpPr>
          <p:nvPr/>
        </p:nvCxnSpPr>
        <p:spPr>
          <a:xfrm>
            <a:off x="5818299" y="2133128"/>
            <a:ext cx="1387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41"/>
          <p:cNvCxnSpPr>
            <a:endCxn id="44" idx="1"/>
          </p:cNvCxnSpPr>
          <p:nvPr/>
        </p:nvCxnSpPr>
        <p:spPr>
          <a:xfrm flipV="1">
            <a:off x="4292436" y="3297856"/>
            <a:ext cx="779787" cy="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825" y="1162037"/>
            <a:ext cx="188515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smtClean="0">
                <a:latin typeface="Calibri" panose="020F0502020204030204" pitchFamily="34" charset="0"/>
                <a:cs typeface="Arial" panose="020B0604020202020204" pitchFamily="34" charset="0"/>
              </a:rPr>
              <a:t>command-queues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꺾인 연결선 20"/>
          <p:cNvCxnSpPr>
            <a:stCxn id="19" idx="2"/>
            <a:endCxn id="91" idx="0"/>
          </p:cNvCxnSpPr>
          <p:nvPr/>
        </p:nvCxnSpPr>
        <p:spPr>
          <a:xfrm rot="5400000">
            <a:off x="2663629" y="1801940"/>
            <a:ext cx="214890" cy="1466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4367517" y="3526860"/>
            <a:ext cx="44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꺾인 연결선 136"/>
          <p:cNvCxnSpPr/>
          <p:nvPr/>
        </p:nvCxnSpPr>
        <p:spPr>
          <a:xfrm>
            <a:off x="4702278" y="2133128"/>
            <a:ext cx="3699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36"/>
          <p:cNvCxnSpPr/>
          <p:nvPr/>
        </p:nvCxnSpPr>
        <p:spPr>
          <a:xfrm>
            <a:off x="4702278" y="2794726"/>
            <a:ext cx="369946" cy="4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2574303" y="2860443"/>
            <a:ext cx="37887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꺾인 연결선 58"/>
          <p:cNvCxnSpPr>
            <a:stCxn id="78" idx="3"/>
            <a:endCxn id="83" idx="1"/>
          </p:cNvCxnSpPr>
          <p:nvPr/>
        </p:nvCxnSpPr>
        <p:spPr>
          <a:xfrm>
            <a:off x="1742332" y="3061479"/>
            <a:ext cx="739303" cy="1048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71069" y="1916673"/>
            <a:ext cx="213921" cy="2298774"/>
          </a:xfrm>
          <a:prstGeom prst="rect">
            <a:avLst/>
          </a:prstGeom>
          <a:solidFill>
            <a:srgbClr val="B0FF7F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꺾인 연결선 92"/>
          <p:cNvCxnSpPr>
            <a:stCxn id="98" idx="3"/>
            <a:endCxn id="30" idx="1"/>
          </p:cNvCxnSpPr>
          <p:nvPr/>
        </p:nvCxnSpPr>
        <p:spPr>
          <a:xfrm>
            <a:off x="3052091" y="2342309"/>
            <a:ext cx="418978" cy="723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45026" y="2074185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45026" y="273578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직사각형 110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45026" y="3920079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205586" y="1912092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7494998" y="2283527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5586" y="3076820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494998" y="3453495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223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5685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141"/>
          <p:cNvCxnSpPr>
            <a:stCxn id="61" idx="3"/>
            <a:endCxn id="70" idx="1"/>
          </p:cNvCxnSpPr>
          <p:nvPr/>
        </p:nvCxnSpPr>
        <p:spPr>
          <a:xfrm>
            <a:off x="5819528" y="2794726"/>
            <a:ext cx="138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72223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꺾인 연결선 141"/>
          <p:cNvCxnSpPr>
            <a:stCxn id="44" idx="3"/>
            <a:endCxn id="37" idx="1"/>
          </p:cNvCxnSpPr>
          <p:nvPr/>
        </p:nvCxnSpPr>
        <p:spPr>
          <a:xfrm>
            <a:off x="5214837" y="3297856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72223" y="323891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꺾인 연결선 141"/>
          <p:cNvCxnSpPr>
            <a:stCxn id="46" idx="3"/>
            <a:endCxn id="71" idx="1"/>
          </p:cNvCxnSpPr>
          <p:nvPr/>
        </p:nvCxnSpPr>
        <p:spPr>
          <a:xfrm>
            <a:off x="5214837" y="3979022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72223" y="3920079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5026" y="323891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꺾인 연결선 136"/>
          <p:cNvCxnSpPr>
            <a:stCxn id="110" idx="3"/>
            <a:endCxn id="46" idx="1"/>
          </p:cNvCxnSpPr>
          <p:nvPr/>
        </p:nvCxnSpPr>
        <p:spPr>
          <a:xfrm>
            <a:off x="4815481" y="3979022"/>
            <a:ext cx="256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30" idx="3"/>
            <a:endCxn id="111" idx="1"/>
          </p:cNvCxnSpPr>
          <p:nvPr/>
        </p:nvCxnSpPr>
        <p:spPr>
          <a:xfrm flipV="1">
            <a:off x="3684990" y="2794726"/>
            <a:ext cx="560036" cy="2713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29"/>
          <p:cNvCxnSpPr>
            <a:stCxn id="30" idx="3"/>
            <a:endCxn id="103" idx="1"/>
          </p:cNvCxnSpPr>
          <p:nvPr/>
        </p:nvCxnSpPr>
        <p:spPr>
          <a:xfrm>
            <a:off x="3684990" y="3066061"/>
            <a:ext cx="560036" cy="23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9167" y="1143879"/>
            <a:ext cx="147952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ready-queues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꺾인 연결선 20"/>
          <p:cNvCxnSpPr>
            <a:stCxn id="51" idx="2"/>
            <a:endCxn id="117" idx="0"/>
          </p:cNvCxnSpPr>
          <p:nvPr/>
        </p:nvCxnSpPr>
        <p:spPr>
          <a:xfrm rot="5400000">
            <a:off x="4474989" y="1810242"/>
            <a:ext cx="390517" cy="1373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4398645" y="2336777"/>
            <a:ext cx="352168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꺾인 연결선 141"/>
          <p:cNvCxnSpPr>
            <a:stCxn id="39" idx="3"/>
            <a:endCxn id="60" idx="1"/>
          </p:cNvCxnSpPr>
          <p:nvPr/>
        </p:nvCxnSpPr>
        <p:spPr>
          <a:xfrm>
            <a:off x="5214837" y="2133128"/>
            <a:ext cx="455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70077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6914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꺾인 연결선 141"/>
          <p:cNvCxnSpPr>
            <a:stCxn id="42" idx="3"/>
            <a:endCxn id="61" idx="1"/>
          </p:cNvCxnSpPr>
          <p:nvPr/>
        </p:nvCxnSpPr>
        <p:spPr>
          <a:xfrm>
            <a:off x="5214837" y="2794726"/>
            <a:ext cx="4620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686204" y="1908615"/>
            <a:ext cx="1105491" cy="1120493"/>
          </a:xfrm>
          <a:prstGeom prst="rect">
            <a:avLst/>
          </a:prstGeom>
          <a:solidFill>
            <a:srgbClr val="DFE7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Vendor-specific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>
                <a:latin typeface="Calibri" panose="020F0502020204030204" pitchFamily="34" charset="0"/>
                <a:cs typeface="Arial" panose="020B0604020202020204" pitchFamily="34" charset="0"/>
              </a:rPr>
              <a:t>OpenCL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platform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71026" y="1914244"/>
            <a:ext cx="213921" cy="2298774"/>
          </a:xfrm>
          <a:prstGeom prst="rect">
            <a:avLst/>
          </a:prstGeom>
          <a:solidFill>
            <a:srgbClr val="FFDF47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20"/>
          <p:cNvCxnSpPr>
            <a:stCxn id="6" idx="0"/>
            <a:endCxn id="78" idx="2"/>
          </p:cNvCxnSpPr>
          <p:nvPr/>
        </p:nvCxnSpPr>
        <p:spPr>
          <a:xfrm rot="16200000" flipV="1">
            <a:off x="1650820" y="4195418"/>
            <a:ext cx="211286" cy="2421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20"/>
          <p:cNvCxnSpPr>
            <a:stCxn id="11" idx="0"/>
            <a:endCxn id="30" idx="2"/>
          </p:cNvCxnSpPr>
          <p:nvPr/>
        </p:nvCxnSpPr>
        <p:spPr>
          <a:xfrm rot="16200000" flipV="1">
            <a:off x="3611434" y="4182043"/>
            <a:ext cx="145717" cy="21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0"/>
          <p:cNvCxnSpPr>
            <a:stCxn id="14" idx="0"/>
            <a:endCxn id="64" idx="2"/>
          </p:cNvCxnSpPr>
          <p:nvPr/>
        </p:nvCxnSpPr>
        <p:spPr>
          <a:xfrm rot="16200000" flipV="1">
            <a:off x="5231464" y="4159542"/>
            <a:ext cx="164380" cy="271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05586" y="2573690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5586" y="3757986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27847" y="286054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5225186" y="2383193"/>
            <a:ext cx="445000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6809237" y="2336777"/>
            <a:ext cx="35216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5983186" y="3491280"/>
            <a:ext cx="37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53726" y="1916715"/>
            <a:ext cx="820030" cy="530486"/>
            <a:chOff x="8867934" y="2029259"/>
            <a:chExt cx="828000" cy="64800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126254" y="2210227"/>
              <a:ext cx="438896" cy="31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2353726" y="3684163"/>
            <a:ext cx="820030" cy="611047"/>
            <a:chOff x="8867934" y="2029259"/>
            <a:chExt cx="828000" cy="7464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052033" y="2305433"/>
              <a:ext cx="593430" cy="34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1528411" y="1912092"/>
            <a:ext cx="213921" cy="22987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제목 118"/>
          <p:cNvSpPr>
            <a:spLocks noGrp="1"/>
          </p:cNvSpPr>
          <p:nvPr>
            <p:ph type="title"/>
          </p:nvPr>
        </p:nvSpPr>
        <p:spPr>
          <a:xfrm>
            <a:off x="457200" y="1033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Runtime Overheads</a:t>
            </a:r>
            <a:br>
              <a:rPr lang="en-US" altLang="ko-KR" dirty="0"/>
            </a:br>
            <a:r>
              <a:rPr lang="en-US" altLang="ko-KR" dirty="0"/>
              <a:t>of Centralized Approaches</a:t>
            </a:r>
            <a:endParaRPr lang="ko-KR" altLang="en-US" dirty="0"/>
          </a:p>
        </p:txBody>
      </p:sp>
      <p:cxnSp>
        <p:nvCxnSpPr>
          <p:cNvPr id="123" name="직선 연결선 2"/>
          <p:cNvCxnSpPr/>
          <p:nvPr/>
        </p:nvCxnSpPr>
        <p:spPr>
          <a:xfrm>
            <a:off x="4451913" y="186745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784291" y="5264183"/>
            <a:ext cx="9681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985294" y="5255345"/>
            <a:ext cx="1233717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cheduling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26501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elivery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784291" y="1865618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2"/>
          <p:cNvCxnSpPr/>
          <p:nvPr/>
        </p:nvCxnSpPr>
        <p:spPr>
          <a:xfrm>
            <a:off x="2752392" y="186561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2"/>
          <p:cNvCxnSpPr/>
          <p:nvPr/>
        </p:nvCxnSpPr>
        <p:spPr>
          <a:xfrm>
            <a:off x="7027772" y="1865617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2752392" y="5264183"/>
            <a:ext cx="169952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4458946" y="5264183"/>
            <a:ext cx="25688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784291" y="6100472"/>
            <a:ext cx="524348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71074" y="5157192"/>
            <a:ext cx="4251233" cy="85776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88042" y="6068818"/>
            <a:ext cx="2846498" cy="31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Host-data-transfer 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95464" y="6022414"/>
            <a:ext cx="5223938" cy="31644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641905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queueing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Queueing</a:t>
            </a:r>
            <a:r>
              <a:rPr lang="en-US" altLang="ko-KR" dirty="0" smtClean="0"/>
              <a:t>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Two conditions under which commands for a virtual device do not need to be </a:t>
            </a:r>
            <a:r>
              <a:rPr lang="en-US" altLang="ko-KR" sz="2800" dirty="0" err="1" smtClean="0"/>
              <a:t>enqueued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No events in the event wait list</a:t>
            </a:r>
          </a:p>
          <a:p>
            <a:pPr lvl="1"/>
            <a:r>
              <a:rPr lang="en-US" altLang="ko-KR" sz="2400" dirty="0" smtClean="0"/>
              <a:t>Each memory object is attached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If the two conditions are met by a command</a:t>
            </a:r>
          </a:p>
          <a:p>
            <a:pPr lvl="1"/>
            <a:r>
              <a:rPr lang="en-US" altLang="ko-KR" sz="2400" dirty="0" smtClean="0"/>
              <a:t>Discarding it does not affect correctness  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The commands can be safely discarded when </a:t>
            </a:r>
            <a:r>
              <a:rPr lang="en-US" altLang="ko-KR" sz="2800" dirty="0" err="1" smtClean="0"/>
              <a:t>enqueued</a:t>
            </a:r>
            <a:endParaRPr lang="en-US" altLang="ko-KR" sz="2800" dirty="0"/>
          </a:p>
          <a:p>
            <a:pPr lvl="1"/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5371" y="4422152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Arial" panose="020B0604020202020204" pitchFamily="34" charset="0"/>
              </a:rPr>
              <a:t>Host </a:t>
            </a:r>
            <a:endParaRPr lang="en-US" altLang="ko-KR" sz="160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꺾인 연결선 6"/>
          <p:cNvCxnSpPr>
            <a:stCxn id="78" idx="3"/>
            <a:endCxn id="99" idx="1"/>
          </p:cNvCxnSpPr>
          <p:nvPr/>
        </p:nvCxnSpPr>
        <p:spPr>
          <a:xfrm flipV="1">
            <a:off x="1742332" y="2022527"/>
            <a:ext cx="739303" cy="1038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8" idx="3"/>
            <a:endCxn id="95" idx="1"/>
          </p:cNvCxnSpPr>
          <p:nvPr/>
        </p:nvCxnSpPr>
        <p:spPr>
          <a:xfrm flipV="1">
            <a:off x="1742332" y="2342309"/>
            <a:ext cx="739303" cy="7191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8" idx="3"/>
            <a:endCxn id="87" idx="1"/>
          </p:cNvCxnSpPr>
          <p:nvPr/>
        </p:nvCxnSpPr>
        <p:spPr>
          <a:xfrm>
            <a:off x="1742332" y="3061479"/>
            <a:ext cx="739303" cy="7284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02" idx="3"/>
            <a:endCxn id="30" idx="1"/>
          </p:cNvCxnSpPr>
          <p:nvPr/>
        </p:nvCxnSpPr>
        <p:spPr>
          <a:xfrm>
            <a:off x="3052091" y="2022527"/>
            <a:ext cx="418978" cy="10435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2646" y="4361164"/>
            <a:ext cx="1215816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scheduler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꺾인 연결선 11"/>
          <p:cNvCxnSpPr>
            <a:stCxn id="90" idx="3"/>
            <a:endCxn id="30" idx="1"/>
          </p:cNvCxnSpPr>
          <p:nvPr/>
        </p:nvCxnSpPr>
        <p:spPr>
          <a:xfrm flipV="1">
            <a:off x="3052091" y="3066061"/>
            <a:ext cx="418978" cy="7239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6" idx="3"/>
            <a:endCxn id="30" idx="1"/>
          </p:cNvCxnSpPr>
          <p:nvPr/>
        </p:nvCxnSpPr>
        <p:spPr>
          <a:xfrm flipV="1">
            <a:off x="3052091" y="3066061"/>
            <a:ext cx="418978" cy="10436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138" y="4377398"/>
            <a:ext cx="824363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Issuer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thread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30" idx="3"/>
            <a:endCxn id="115" idx="1"/>
          </p:cNvCxnSpPr>
          <p:nvPr/>
        </p:nvCxnSpPr>
        <p:spPr>
          <a:xfrm flipV="1">
            <a:off x="3684990" y="2133128"/>
            <a:ext cx="560036" cy="9329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0" idx="3"/>
            <a:endCxn id="107" idx="1"/>
          </p:cNvCxnSpPr>
          <p:nvPr/>
        </p:nvCxnSpPr>
        <p:spPr>
          <a:xfrm>
            <a:off x="3684990" y="3066061"/>
            <a:ext cx="560036" cy="9129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1"/>
          <p:cNvCxnSpPr>
            <a:stCxn id="40" idx="3"/>
            <a:endCxn id="35" idx="1"/>
          </p:cNvCxnSpPr>
          <p:nvPr/>
        </p:nvCxnSpPr>
        <p:spPr>
          <a:xfrm>
            <a:off x="5818299" y="2133128"/>
            <a:ext cx="1387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41"/>
          <p:cNvCxnSpPr>
            <a:endCxn id="44" idx="1"/>
          </p:cNvCxnSpPr>
          <p:nvPr/>
        </p:nvCxnSpPr>
        <p:spPr>
          <a:xfrm flipV="1">
            <a:off x="4292436" y="3297856"/>
            <a:ext cx="779787" cy="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825" y="1162037"/>
            <a:ext cx="188515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smtClean="0">
                <a:latin typeface="Calibri" panose="020F0502020204030204" pitchFamily="34" charset="0"/>
                <a:cs typeface="Arial" panose="020B0604020202020204" pitchFamily="34" charset="0"/>
              </a:rPr>
              <a:t>command-queues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꺾인 연결선 20"/>
          <p:cNvCxnSpPr>
            <a:stCxn id="19" idx="2"/>
            <a:endCxn id="91" idx="0"/>
          </p:cNvCxnSpPr>
          <p:nvPr/>
        </p:nvCxnSpPr>
        <p:spPr>
          <a:xfrm rot="5400000">
            <a:off x="2663629" y="1801940"/>
            <a:ext cx="214890" cy="1466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4367517" y="3526860"/>
            <a:ext cx="44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꺾인 연결선 136"/>
          <p:cNvCxnSpPr/>
          <p:nvPr/>
        </p:nvCxnSpPr>
        <p:spPr>
          <a:xfrm>
            <a:off x="4702278" y="2133128"/>
            <a:ext cx="3699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36"/>
          <p:cNvCxnSpPr/>
          <p:nvPr/>
        </p:nvCxnSpPr>
        <p:spPr>
          <a:xfrm>
            <a:off x="4702278" y="2794726"/>
            <a:ext cx="369946" cy="4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2574303" y="2860443"/>
            <a:ext cx="37887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꺾인 연결선 58"/>
          <p:cNvCxnSpPr>
            <a:stCxn id="78" idx="3"/>
            <a:endCxn id="83" idx="1"/>
          </p:cNvCxnSpPr>
          <p:nvPr/>
        </p:nvCxnSpPr>
        <p:spPr>
          <a:xfrm>
            <a:off x="1742332" y="3061479"/>
            <a:ext cx="739303" cy="1048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71069" y="1916673"/>
            <a:ext cx="213921" cy="2298774"/>
          </a:xfrm>
          <a:prstGeom prst="rect">
            <a:avLst/>
          </a:prstGeom>
          <a:solidFill>
            <a:srgbClr val="B0FF7F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꺾인 연결선 92"/>
          <p:cNvCxnSpPr>
            <a:stCxn id="98" idx="3"/>
            <a:endCxn id="30" idx="1"/>
          </p:cNvCxnSpPr>
          <p:nvPr/>
        </p:nvCxnSpPr>
        <p:spPr>
          <a:xfrm>
            <a:off x="3052091" y="2342309"/>
            <a:ext cx="418978" cy="723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245026" y="2074185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45026" y="273578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직사각형 110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45026" y="3920079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205586" y="1912092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7494998" y="2283527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05586" y="3076820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494998" y="3453495"/>
            <a:ext cx="312510" cy="378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223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5685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141"/>
          <p:cNvCxnSpPr>
            <a:stCxn id="61" idx="3"/>
            <a:endCxn id="70" idx="1"/>
          </p:cNvCxnSpPr>
          <p:nvPr/>
        </p:nvCxnSpPr>
        <p:spPr>
          <a:xfrm>
            <a:off x="5819528" y="2794726"/>
            <a:ext cx="138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072223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꺾인 연결선 141"/>
          <p:cNvCxnSpPr>
            <a:stCxn id="44" idx="3"/>
            <a:endCxn id="37" idx="1"/>
          </p:cNvCxnSpPr>
          <p:nvPr/>
        </p:nvCxnSpPr>
        <p:spPr>
          <a:xfrm>
            <a:off x="5214837" y="3297856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72223" y="323891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꺾인 연결선 141"/>
          <p:cNvCxnSpPr>
            <a:stCxn id="46" idx="3"/>
            <a:endCxn id="71" idx="1"/>
          </p:cNvCxnSpPr>
          <p:nvPr/>
        </p:nvCxnSpPr>
        <p:spPr>
          <a:xfrm>
            <a:off x="5214837" y="3979022"/>
            <a:ext cx="19907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72223" y="3920079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5026" y="3238913"/>
            <a:ext cx="570456" cy="117886"/>
            <a:chOff x="7200000" y="2880000"/>
            <a:chExt cx="576000" cy="144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200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344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88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632000" y="2880000"/>
              <a:ext cx="144000" cy="144000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꺾인 연결선 136"/>
          <p:cNvCxnSpPr>
            <a:stCxn id="110" idx="3"/>
            <a:endCxn id="46" idx="1"/>
          </p:cNvCxnSpPr>
          <p:nvPr/>
        </p:nvCxnSpPr>
        <p:spPr>
          <a:xfrm>
            <a:off x="4815481" y="3979022"/>
            <a:ext cx="2567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30" idx="3"/>
            <a:endCxn id="111" idx="1"/>
          </p:cNvCxnSpPr>
          <p:nvPr/>
        </p:nvCxnSpPr>
        <p:spPr>
          <a:xfrm flipV="1">
            <a:off x="3684990" y="2794726"/>
            <a:ext cx="560036" cy="2713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29"/>
          <p:cNvCxnSpPr>
            <a:stCxn id="30" idx="3"/>
            <a:endCxn id="103" idx="1"/>
          </p:cNvCxnSpPr>
          <p:nvPr/>
        </p:nvCxnSpPr>
        <p:spPr>
          <a:xfrm>
            <a:off x="3684990" y="3066061"/>
            <a:ext cx="560036" cy="23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9167" y="1143879"/>
            <a:ext cx="1479528" cy="5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Per-device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ready-queues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꺾인 연결선 20"/>
          <p:cNvCxnSpPr>
            <a:stCxn id="51" idx="2"/>
            <a:endCxn id="117" idx="0"/>
          </p:cNvCxnSpPr>
          <p:nvPr/>
        </p:nvCxnSpPr>
        <p:spPr>
          <a:xfrm rot="5400000">
            <a:off x="4474989" y="1810242"/>
            <a:ext cx="390517" cy="1373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5400000">
            <a:off x="4398645" y="2336777"/>
            <a:ext cx="352168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꺾인 연결선 141"/>
          <p:cNvCxnSpPr>
            <a:stCxn id="39" idx="3"/>
            <a:endCxn id="60" idx="1"/>
          </p:cNvCxnSpPr>
          <p:nvPr/>
        </p:nvCxnSpPr>
        <p:spPr>
          <a:xfrm>
            <a:off x="5214837" y="2133128"/>
            <a:ext cx="455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70077" y="207418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76914" y="2735783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꺾인 연결선 141"/>
          <p:cNvCxnSpPr>
            <a:stCxn id="42" idx="3"/>
            <a:endCxn id="61" idx="1"/>
          </p:cNvCxnSpPr>
          <p:nvPr/>
        </p:nvCxnSpPr>
        <p:spPr>
          <a:xfrm>
            <a:off x="5214837" y="2794726"/>
            <a:ext cx="4620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686204" y="1908615"/>
            <a:ext cx="1105491" cy="1120493"/>
          </a:xfrm>
          <a:prstGeom prst="rect">
            <a:avLst/>
          </a:prstGeom>
          <a:solidFill>
            <a:srgbClr val="DFE7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Vendor-specific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>
                <a:latin typeface="Calibri" panose="020F0502020204030204" pitchFamily="34" charset="0"/>
                <a:cs typeface="Arial" panose="020B0604020202020204" pitchFamily="34" charset="0"/>
              </a:rPr>
              <a:t>OpenCL</a:t>
            </a:r>
            <a:endParaRPr lang="en-US" altLang="ko-KR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platform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71026" y="1914244"/>
            <a:ext cx="213921" cy="2298774"/>
          </a:xfrm>
          <a:prstGeom prst="rect">
            <a:avLst/>
          </a:prstGeom>
          <a:solidFill>
            <a:srgbClr val="FFDF47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20"/>
          <p:cNvCxnSpPr>
            <a:stCxn id="6" idx="0"/>
            <a:endCxn id="78" idx="2"/>
          </p:cNvCxnSpPr>
          <p:nvPr/>
        </p:nvCxnSpPr>
        <p:spPr>
          <a:xfrm rot="16200000" flipV="1">
            <a:off x="1650820" y="4195418"/>
            <a:ext cx="211286" cy="2421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20"/>
          <p:cNvCxnSpPr>
            <a:stCxn id="11" idx="0"/>
            <a:endCxn id="30" idx="2"/>
          </p:cNvCxnSpPr>
          <p:nvPr/>
        </p:nvCxnSpPr>
        <p:spPr>
          <a:xfrm rot="16200000" flipV="1">
            <a:off x="3611434" y="4182043"/>
            <a:ext cx="145717" cy="21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20"/>
          <p:cNvCxnSpPr>
            <a:stCxn id="14" idx="0"/>
            <a:endCxn id="64" idx="2"/>
          </p:cNvCxnSpPr>
          <p:nvPr/>
        </p:nvCxnSpPr>
        <p:spPr>
          <a:xfrm rot="16200000" flipV="1">
            <a:off x="5231464" y="4159542"/>
            <a:ext cx="164380" cy="271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05586" y="2573690"/>
            <a:ext cx="891337" cy="442072"/>
          </a:xfrm>
          <a:prstGeom prst="rect">
            <a:avLst/>
          </a:prstGeom>
          <a:solidFill>
            <a:srgbClr val="FFAC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(actual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5586" y="3757986"/>
            <a:ext cx="891337" cy="442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(virtual</a:t>
            </a:r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27847" y="2860545"/>
            <a:ext cx="142614" cy="11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5225186" y="2383193"/>
            <a:ext cx="445000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6809237" y="2336777"/>
            <a:ext cx="352167" cy="37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5983186" y="3491280"/>
            <a:ext cx="37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53726" y="1916715"/>
            <a:ext cx="820030" cy="530486"/>
            <a:chOff x="8867934" y="2029259"/>
            <a:chExt cx="828000" cy="64800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126254" y="2210227"/>
              <a:ext cx="438896" cy="31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2353726" y="3684163"/>
            <a:ext cx="820030" cy="611047"/>
            <a:chOff x="8867934" y="2029259"/>
            <a:chExt cx="828000" cy="746406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8867934" y="2029259"/>
              <a:ext cx="828000" cy="648000"/>
            </a:xfrm>
            <a:prstGeom prst="roundRect">
              <a:avLst>
                <a:gd name="adj" fmla="val 5424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052033" y="2305433"/>
              <a:ext cx="593430" cy="34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alibri" panose="020F0502020204030204" pitchFamily="34" charset="0"/>
                  <a:cs typeface="Arial" panose="020B0604020202020204" pitchFamily="34" charset="0"/>
                </a:rPr>
                <a:t>...</a:t>
              </a:r>
              <a:endParaRPr lang="ko-KR" altLang="en-US" sz="14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997086" y="2086511"/>
              <a:ext cx="576000" cy="144000"/>
              <a:chOff x="7200000" y="2880000"/>
              <a:chExt cx="576000" cy="144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97086" y="2477131"/>
              <a:ext cx="576000" cy="144000"/>
              <a:chOff x="7200000" y="2880000"/>
              <a:chExt cx="576000" cy="144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00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44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488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32000" y="2880000"/>
                <a:ext cx="144000" cy="144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1528411" y="1912092"/>
            <a:ext cx="213921" cy="22987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제목 118"/>
          <p:cNvSpPr>
            <a:spLocks noGrp="1"/>
          </p:cNvSpPr>
          <p:nvPr>
            <p:ph type="title"/>
          </p:nvPr>
        </p:nvSpPr>
        <p:spPr>
          <a:xfrm>
            <a:off x="457200" y="685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Runtime Overheads</a:t>
            </a:r>
            <a:br>
              <a:rPr lang="en-US" altLang="ko-KR" dirty="0"/>
            </a:br>
            <a:r>
              <a:rPr lang="en-US" altLang="ko-KR" dirty="0"/>
              <a:t>of Centralized Approaches</a:t>
            </a:r>
            <a:endParaRPr lang="ko-KR" altLang="en-US" dirty="0"/>
          </a:p>
        </p:txBody>
      </p:sp>
      <p:cxnSp>
        <p:nvCxnSpPr>
          <p:cNvPr id="123" name="직선 연결선 2"/>
          <p:cNvCxnSpPr/>
          <p:nvPr/>
        </p:nvCxnSpPr>
        <p:spPr>
          <a:xfrm>
            <a:off x="4451913" y="186745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784291" y="5264183"/>
            <a:ext cx="9681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41905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queueing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85294" y="5255345"/>
            <a:ext cx="1233717" cy="79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cheduling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26501" y="5247884"/>
            <a:ext cx="1233717" cy="76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Command-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elivery</a:t>
            </a:r>
          </a:p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784291" y="1865618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2"/>
          <p:cNvCxnSpPr/>
          <p:nvPr/>
        </p:nvCxnSpPr>
        <p:spPr>
          <a:xfrm>
            <a:off x="2752392" y="1865616"/>
            <a:ext cx="0" cy="383129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2"/>
          <p:cNvCxnSpPr/>
          <p:nvPr/>
        </p:nvCxnSpPr>
        <p:spPr>
          <a:xfrm>
            <a:off x="7027772" y="1865617"/>
            <a:ext cx="0" cy="44207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2752392" y="5264183"/>
            <a:ext cx="169952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4458946" y="5264183"/>
            <a:ext cx="25688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784291" y="6100472"/>
            <a:ext cx="524348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71074" y="5157192"/>
            <a:ext cx="4251233" cy="85776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88042" y="6068818"/>
            <a:ext cx="2846498" cy="31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Host-data-transfer overhead</a:t>
            </a:r>
            <a:endParaRPr lang="ko-KR" alt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95464" y="6022414"/>
            <a:ext cx="5223938" cy="31644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13654" y="5892575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Reduced by queueing optimization</a:t>
            </a:r>
            <a:endParaRPr lang="ko-KR" altLang="en-US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795464" y="5157192"/>
            <a:ext cx="975609" cy="85776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OpenCL Program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2852936"/>
            <a:ext cx="1944216" cy="12961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Trebuchet MS" panose="020B0603020202020204" pitchFamily="34" charset="0"/>
              </a:rPr>
              <a:t>Host program</a:t>
            </a:r>
            <a:endParaRPr lang="ko-KR" altLang="en-US" sz="2800" dirty="0" err="1" smtClean="0">
              <a:latin typeface="Trebuchet MS" panose="020B0603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2040" y="1581718"/>
            <a:ext cx="1944216" cy="10551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Trebuchet MS" panose="020B0603020202020204" pitchFamily="34" charset="0"/>
              </a:rPr>
              <a:t>Kernel</a:t>
            </a:r>
            <a:endParaRPr lang="ko-KR" altLang="en-US" sz="2800" dirty="0" err="1" smtClean="0">
              <a:latin typeface="Trebuchet MS" panose="020B0603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2040" y="2973411"/>
            <a:ext cx="1944216" cy="10551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Trebuchet MS" panose="020B0603020202020204" pitchFamily="34" charset="0"/>
              </a:rPr>
              <a:t>Kernel</a:t>
            </a:r>
            <a:endParaRPr lang="ko-KR" altLang="en-US" sz="2800" dirty="0" err="1" smtClean="0">
              <a:latin typeface="Trebuchet MS" panose="020B0603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4525520"/>
            <a:ext cx="1944216" cy="10551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Trebuchet MS" panose="020B0603020202020204" pitchFamily="34" charset="0"/>
              </a:rPr>
              <a:t>Kernel</a:t>
            </a:r>
            <a:endParaRPr lang="ko-KR" altLang="en-US" sz="2800" dirty="0" err="1" smtClean="0">
              <a:latin typeface="Trebuchet MS" panose="020B0603020202020204" pitchFamily="34" charset="0"/>
            </a:endParaRPr>
          </a:p>
        </p:txBody>
      </p:sp>
      <p:sp>
        <p:nvSpPr>
          <p:cNvPr id="11" name="덧셈 기호 10"/>
          <p:cNvSpPr/>
          <p:nvPr/>
        </p:nvSpPr>
        <p:spPr>
          <a:xfrm>
            <a:off x="3707904" y="2960948"/>
            <a:ext cx="1080120" cy="1080120"/>
          </a:xfrm>
          <a:prstGeom prst="mathPlus">
            <a:avLst>
              <a:gd name="adj1" fmla="val 1595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7961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43796" y="46093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1.0x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6336" y="4069627"/>
            <a:ext cx="667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1.1x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3412997"/>
            <a:ext cx="667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2.0x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내용 개체 틀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240745"/>
              </p:ext>
            </p:extLst>
          </p:nvPr>
        </p:nvGraphicFramePr>
        <p:xfrm>
          <a:off x="107504" y="1268760"/>
          <a:ext cx="8972996" cy="485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7996" y="4388206"/>
            <a:ext cx="351301" cy="829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2027" y="4395241"/>
            <a:ext cx="335384" cy="829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72882" y="4388206"/>
            <a:ext cx="330449" cy="829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2657" y="4395241"/>
            <a:ext cx="332014" cy="829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35677" y="4395241"/>
            <a:ext cx="330200" cy="829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63410" y="4394744"/>
            <a:ext cx="335992" cy="829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40258" y="2133600"/>
            <a:ext cx="319470" cy="3091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68372" y="2133600"/>
            <a:ext cx="338622" cy="3091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0249" y="2133600"/>
            <a:ext cx="345256" cy="3091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38682" y="2126565"/>
            <a:ext cx="349069" cy="3091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90842" y="4725144"/>
            <a:ext cx="4825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1.5x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5268" y="4231173"/>
            <a:ext cx="48250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3.2x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04077" y="2954417"/>
            <a:ext cx="61715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15.4x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9402" y="6066136"/>
            <a:ext cx="162704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1.1x/1.1x/0.8x</a:t>
            </a:r>
            <a:endParaRPr lang="ko-KR" altLang="en-US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6" grpId="0" animBg="1"/>
      <p:bldP spid="17" grpId="0" animBg="1"/>
      <p:bldP spid="18" grpId="0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OpenCL programming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Previous approaches for clusters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Overview of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SnuCL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-D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Correctness problems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Optimization techniques</a:t>
            </a:r>
          </a:p>
          <a:p>
            <a:r>
              <a:rPr lang="en-US" altLang="ko-KR" dirty="0" smtClean="0"/>
              <a:t>Limitation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Limitation: Memory Footprint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6653" y="2291456"/>
            <a:ext cx="3303236" cy="10092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Trebuchet MS" panose="020B0603020202020204" pitchFamily="34" charset="0"/>
              </a:rPr>
              <a:t>Host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823" y="2388493"/>
            <a:ext cx="2088232" cy="8140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Main memory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90312" y="2743495"/>
            <a:ext cx="1949254" cy="40701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 program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38959" y="3340816"/>
            <a:ext cx="3303236" cy="11845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Trebuchet MS" panose="020B0603020202020204" pitchFamily="34" charset="0"/>
              </a:rPr>
              <a:t>Node 0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3129" y="3437853"/>
            <a:ext cx="2088232" cy="8140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Main memory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2618" y="3792855"/>
            <a:ext cx="1949254" cy="40701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 program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38959" y="4687389"/>
            <a:ext cx="3303236" cy="10448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Trebuchet MS" panose="020B0603020202020204" pitchFamily="34" charset="0"/>
              </a:rPr>
              <a:t>Node 1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23129" y="4784426"/>
            <a:ext cx="2088232" cy="8140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Main memory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2618" y="5139428"/>
            <a:ext cx="1949254" cy="40701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 program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6653" y="3443576"/>
            <a:ext cx="3303236" cy="10876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Trebuchet MS" panose="020B0603020202020204" pitchFamily="34" charset="0"/>
              </a:rPr>
              <a:t>Node 0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20823" y="3540613"/>
            <a:ext cx="2088232" cy="8140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Main memory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6653" y="4687388"/>
            <a:ext cx="3303236" cy="10448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Trebuchet MS" panose="020B0603020202020204" pitchFamily="34" charset="0"/>
              </a:rPr>
              <a:t>Node 1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0823" y="4784425"/>
            <a:ext cx="2088232" cy="8140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Main memory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593" y="1570351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rebuchet MS" panose="020B0603020202020204" pitchFamily="34" charset="0"/>
              </a:rPr>
              <a:t>Centralized approaches</a:t>
            </a:r>
            <a:endParaRPr lang="ko-KR" altLang="en-US" sz="2800" dirty="0" smtClean="0">
              <a:latin typeface="Trebuchet MS" panose="020B0603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2616" y="1570351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Trebuchet MS" panose="020B0603020202020204" pitchFamily="34" charset="0"/>
              </a:rPr>
              <a:t>SnuCL</a:t>
            </a:r>
            <a:r>
              <a:rPr lang="en-US" altLang="ko-KR" sz="2800" dirty="0" smtClean="0">
                <a:latin typeface="Trebuchet MS" panose="020B0603020202020204" pitchFamily="34" charset="0"/>
              </a:rPr>
              <a:t>-D</a:t>
            </a:r>
            <a:endParaRPr lang="ko-KR" altLang="en-US" sz="2800" dirty="0" smtClean="0">
              <a:latin typeface="Trebuchet MS" panose="020B0603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20823" y="2285504"/>
            <a:ext cx="2365124" cy="91388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 program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23129" y="3365083"/>
            <a:ext cx="2365124" cy="91388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 program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14" name="곱셈 기호 13"/>
          <p:cNvSpPr/>
          <p:nvPr/>
        </p:nvSpPr>
        <p:spPr>
          <a:xfrm>
            <a:off x="1337935" y="1667855"/>
            <a:ext cx="2836386" cy="2255314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6287498" y="2665198"/>
            <a:ext cx="2836386" cy="2255314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35" grpId="0" animBg="1"/>
      <p:bldP spid="14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OpenCL programming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Previous approaches for clusters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Overview of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SnuCL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-D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Correctness problems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Optimization techniques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Limitation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SnuCL</a:t>
            </a:r>
            <a:r>
              <a:rPr lang="en-US" altLang="ko-KR" sz="2000" dirty="0" smtClean="0"/>
              <a:t>-D</a:t>
            </a:r>
          </a:p>
          <a:p>
            <a:pPr lvl="1"/>
            <a:r>
              <a:rPr lang="en-US" altLang="ko-KR" sz="2000" dirty="0" smtClean="0"/>
              <a:t>A scalable and distributed OpenCL framework for clusters</a:t>
            </a:r>
          </a:p>
          <a:p>
            <a:pPr lvl="1"/>
            <a:r>
              <a:rPr lang="en-US" altLang="ko-KR" sz="2000" dirty="0"/>
              <a:t>OpenCL programs for multiple devices</a:t>
            </a:r>
          </a:p>
          <a:p>
            <a:pPr lvl="2"/>
            <a:r>
              <a:rPr lang="en-US" altLang="ko-KR" sz="1600" dirty="0" smtClean="0"/>
              <a:t>Efficiently </a:t>
            </a:r>
            <a:r>
              <a:rPr lang="en-US" altLang="ko-KR" sz="1600" dirty="0"/>
              <a:t>executed on a large-scale </a:t>
            </a:r>
            <a:r>
              <a:rPr lang="en-US" altLang="ko-KR" sz="1600" dirty="0" smtClean="0"/>
              <a:t>cluster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Correctness Problems</a:t>
            </a:r>
          </a:p>
          <a:p>
            <a:pPr lvl="1"/>
            <a:r>
              <a:rPr lang="en-US" altLang="ko-KR" sz="2000" dirty="0" smtClean="0"/>
              <a:t>Consistency problem and non-determinacy problem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000" dirty="0" smtClean="0"/>
              <a:t>Three optimization techniques</a:t>
            </a:r>
          </a:p>
          <a:p>
            <a:pPr lvl="1"/>
            <a:r>
              <a:rPr lang="en-US" altLang="ko-KR" sz="2000" dirty="0" smtClean="0"/>
              <a:t>Decentralization, new API function, and queueing optimization</a:t>
            </a:r>
          </a:p>
          <a:p>
            <a:pPr lvl="2"/>
            <a:endParaRPr lang="en-US" altLang="ko-KR" sz="1600" dirty="0" smtClean="0"/>
          </a:p>
          <a:p>
            <a:r>
              <a:rPr lang="en-US" altLang="ko-KR" sz="2000" dirty="0" smtClean="0"/>
              <a:t>Available at </a:t>
            </a:r>
            <a:r>
              <a:rPr lang="en-US" altLang="ko-KR" sz="2000" dirty="0" smtClean="0">
                <a:hlinkClick r:id="rId3"/>
              </a:rPr>
              <a:t>http://snucl.snu.ac.kr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July 11, 2016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11560" y="1988840"/>
            <a:ext cx="8064896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latin typeface="Trebuchet MS" panose="020B0603020202020204" pitchFamily="34" charset="0"/>
              </a:rPr>
              <a:t>A node</a:t>
            </a:r>
            <a:endParaRPr lang="ko-KR" altLang="en-US" sz="2400" dirty="0" smtClean="0"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OpenCL Platform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64975" y="3507888"/>
            <a:ext cx="1872208" cy="14401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4995" y="4287517"/>
            <a:ext cx="1512168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</a:t>
            </a:r>
          </a:p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memory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cxnSp>
        <p:nvCxnSpPr>
          <p:cNvPr id="11" name="꺾인 연결선 10"/>
          <p:cNvCxnSpPr>
            <a:stCxn id="4" idx="2"/>
            <a:endCxn id="33" idx="2"/>
          </p:cNvCxnSpPr>
          <p:nvPr/>
        </p:nvCxnSpPr>
        <p:spPr>
          <a:xfrm rot="5400000" flipH="1" flipV="1">
            <a:off x="4709907" y="2532340"/>
            <a:ext cx="6880" cy="4824536"/>
          </a:xfrm>
          <a:prstGeom prst="bentConnector3">
            <a:avLst>
              <a:gd name="adj1" fmla="val -812995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2"/>
            <a:endCxn id="29" idx="2"/>
          </p:cNvCxnSpPr>
          <p:nvPr/>
        </p:nvCxnSpPr>
        <p:spPr>
          <a:xfrm rot="5400000" flipH="1" flipV="1">
            <a:off x="3541111" y="3701135"/>
            <a:ext cx="6880" cy="2486945"/>
          </a:xfrm>
          <a:prstGeom prst="bentConnector3">
            <a:avLst>
              <a:gd name="adj1" fmla="val -812707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51920" y="3501008"/>
            <a:ext cx="1872208" cy="14401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device 0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35621" y="4287517"/>
            <a:ext cx="1512168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Device</a:t>
            </a:r>
          </a:p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memory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89511" y="3501008"/>
            <a:ext cx="1872208" cy="14401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device 1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3212" y="4287517"/>
            <a:ext cx="1512168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Device</a:t>
            </a:r>
          </a:p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memory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64975" y="2445207"/>
            <a:ext cx="1872208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Host program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55601" y="2445207"/>
            <a:ext cx="1872208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Kernels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89511" y="2445207"/>
            <a:ext cx="1872208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Kernels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64975" y="3068960"/>
            <a:ext cx="6696744" cy="35517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OpenCL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6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  <p:bldP spid="30" grpId="0" animBg="1"/>
      <p:bldP spid="33" grpId="0" animBg="1"/>
      <p:bldP spid="34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400592" y="1702952"/>
            <a:ext cx="1363648" cy="812959"/>
            <a:chOff x="7328768" y="1694343"/>
            <a:chExt cx="1363648" cy="812959"/>
          </a:xfrm>
        </p:grpSpPr>
        <p:sp>
          <p:nvSpPr>
            <p:cNvPr id="54" name="직사각형 53"/>
            <p:cNvSpPr/>
            <p:nvPr/>
          </p:nvSpPr>
          <p:spPr>
            <a:xfrm>
              <a:off x="7328768" y="1694343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48038" y="2100822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208078" y="2100822"/>
              <a:ext cx="360040" cy="2624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87998" y="2100822"/>
              <a:ext cx="360040" cy="26246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27" name="아래쪽 화살표 26"/>
          <p:cNvSpPr/>
          <p:nvPr/>
        </p:nvSpPr>
        <p:spPr>
          <a:xfrm>
            <a:off x="5264381" y="2893852"/>
            <a:ext cx="936104" cy="3631492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1010204" y="2893852"/>
            <a:ext cx="936104" cy="3631492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OpenCL Programming Model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823" y="251591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Host program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9587" y="3517275"/>
            <a:ext cx="2736304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Calibri" panose="020F0502020204030204" pitchFamily="34" charset="0"/>
              </a:rPr>
              <a:t>clEnqueueWriteBuffer</a:t>
            </a:r>
            <a:r>
              <a:rPr lang="en-US" altLang="ko-KR" sz="1600" dirty="0" smtClean="0">
                <a:latin typeface="Calibri" panose="020F0502020204030204" pitchFamily="34" charset="0"/>
              </a:rPr>
              <a:t>()</a:t>
            </a:r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458476" y="3705008"/>
            <a:ext cx="864096" cy="288032"/>
            <a:chOff x="3230352" y="2780928"/>
            <a:chExt cx="864096" cy="288032"/>
          </a:xfrm>
        </p:grpSpPr>
        <p:sp>
          <p:nvSpPr>
            <p:cNvPr id="7" name="직사각형 6"/>
            <p:cNvSpPr/>
            <p:nvPr/>
          </p:nvSpPr>
          <p:spPr>
            <a:xfrm>
              <a:off x="3230352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46376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62400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78424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9587" y="4122820"/>
            <a:ext cx="2736304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Calibri" panose="020F0502020204030204" pitchFamily="34" charset="0"/>
              </a:rPr>
              <a:t>clEnqueueNDRangeKernel</a:t>
            </a:r>
            <a:r>
              <a:rPr lang="en-US" altLang="ko-KR" sz="1600" dirty="0" smtClean="0">
                <a:latin typeface="Calibri" panose="020F0502020204030204" pitchFamily="34" charset="0"/>
              </a:rPr>
              <a:t>()</a:t>
            </a:r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3144" y="251591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Compute Device 0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5973" y="3181788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rebuchet MS" panose="020B0603020202020204" pitchFamily="34" charset="0"/>
              </a:rPr>
              <a:t>Command-queue</a:t>
            </a: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for compute device 0</a:t>
            </a:r>
            <a:endParaRPr lang="ko-KR" altLang="en-US" sz="1400" dirty="0" smtClean="0">
              <a:latin typeface="Trebuchet MS" panose="020B0603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0104" y="5517232"/>
            <a:ext cx="2736304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Calibri" panose="020F0502020204030204" pitchFamily="34" charset="0"/>
              </a:rPr>
              <a:t>clEnqueueReadBuffer</a:t>
            </a:r>
            <a:r>
              <a:rPr lang="en-US" altLang="ko-KR" sz="1600" dirty="0" smtClean="0">
                <a:latin typeface="Calibri" panose="020F0502020204030204" pitchFamily="34" charset="0"/>
              </a:rPr>
              <a:t>()</a:t>
            </a:r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458476" y="5148963"/>
            <a:ext cx="864096" cy="288032"/>
            <a:chOff x="3230352" y="2780928"/>
            <a:chExt cx="864096" cy="288032"/>
          </a:xfrm>
        </p:grpSpPr>
        <p:sp>
          <p:nvSpPr>
            <p:cNvPr id="30" name="직사각형 29"/>
            <p:cNvSpPr/>
            <p:nvPr/>
          </p:nvSpPr>
          <p:spPr>
            <a:xfrm>
              <a:off x="3230352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46376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62400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78424" y="2780928"/>
              <a:ext cx="216024" cy="2880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15973" y="4625743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rebuchet MS" panose="020B0603020202020204" pitchFamily="34" charset="0"/>
              </a:rPr>
              <a:t>Command-queue</a:t>
            </a: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for compute device 1</a:t>
            </a:r>
            <a:endParaRPr lang="ko-KR" altLang="en-US" sz="1400" dirty="0" smtClean="0">
              <a:latin typeface="Trebuchet MS" panose="020B0603020202020204" pitchFamily="34" charset="0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7609549" y="2893852"/>
            <a:ext cx="936104" cy="3631492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8312" y="251591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Compute Device 1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0124" y="1787472"/>
            <a:ext cx="2376264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46337" y="1702952"/>
            <a:ext cx="1363648" cy="812959"/>
            <a:chOff x="5033490" y="1702952"/>
            <a:chExt cx="1363648" cy="812959"/>
          </a:xfrm>
        </p:grpSpPr>
        <p:sp>
          <p:nvSpPr>
            <p:cNvPr id="47" name="직사각형 46"/>
            <p:cNvSpPr/>
            <p:nvPr/>
          </p:nvSpPr>
          <p:spPr>
            <a:xfrm>
              <a:off x="5033490" y="1702952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52760" y="2109431"/>
              <a:ext cx="360040" cy="262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12800" y="2109431"/>
              <a:ext cx="360040" cy="262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92720" y="2109431"/>
              <a:ext cx="360040" cy="262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10104" y="4771497"/>
            <a:ext cx="2736304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Calibri" panose="020F0502020204030204" pitchFamily="34" charset="0"/>
              </a:rPr>
              <a:t>clEnqueueNDRangeKernel</a:t>
            </a:r>
            <a:r>
              <a:rPr lang="en-US" altLang="ko-KR" sz="1600" dirty="0" smtClean="0">
                <a:latin typeface="Calibri" panose="020F0502020204030204" pitchFamily="34" charset="0"/>
              </a:rPr>
              <a:t>()</a:t>
            </a:r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04650" y="3553279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704650" y="4154283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15167" y="4805245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15167" y="5553236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283452" y="1714183"/>
            <a:ext cx="1363648" cy="812959"/>
            <a:chOff x="5033490" y="1702952"/>
            <a:chExt cx="1363648" cy="812959"/>
          </a:xfrm>
        </p:grpSpPr>
        <p:sp>
          <p:nvSpPr>
            <p:cNvPr id="68" name="직사각형 67"/>
            <p:cNvSpPr/>
            <p:nvPr/>
          </p:nvSpPr>
          <p:spPr>
            <a:xfrm>
              <a:off x="5033490" y="1702952"/>
              <a:ext cx="1363648" cy="81295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Trebuchet MS" panose="020B0603020202020204" pitchFamily="34" charset="0"/>
                </a:rPr>
                <a:t>Buffer 0</a:t>
              </a:r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552760" y="2109431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912800" y="2109431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92720" y="2109431"/>
              <a:ext cx="360040" cy="2624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9965" y="2127077"/>
            <a:ext cx="1080120" cy="244817"/>
            <a:chOff x="389965" y="2127077"/>
            <a:chExt cx="1080120" cy="244817"/>
          </a:xfrm>
        </p:grpSpPr>
        <p:sp>
          <p:nvSpPr>
            <p:cNvPr id="58" name="직사각형 57"/>
            <p:cNvSpPr/>
            <p:nvPr/>
          </p:nvSpPr>
          <p:spPr>
            <a:xfrm>
              <a:off x="389965" y="2127077"/>
              <a:ext cx="360040" cy="2448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50005" y="2127077"/>
              <a:ext cx="360040" cy="2448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10045" y="2127077"/>
              <a:ext cx="360040" cy="24481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136" y="2127076"/>
            <a:ext cx="1080120" cy="244817"/>
            <a:chOff x="389965" y="2127077"/>
            <a:chExt cx="1080120" cy="244817"/>
          </a:xfrm>
        </p:grpSpPr>
        <p:sp>
          <p:nvSpPr>
            <p:cNvPr id="73" name="직사각형 72"/>
            <p:cNvSpPr/>
            <p:nvPr/>
          </p:nvSpPr>
          <p:spPr>
            <a:xfrm>
              <a:off x="389965" y="2127077"/>
              <a:ext cx="360040" cy="2448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50005" y="2127077"/>
              <a:ext cx="360040" cy="2448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10045" y="2127077"/>
              <a:ext cx="360040" cy="24481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208101" y="2109472"/>
            <a:ext cx="360040" cy="2624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10104" y="2995316"/>
            <a:ext cx="2736304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Calibri" panose="020F0502020204030204" pitchFamily="34" charset="0"/>
              </a:rPr>
              <a:t>clCreateBuffer</a:t>
            </a:r>
            <a:r>
              <a:rPr lang="en-US" altLang="ko-KR" sz="1600" dirty="0" smtClean="0">
                <a:latin typeface="Calibri" panose="020F0502020204030204" pitchFamily="34" charset="0"/>
              </a:rPr>
              <a:t>()</a:t>
            </a:r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19862" y="2119923"/>
            <a:ext cx="360040" cy="24481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559822" y="2118035"/>
            <a:ext cx="1080120" cy="244817"/>
            <a:chOff x="7712222" y="2273062"/>
            <a:chExt cx="1080120" cy="244817"/>
          </a:xfrm>
        </p:grpSpPr>
        <p:grpSp>
          <p:nvGrpSpPr>
            <p:cNvPr id="88" name="그룹 87"/>
            <p:cNvGrpSpPr/>
            <p:nvPr/>
          </p:nvGrpSpPr>
          <p:grpSpPr>
            <a:xfrm>
              <a:off x="7712222" y="2273062"/>
              <a:ext cx="1080120" cy="244817"/>
              <a:chOff x="389965" y="2127077"/>
              <a:chExt cx="1080120" cy="24481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9965" y="2127077"/>
                <a:ext cx="360040" cy="244817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 err="1" smtClean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50005" y="2127077"/>
                <a:ext cx="360040" cy="2448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 err="1" smtClean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110045" y="2127077"/>
                <a:ext cx="360040" cy="244817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 err="1" smtClean="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8071780" y="2274303"/>
              <a:ext cx="360040" cy="240298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 err="1" smtClean="0">
                <a:latin typeface="Trebuchet MS" panose="020B0603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302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8264 0.0219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0.02199 L 0.22083 0.025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1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06 0.00255 L 1.11111E-6 -3.7037E-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52691 -0.00162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3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8229 -0.0655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6551 L 0.31736 0.00139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08177 0.0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0.05 L 0.57726 -0.01922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747 2.59259E-6 L -4.16667E-6 1.11111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0.08177 -0.0592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0.05926 L 0.22865 -0.02639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78402 0.00116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0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3" grpId="0"/>
      <p:bldP spid="22" grpId="0" animBg="1"/>
      <p:bldP spid="40" grpId="0"/>
      <p:bldP spid="61" grpId="0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6" grpId="3" animBg="1"/>
      <p:bldP spid="76" grpId="0" animBg="1"/>
      <p:bldP spid="85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Order of Commands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Unordered</a:t>
            </a:r>
            <a:endParaRPr lang="ko-KR" altLang="en-US" dirty="0"/>
          </a:p>
        </p:txBody>
      </p:sp>
      <p:sp>
        <p:nvSpPr>
          <p:cNvPr id="20" name="내용 개체 틀 19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Ordered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5046" y="2626879"/>
            <a:ext cx="309516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k1:clEnqueueNDRangeKernel()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cxnSp>
        <p:nvCxnSpPr>
          <p:cNvPr id="14" name="직선 화살표 연결선 13"/>
          <p:cNvCxnSpPr>
            <a:stCxn id="27" idx="2"/>
            <a:endCxn id="36" idx="0"/>
          </p:cNvCxnSpPr>
          <p:nvPr/>
        </p:nvCxnSpPr>
        <p:spPr>
          <a:xfrm>
            <a:off x="6408877" y="3130935"/>
            <a:ext cx="612056" cy="641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59632" y="4276571"/>
            <a:ext cx="2930937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k2:clEnqueueNDRangeKernel()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3386" y="2626879"/>
            <a:ext cx="295098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k1:clEnqueueNDRangeKernel()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509" y="5306792"/>
            <a:ext cx="3020805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k2:clEnqueueNDRangeKernel()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89021" y="3771937"/>
            <a:ext cx="1863824" cy="504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An OpenCL event</a:t>
            </a:r>
            <a:endParaRPr lang="ko-KR" altLang="en-US" sz="1600" dirty="0" err="1" smtClean="0">
              <a:latin typeface="Trebuchet MS" panose="020B0603020202020204" pitchFamily="34" charset="0"/>
            </a:endParaRPr>
          </a:p>
        </p:txBody>
      </p:sp>
      <p:cxnSp>
        <p:nvCxnSpPr>
          <p:cNvPr id="39" name="구부러진 연결선 38"/>
          <p:cNvCxnSpPr>
            <a:stCxn id="36" idx="2"/>
            <a:endCxn id="28" idx="0"/>
          </p:cNvCxnSpPr>
          <p:nvPr/>
        </p:nvCxnSpPr>
        <p:spPr>
          <a:xfrm rot="5400000">
            <a:off x="6328024" y="4613882"/>
            <a:ext cx="1030799" cy="355021"/>
          </a:xfrm>
          <a:prstGeom prst="curvedConnector3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8444" y="490543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wait</a:t>
            </a:r>
            <a:endParaRPr lang="ko-KR" altLang="en-US" dirty="0" smtClean="0"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4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6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OpenCL for Heterogeneous Clusters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696219"/>
            <a:ext cx="3960440" cy="230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Node 0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116" y="2670407"/>
            <a:ext cx="1074786" cy="8267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latin typeface="Trebuchet MS" panose="020B0603020202020204" pitchFamily="34" charset="0"/>
              </a:rPr>
              <a:t>Host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9461" y="3117971"/>
            <a:ext cx="868096" cy="33070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Host</a:t>
            </a:r>
          </a:p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memory</a:t>
            </a:r>
            <a:endParaRPr lang="ko-KR" altLang="en-US" sz="1050" dirty="0" smtClean="0">
              <a:latin typeface="Trebuchet MS" panose="020B0603020202020204" pitchFamily="34" charset="0"/>
            </a:endParaRPr>
          </a:p>
        </p:txBody>
      </p:sp>
      <p:cxnSp>
        <p:nvCxnSpPr>
          <p:cNvPr id="7" name="꺾인 연결선 6"/>
          <p:cNvCxnSpPr>
            <a:stCxn id="5" idx="2"/>
            <a:endCxn id="11" idx="2"/>
          </p:cNvCxnSpPr>
          <p:nvPr/>
        </p:nvCxnSpPr>
        <p:spPr>
          <a:xfrm rot="5400000" flipH="1" flipV="1">
            <a:off x="2306354" y="2110370"/>
            <a:ext cx="3950" cy="2769640"/>
          </a:xfrm>
          <a:prstGeom prst="bentConnector3">
            <a:avLst>
              <a:gd name="adj1" fmla="val -812995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5" idx="2"/>
            <a:endCxn id="9" idx="2"/>
          </p:cNvCxnSpPr>
          <p:nvPr/>
        </p:nvCxnSpPr>
        <p:spPr>
          <a:xfrm rot="5400000" flipH="1" flipV="1">
            <a:off x="1635379" y="2781345"/>
            <a:ext cx="3950" cy="1427690"/>
          </a:xfrm>
          <a:prstGeom prst="bentConnector3">
            <a:avLst>
              <a:gd name="adj1" fmla="val -812707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13806" y="2666457"/>
            <a:ext cx="1074786" cy="82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device 0</a:t>
            </a:r>
            <a:endParaRPr lang="ko-KR" altLang="en-US" sz="1200" dirty="0" smtClean="0">
              <a:latin typeface="Trebuchet MS" panose="020B0603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9264" y="3117971"/>
            <a:ext cx="868096" cy="33070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Device</a:t>
            </a:r>
          </a:p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memory</a:t>
            </a:r>
            <a:endParaRPr lang="ko-KR" altLang="en-US" sz="1050" dirty="0" smtClean="0">
              <a:latin typeface="Trebuchet MS" panose="020B0603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55756" y="2666457"/>
            <a:ext cx="1074786" cy="82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device 1</a:t>
            </a:r>
            <a:endParaRPr lang="ko-KR" altLang="en-US" sz="1200" dirty="0" smtClean="0">
              <a:latin typeface="Trebuchet MS" panose="020B0603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61214" y="3117971"/>
            <a:ext cx="868096" cy="33070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Device</a:t>
            </a:r>
          </a:p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memory</a:t>
            </a:r>
            <a:endParaRPr lang="ko-KR" altLang="en-US" sz="1050" dirty="0" smtClean="0">
              <a:latin typeface="Trebuchet MS" panose="020B0603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116" y="2005051"/>
            <a:ext cx="1074786" cy="289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Trebuchet MS" panose="020B0603020202020204" pitchFamily="34" charset="0"/>
              </a:rPr>
              <a:t>Host program</a:t>
            </a:r>
            <a:endParaRPr lang="ko-KR" altLang="en-US" sz="1000" dirty="0" smtClean="0">
              <a:latin typeface="Trebuchet MS" panose="020B06030202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15919" y="2005051"/>
            <a:ext cx="1074786" cy="289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Trebuchet MS" panose="020B0603020202020204" pitchFamily="34" charset="0"/>
              </a:rPr>
              <a:t>Kernels</a:t>
            </a:r>
            <a:endParaRPr lang="ko-KR" altLang="en-US" sz="1000" dirty="0" smtClean="0">
              <a:latin typeface="Trebuchet MS" panose="020B06030202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55756" y="2005051"/>
            <a:ext cx="1074786" cy="289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Trebuchet MS" panose="020B0603020202020204" pitchFamily="34" charset="0"/>
              </a:rPr>
              <a:t>Kernels</a:t>
            </a:r>
            <a:endParaRPr lang="ko-KR" altLang="en-US" sz="1000" dirty="0" smtClean="0">
              <a:latin typeface="Trebuchet MS" panose="020B0603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6116" y="2348880"/>
            <a:ext cx="3844426" cy="2735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OpenCL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1696219"/>
            <a:ext cx="3960440" cy="230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Node 1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78604" y="2670407"/>
            <a:ext cx="1074786" cy="8267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latin typeface="Trebuchet MS" panose="020B0603020202020204" pitchFamily="34" charset="0"/>
              </a:rPr>
              <a:t>Host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81949" y="3117971"/>
            <a:ext cx="868096" cy="33070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Host</a:t>
            </a:r>
          </a:p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memory</a:t>
            </a:r>
            <a:endParaRPr lang="ko-KR" altLang="en-US" sz="1050" dirty="0" smtClean="0">
              <a:latin typeface="Trebuchet MS" panose="020B0603020202020204" pitchFamily="34" charset="0"/>
            </a:endParaRPr>
          </a:p>
        </p:txBody>
      </p:sp>
      <p:cxnSp>
        <p:nvCxnSpPr>
          <p:cNvPr id="21" name="꺾인 연결선 20"/>
          <p:cNvCxnSpPr>
            <a:stCxn id="19" idx="2"/>
            <a:endCxn id="25" idx="2"/>
          </p:cNvCxnSpPr>
          <p:nvPr/>
        </p:nvCxnSpPr>
        <p:spPr>
          <a:xfrm rot="5400000" flipH="1" flipV="1">
            <a:off x="6698842" y="2110370"/>
            <a:ext cx="3950" cy="2769640"/>
          </a:xfrm>
          <a:prstGeom prst="bentConnector3">
            <a:avLst>
              <a:gd name="adj1" fmla="val -812995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9" idx="2"/>
            <a:endCxn id="23" idx="2"/>
          </p:cNvCxnSpPr>
          <p:nvPr/>
        </p:nvCxnSpPr>
        <p:spPr>
          <a:xfrm rot="5400000" flipH="1" flipV="1">
            <a:off x="6027867" y="2781345"/>
            <a:ext cx="3950" cy="1427690"/>
          </a:xfrm>
          <a:prstGeom prst="bentConnector3">
            <a:avLst>
              <a:gd name="adj1" fmla="val -812707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06294" y="2666457"/>
            <a:ext cx="1074786" cy="82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device 0</a:t>
            </a:r>
            <a:endParaRPr lang="ko-KR" altLang="en-US" sz="1200" dirty="0" smtClean="0">
              <a:latin typeface="Trebuchet MS" panose="020B0603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11752" y="3117971"/>
            <a:ext cx="868096" cy="33070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Device</a:t>
            </a:r>
          </a:p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memory</a:t>
            </a:r>
            <a:endParaRPr lang="ko-KR" altLang="en-US" sz="1050" dirty="0" smtClean="0">
              <a:latin typeface="Trebuchet MS" panose="020B0603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48244" y="2666457"/>
            <a:ext cx="1074786" cy="82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Compute</a:t>
            </a:r>
          </a:p>
          <a:p>
            <a:pPr algn="ctr"/>
            <a:r>
              <a:rPr lang="en-US" altLang="ko-KR" sz="1200" dirty="0" smtClean="0">
                <a:latin typeface="Trebuchet MS" panose="020B0603020202020204" pitchFamily="34" charset="0"/>
              </a:rPr>
              <a:t>device 1</a:t>
            </a:r>
            <a:endParaRPr lang="ko-KR" altLang="en-US" sz="1200" dirty="0" smtClean="0">
              <a:latin typeface="Trebuchet MS" panose="020B0603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53702" y="3117971"/>
            <a:ext cx="868096" cy="33070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Device</a:t>
            </a:r>
          </a:p>
          <a:p>
            <a:pPr algn="ctr"/>
            <a:r>
              <a:rPr lang="en-US" altLang="ko-KR" sz="1050" dirty="0" smtClean="0">
                <a:latin typeface="Trebuchet MS" panose="020B0603020202020204" pitchFamily="34" charset="0"/>
              </a:rPr>
              <a:t>memory</a:t>
            </a:r>
            <a:endParaRPr lang="ko-KR" altLang="en-US" sz="1050" dirty="0" smtClean="0">
              <a:latin typeface="Trebuchet MS" panose="020B0603020202020204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78604" y="2005051"/>
            <a:ext cx="1074786" cy="289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Trebuchet MS" panose="020B0603020202020204" pitchFamily="34" charset="0"/>
              </a:rPr>
              <a:t>Host program</a:t>
            </a:r>
            <a:endParaRPr lang="ko-KR" altLang="en-US" sz="1000" dirty="0" smtClean="0">
              <a:latin typeface="Trebuchet MS" panose="020B060302020202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08407" y="2005051"/>
            <a:ext cx="1074786" cy="289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Trebuchet MS" panose="020B0603020202020204" pitchFamily="34" charset="0"/>
              </a:rPr>
              <a:t>Kernels</a:t>
            </a:r>
            <a:endParaRPr lang="ko-KR" altLang="en-US" sz="1000" dirty="0" smtClean="0">
              <a:latin typeface="Trebuchet MS" panose="020B0603020202020204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48244" y="2005051"/>
            <a:ext cx="1074786" cy="289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Trebuchet MS" panose="020B0603020202020204" pitchFamily="34" charset="0"/>
              </a:rPr>
              <a:t>Kernels</a:t>
            </a:r>
            <a:endParaRPr lang="ko-KR" altLang="en-US" sz="1000" dirty="0" smtClean="0">
              <a:latin typeface="Trebuchet MS" panose="020B0603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78604" y="2348880"/>
            <a:ext cx="3844426" cy="2735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OpenCL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4725144"/>
            <a:ext cx="1090762" cy="5833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rebuchet MS" panose="020B0603020202020204" pitchFamily="34" charset="0"/>
              </a:rPr>
              <a:t>MPI</a:t>
            </a: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  <p:cxnSp>
        <p:nvCxnSpPr>
          <p:cNvPr id="37" name="꺾인 연결선 36"/>
          <p:cNvCxnSpPr>
            <a:stCxn id="4" idx="2"/>
            <a:endCxn id="36" idx="1"/>
          </p:cNvCxnSpPr>
          <p:nvPr/>
        </p:nvCxnSpPr>
        <p:spPr>
          <a:xfrm rot="16200000" flipH="1">
            <a:off x="2607973" y="3700839"/>
            <a:ext cx="1011731" cy="162018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6" idx="3"/>
            <a:endCxn id="18" idx="2"/>
          </p:cNvCxnSpPr>
          <p:nvPr/>
        </p:nvCxnSpPr>
        <p:spPr>
          <a:xfrm flipV="1">
            <a:off x="5014690" y="4005064"/>
            <a:ext cx="1681546" cy="101173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11707" y="5619115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MPI+OpenCL</a:t>
            </a:r>
            <a:r>
              <a:rPr lang="en-US" altLang="ko-KR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: cumbersome and error-prone</a:t>
            </a:r>
            <a:endParaRPr lang="ko-KR" altLang="en-US" sz="2400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6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6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OpenCL programming model</a:t>
            </a:r>
          </a:p>
          <a:p>
            <a:r>
              <a:rPr lang="en-US" altLang="ko-KR" dirty="0" smtClean="0"/>
              <a:t>Previous approaches for clusters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Overview of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SnuCL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-D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Correctness problems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Optimization techniques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Limitation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8.4|1.5|4.5|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|2|2.4|21.4|26.7|18.4|6.7|11.5|0.8|2.2|18.4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3.4|4.4|2|2.2|5.9|7|0.9|4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6|1.8|1.9|5.2|2.7|4.5|4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4.1|1.5|3.2|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9|1.9|8.9|5.3|7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4.2|5.4|11.8|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9|0.6|1.3|1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3.9|3.1|14.5|9.2|29.5|14.7|6.8|1.7|6|10.6|13.5|3.5|25.8|1.1|3.6|3.7|3.6|9.4|3.1|1.9|19.9|1|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9.2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4.4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7.5|2.4|2.7|1.1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4.8|2.3|24.3|2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9|6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FEFF"/>
        </a:solidFill>
        <a:ln w="12700">
          <a:solidFill>
            <a:schemeClr val="dk1"/>
          </a:solidFill>
        </a:ln>
      </a:spPr>
      <a:bodyPr rtlCol="0" anchor="ctr"/>
      <a:lstStyle>
        <a:defPPr algn="ctr">
          <a:defRPr sz="1600" dirty="0" err="1" smtClean="0">
            <a:latin typeface="Trebuchet MS" panose="020B06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rebuchet MS" panose="020B0603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28051</TotalTime>
  <Words>1647</Words>
  <Application>Microsoft Office PowerPoint</Application>
  <PresentationFormat>화면 슬라이드 쇼(4:3)</PresentationFormat>
  <Paragraphs>883</Paragraphs>
  <Slides>46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Trebuchet MS</vt:lpstr>
      <vt:lpstr>Office 테마</vt:lpstr>
      <vt:lpstr>A Distributed OpenCL Framework  using Redundant Computation  and Data Replication</vt:lpstr>
      <vt:lpstr>Outline</vt:lpstr>
      <vt:lpstr>Introduction</vt:lpstr>
      <vt:lpstr>OpenCL Program</vt:lpstr>
      <vt:lpstr>OpenCL Platform Model</vt:lpstr>
      <vt:lpstr>OpenCL Programming Model</vt:lpstr>
      <vt:lpstr>Order of Commands</vt:lpstr>
      <vt:lpstr>OpenCL for Heterogeneous Clusters</vt:lpstr>
      <vt:lpstr>Outline</vt:lpstr>
      <vt:lpstr>Previous Approaches for Clusters</vt:lpstr>
      <vt:lpstr>Centralized Approaches</vt:lpstr>
      <vt:lpstr>MPI-Fortran vs. SnuCL</vt:lpstr>
      <vt:lpstr>Goals</vt:lpstr>
      <vt:lpstr>Outline</vt:lpstr>
      <vt:lpstr>SnuCL-D’s Approach</vt:lpstr>
      <vt:lpstr>Remote Device Virtualization</vt:lpstr>
      <vt:lpstr>SnuCL-D Runtime</vt:lpstr>
      <vt:lpstr>Outline</vt:lpstr>
      <vt:lpstr>Correctness Problems</vt:lpstr>
      <vt:lpstr>Consistency Problem (Simultaneous Accesses)</vt:lpstr>
      <vt:lpstr>Consistency Problem (Simultaneous Accesses)</vt:lpstr>
      <vt:lpstr>Consistency Problem (Sequential Accesses)</vt:lpstr>
      <vt:lpstr>Consistency Problem (Sequential Accesses)</vt:lpstr>
      <vt:lpstr>Correctness Problems</vt:lpstr>
      <vt:lpstr>Non-deterministic Command Scheduling (Single-threaded Host Programs)</vt:lpstr>
      <vt:lpstr>Non-deterministic Command Scheduling (Multi-threaded Host Programs)</vt:lpstr>
      <vt:lpstr>Non-deterministic Result of a Function Call</vt:lpstr>
      <vt:lpstr>Outline</vt:lpstr>
      <vt:lpstr>Runtime Overheads of Centralized Approaches</vt:lpstr>
      <vt:lpstr>Decentralization Technique</vt:lpstr>
      <vt:lpstr>Runtime Overheads of Centralized Approaches</vt:lpstr>
      <vt:lpstr>Performance</vt:lpstr>
      <vt:lpstr>Runtime Overheads of Centralized Approaches</vt:lpstr>
      <vt:lpstr>New API Function</vt:lpstr>
      <vt:lpstr>Runtime Overheads of Centralized Approaches</vt:lpstr>
      <vt:lpstr>Performance</vt:lpstr>
      <vt:lpstr>Runtime Overheads of Centralized Approaches</vt:lpstr>
      <vt:lpstr>Queueing Optimization</vt:lpstr>
      <vt:lpstr>Runtime Overheads of Centralized Approaches</vt:lpstr>
      <vt:lpstr>Performance</vt:lpstr>
      <vt:lpstr>Performance</vt:lpstr>
      <vt:lpstr>Outline</vt:lpstr>
      <vt:lpstr>Limitation: Memory Footprint</vt:lpstr>
      <vt:lpstr>Outline</vt:lpstr>
      <vt:lpstr>Conclusion</vt:lpstr>
      <vt:lpstr>Thank you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Distributed OpenCL Framework  using Redundant Computation and Data Replication</dc:title>
  <dc:creator>Microsoft Corporation</dc:creator>
  <cp:lastModifiedBy>Junghyun Kim</cp:lastModifiedBy>
  <cp:revision>838</cp:revision>
  <cp:lastPrinted>2016-06-08T08:16:50Z</cp:lastPrinted>
  <dcterms:created xsi:type="dcterms:W3CDTF">2006-10-05T04:04:58Z</dcterms:created>
  <dcterms:modified xsi:type="dcterms:W3CDTF">2016-06-21T10:38:25Z</dcterms:modified>
</cp:coreProperties>
</file>