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80" r:id="rId5"/>
    <p:sldId id="284" r:id="rId6"/>
    <p:sldId id="285" r:id="rId7"/>
    <p:sldId id="260" r:id="rId8"/>
    <p:sldId id="259" r:id="rId9"/>
    <p:sldId id="261" r:id="rId10"/>
    <p:sldId id="273" r:id="rId11"/>
    <p:sldId id="274" r:id="rId12"/>
    <p:sldId id="263" r:id="rId13"/>
    <p:sldId id="262" r:id="rId14"/>
    <p:sldId id="264" r:id="rId15"/>
    <p:sldId id="265" r:id="rId16"/>
    <p:sldId id="275" r:id="rId17"/>
    <p:sldId id="277" r:id="rId18"/>
    <p:sldId id="266" r:id="rId19"/>
    <p:sldId id="267" r:id="rId20"/>
    <p:sldId id="268" r:id="rId21"/>
    <p:sldId id="269" r:id="rId22"/>
    <p:sldId id="276" r:id="rId23"/>
    <p:sldId id="281" r:id="rId24"/>
    <p:sldId id="283" r:id="rId25"/>
    <p:sldId id="304" r:id="rId26"/>
    <p:sldId id="278" r:id="rId27"/>
    <p:sldId id="279" r:id="rId28"/>
    <p:sldId id="30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638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4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1"/>
    <a:srgbClr val="ED6666"/>
    <a:srgbClr val="1B786E"/>
    <a:srgbClr val="29B5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7D6AB-7770-421D-B466-3D679BF6B24D}" v="983" dt="2018-11-13T12:01:40.766"/>
    <p1510:client id="{282D0007-A808-C841-92AA-65F74E128A9B}" v="3104" dt="2018-11-13T11:53:46.594"/>
    <p1510:client id="{2021DAAD-0C37-5949-A3CF-B6C98ABC82EE}" v="1124" dt="2018-11-13T12:01:51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35"/>
        <p:guide pos="2638"/>
        <p:guide orient="horz" pos="2205"/>
        <p:guide orient="horz" pos="324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ZHAO HENGRUI#" userId="ff931144-885e-464b-83eb-e99a03d05504" providerId="ADAL" clId="{2021DAAD-0C37-5949-A3CF-B6C98ABC82EE}"/>
    <pc:docChg chg="undo custSel addSld delSld modSld">
      <pc:chgData name="#ZHAO HENGRUI#" userId="ff931144-885e-464b-83eb-e99a03d05504" providerId="ADAL" clId="{2021DAAD-0C37-5949-A3CF-B6C98ABC82EE}" dt="2018-11-13T12:01:51.829" v="1124" actId="108"/>
      <pc:docMkLst>
        <pc:docMk/>
      </pc:docMkLst>
      <pc:sldChg chg="modSp">
        <pc:chgData name="#ZHAO HENGRUI#" userId="ff931144-885e-464b-83eb-e99a03d05504" providerId="ADAL" clId="{2021DAAD-0C37-5949-A3CF-B6C98ABC82EE}" dt="2018-11-13T11:16:33.726" v="913" actId="2711"/>
        <pc:sldMkLst>
          <pc:docMk/>
          <pc:sldMk cId="3086008846" sldId="259"/>
        </pc:sldMkLst>
        <pc:spChg chg="mod">
          <ac:chgData name="#ZHAO HENGRUI#" userId="ff931144-885e-464b-83eb-e99a03d05504" providerId="ADAL" clId="{2021DAAD-0C37-5949-A3CF-B6C98ABC82EE}" dt="2018-11-13T11:16:33.726" v="913" actId="2711"/>
          <ac:spMkLst>
            <pc:docMk/>
            <pc:sldMk cId="3086008846" sldId="259"/>
            <ac:spMk id="3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6:33.726" v="913" actId="2711"/>
          <ac:spMkLst>
            <pc:docMk/>
            <pc:sldMk cId="3086008846" sldId="259"/>
            <ac:spMk id="3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3086008846" sldId="259"/>
            <ac:spMk id="162" creationId="{00000000-0000-0000-0000-000000000000}"/>
          </ac:spMkLst>
        </pc:spChg>
      </pc:sldChg>
      <pc:sldChg chg="addSp delSp modSp">
        <pc:chgData name="#ZHAO HENGRUI#" userId="ff931144-885e-464b-83eb-e99a03d05504" providerId="ADAL" clId="{2021DAAD-0C37-5949-A3CF-B6C98ABC82EE}" dt="2018-11-13T12:01:51.829" v="1124" actId="108"/>
        <pc:sldMkLst>
          <pc:docMk/>
          <pc:sldMk cId="0" sldId="260"/>
        </pc:sldMkLst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29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3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31" creationId="{00000000-0000-0000-0000-000000000000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32" creationId="{89D71F99-958C-1842-9A56-622F2F8ABEBF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33" creationId="{A8D289E9-B0EC-AF45-A2CB-A0C55D1E4F91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34" creationId="{4B86206B-3A15-2246-BD05-858BB80ECDE7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36" creationId="{849A1209-0422-8A4F-8944-2BA3C56C0DD9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38" creationId="{BFFE76E4-E49A-3245-A85A-CD762D3D0ED1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40" creationId="{E2C525BA-2B0A-0E47-A4F4-662FDB2E3906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41" creationId="{A365677D-0585-D045-A7D1-D35121D6A39D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43" creationId="{0D932980-585C-8943-816B-07BAFCA4AB43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44" creationId="{AB6E4177-4BC0-7948-B3D4-50F27394C597}"/>
          </ac:spMkLst>
        </pc:spChg>
        <pc:spChg chg="add del">
          <ac:chgData name="#ZHAO HENGRUI#" userId="ff931144-885e-464b-83eb-e99a03d05504" providerId="ADAL" clId="{2021DAAD-0C37-5949-A3CF-B6C98ABC82EE}" dt="2018-11-13T10:59:45.725" v="837"/>
          <ac:spMkLst>
            <pc:docMk/>
            <pc:sldMk cId="0" sldId="260"/>
            <ac:spMk id="46" creationId="{DB8BFC25-28F2-364B-9E65-E220C88F458E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47" creationId="{7F3915AA-31E6-A54A-8B07-10C5CAAC99CE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48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49" creationId="{60311193-C83C-A846-8934-76107BF7A20A}"/>
          </ac:spMkLst>
        </pc:spChg>
        <pc:spChg chg="mod">
          <ac:chgData name="#ZHAO HENGRUI#" userId="ff931144-885e-464b-83eb-e99a03d05504" providerId="ADAL" clId="{2021DAAD-0C37-5949-A3CF-B6C98ABC82EE}" dt="2018-11-13T12:01:51.829" v="1124" actId="108"/>
          <ac:spMkLst>
            <pc:docMk/>
            <pc:sldMk cId="0" sldId="260"/>
            <ac:spMk id="50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51" creationId="{CCE67732-2B95-F04B-8D30-5CB25174C364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53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54" creationId="{7A365CA0-52C0-2345-8CFA-5E9921660F87}"/>
          </ac:spMkLst>
        </pc:spChg>
        <pc:spChg chg="mod">
          <ac:chgData name="#ZHAO HENGRUI#" userId="ff931144-885e-464b-83eb-e99a03d05504" providerId="ADAL" clId="{2021DAAD-0C37-5949-A3CF-B6C98ABC82EE}" dt="2018-11-13T08:00:41.813" v="248" actId="1076"/>
          <ac:spMkLst>
            <pc:docMk/>
            <pc:sldMk cId="0" sldId="260"/>
            <ac:spMk id="55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57" creationId="{C27BEA4A-1008-F848-82D3-DC32AE44A2FF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5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1:00.494" v="262" actId="2711"/>
          <ac:spMkLst>
            <pc:docMk/>
            <pc:sldMk cId="0" sldId="260"/>
            <ac:spMk id="60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61" creationId="{ED65093B-F2B2-2944-BA89-12E6E107E294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62" creationId="{123F7B1D-30D6-0A46-A904-F3197F07F91A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6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1:06.131" v="263" actId="2711"/>
          <ac:spMkLst>
            <pc:docMk/>
            <pc:sldMk cId="0" sldId="260"/>
            <ac:spMk id="65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66" creationId="{7D58F2FC-13ED-B842-B7D3-6E80253C3C3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67" creationId="{7EE2EA9C-D96C-D14C-9949-531E6E855AE9}"/>
          </ac:spMkLst>
        </pc:spChg>
        <pc:spChg chg="mod">
          <ac:chgData name="#ZHAO HENGRUI#" userId="ff931144-885e-464b-83eb-e99a03d05504" providerId="ADAL" clId="{2021DAAD-0C37-5949-A3CF-B6C98ABC82EE}" dt="2018-11-13T08:00:51.746" v="261" actId="1036"/>
          <ac:spMkLst>
            <pc:docMk/>
            <pc:sldMk cId="0" sldId="260"/>
            <ac:spMk id="6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08:01:11.951" v="264" actId="2711"/>
          <ac:spMkLst>
            <pc:docMk/>
            <pc:sldMk cId="0" sldId="260"/>
            <ac:spMk id="70" creationId="{00000000-0000-0000-0000-000000000000}"/>
          </ac:spMkLst>
        </pc:spChg>
        <pc:spChg chg="add">
          <ac:chgData name="#ZHAO HENGRUI#" userId="ff931144-885e-464b-83eb-e99a03d05504" providerId="ADAL" clId="{2021DAAD-0C37-5949-A3CF-B6C98ABC82EE}" dt="2018-11-13T11:07:56.977" v="902"/>
          <ac:spMkLst>
            <pc:docMk/>
            <pc:sldMk cId="0" sldId="260"/>
            <ac:spMk id="71" creationId="{62CC9AB8-AE78-6A4B-8F73-77D3BC674067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7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56.169" v="901" actId="478"/>
          <ac:spMkLst>
            <pc:docMk/>
            <pc:sldMk cId="0" sldId="260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0" sldId="260"/>
            <ac:spMk id="185" creationId="{00000000-0000-0000-0000-000000000000}"/>
          </ac:spMkLst>
        </pc:spChg>
        <pc:picChg chg="add del">
          <ac:chgData name="#ZHAO HENGRUI#" userId="ff931144-885e-464b-83eb-e99a03d05504" providerId="ADAL" clId="{2021DAAD-0C37-5949-A3CF-B6C98ABC82EE}" dt="2018-11-13T10:59:45.725" v="837"/>
          <ac:picMkLst>
            <pc:docMk/>
            <pc:sldMk cId="0" sldId="260"/>
            <ac:picMk id="35" creationId="{2544BB23-C0ED-F742-9E73-840899FBFBD9}"/>
          </ac:picMkLst>
        </pc:picChg>
        <pc:picChg chg="add del">
          <ac:chgData name="#ZHAO HENGRUI#" userId="ff931144-885e-464b-83eb-e99a03d05504" providerId="ADAL" clId="{2021DAAD-0C37-5949-A3CF-B6C98ABC82EE}" dt="2018-11-13T10:59:45.725" v="837"/>
          <ac:picMkLst>
            <pc:docMk/>
            <pc:sldMk cId="0" sldId="260"/>
            <ac:picMk id="37" creationId="{01E12154-A4B3-8749-BA95-99E71EA09890}"/>
          </ac:picMkLst>
        </pc:picChg>
        <pc:picChg chg="add del">
          <ac:chgData name="#ZHAO HENGRUI#" userId="ff931144-885e-464b-83eb-e99a03d05504" providerId="ADAL" clId="{2021DAAD-0C37-5949-A3CF-B6C98ABC82EE}" dt="2018-11-13T10:59:45.725" v="837"/>
          <ac:picMkLst>
            <pc:docMk/>
            <pc:sldMk cId="0" sldId="260"/>
            <ac:picMk id="39" creationId="{854379F2-63EF-1040-B055-B6F0EC363699}"/>
          </ac:picMkLst>
        </pc:picChg>
        <pc:picChg chg="add del">
          <ac:chgData name="#ZHAO HENGRUI#" userId="ff931144-885e-464b-83eb-e99a03d05504" providerId="ADAL" clId="{2021DAAD-0C37-5949-A3CF-B6C98ABC82EE}" dt="2018-11-13T10:59:45.725" v="837"/>
          <ac:picMkLst>
            <pc:docMk/>
            <pc:sldMk cId="0" sldId="260"/>
            <ac:picMk id="42" creationId="{3FB9B14E-9EEA-B044-BF92-0AECC1557B67}"/>
          </ac:picMkLst>
        </pc:picChg>
        <pc:picChg chg="add del">
          <ac:chgData name="#ZHAO HENGRUI#" userId="ff931144-885e-464b-83eb-e99a03d05504" providerId="ADAL" clId="{2021DAAD-0C37-5949-A3CF-B6C98ABC82EE}" dt="2018-11-13T10:59:45.725" v="837"/>
          <ac:picMkLst>
            <pc:docMk/>
            <pc:sldMk cId="0" sldId="260"/>
            <ac:picMk id="45" creationId="{974D4CA2-9900-B84E-9947-B32660AA20FF}"/>
          </ac:picMkLst>
        </pc:picChg>
        <pc:picChg chg="add">
          <ac:chgData name="#ZHAO HENGRUI#" userId="ff931144-885e-464b-83eb-e99a03d05504" providerId="ADAL" clId="{2021DAAD-0C37-5949-A3CF-B6C98ABC82EE}" dt="2018-11-13T11:07:56.977" v="902"/>
          <ac:picMkLst>
            <pc:docMk/>
            <pc:sldMk cId="0" sldId="260"/>
            <ac:picMk id="52" creationId="{9D1D4887-1EAF-F64D-88F6-E8A027FF2FF5}"/>
          </ac:picMkLst>
        </pc:picChg>
        <pc:picChg chg="add">
          <ac:chgData name="#ZHAO HENGRUI#" userId="ff931144-885e-464b-83eb-e99a03d05504" providerId="ADAL" clId="{2021DAAD-0C37-5949-A3CF-B6C98ABC82EE}" dt="2018-11-13T11:07:56.977" v="902"/>
          <ac:picMkLst>
            <pc:docMk/>
            <pc:sldMk cId="0" sldId="260"/>
            <ac:picMk id="56" creationId="{EE08E569-5A6D-B04D-B856-09FAEF61502F}"/>
          </ac:picMkLst>
        </pc:picChg>
        <pc:picChg chg="add">
          <ac:chgData name="#ZHAO HENGRUI#" userId="ff931144-885e-464b-83eb-e99a03d05504" providerId="ADAL" clId="{2021DAAD-0C37-5949-A3CF-B6C98ABC82EE}" dt="2018-11-13T11:07:56.977" v="902"/>
          <ac:picMkLst>
            <pc:docMk/>
            <pc:sldMk cId="0" sldId="260"/>
            <ac:picMk id="59" creationId="{B7527BC9-3D00-3C41-BE8D-AD7AF8CEA48A}"/>
          </ac:picMkLst>
        </pc:picChg>
        <pc:picChg chg="add">
          <ac:chgData name="#ZHAO HENGRUI#" userId="ff931144-885e-464b-83eb-e99a03d05504" providerId="ADAL" clId="{2021DAAD-0C37-5949-A3CF-B6C98ABC82EE}" dt="2018-11-13T11:07:56.977" v="902"/>
          <ac:picMkLst>
            <pc:docMk/>
            <pc:sldMk cId="0" sldId="260"/>
            <ac:picMk id="64" creationId="{3C44A046-F2A2-FB43-9D8F-03F863BC5C7B}"/>
          </ac:picMkLst>
        </pc:picChg>
        <pc:picChg chg="add">
          <ac:chgData name="#ZHAO HENGRUI#" userId="ff931144-885e-464b-83eb-e99a03d05504" providerId="ADAL" clId="{2021DAAD-0C37-5949-A3CF-B6C98ABC82EE}" dt="2018-11-13T11:07:56.977" v="902"/>
          <ac:picMkLst>
            <pc:docMk/>
            <pc:sldMk cId="0" sldId="260"/>
            <ac:picMk id="69" creationId="{33B2304B-4A39-2F4A-A31D-ADB26D346D77}"/>
          </ac:picMkLst>
        </pc:picChg>
        <pc:picChg chg="del">
          <ac:chgData name="#ZHAO HENGRUI#" userId="ff931144-885e-464b-83eb-e99a03d05504" providerId="ADAL" clId="{2021DAAD-0C37-5949-A3CF-B6C98ABC82EE}" dt="2018-11-13T11:07:56.169" v="901" actId="478"/>
          <ac:picMkLst>
            <pc:docMk/>
            <pc:sldMk cId="0" sldId="260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56.169" v="901" actId="478"/>
          <ac:picMkLst>
            <pc:docMk/>
            <pc:sldMk cId="0" sldId="260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56.169" v="901" actId="478"/>
          <ac:picMkLst>
            <pc:docMk/>
            <pc:sldMk cId="0" sldId="260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56.169" v="901" actId="478"/>
          <ac:picMkLst>
            <pc:docMk/>
            <pc:sldMk cId="0" sldId="260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17:18.800" v="915" actId="14100"/>
        <pc:sldMkLst>
          <pc:docMk/>
          <pc:sldMk cId="3377450165" sldId="261"/>
        </pc:sldMkLst>
        <pc:spChg chg="mod">
          <ac:chgData name="#ZHAO HENGRUI#" userId="ff931144-885e-464b-83eb-e99a03d05504" providerId="ADAL" clId="{2021DAAD-0C37-5949-A3CF-B6C98ABC82EE}" dt="2018-11-13T08:10:07.947" v="271" actId="20577"/>
          <ac:spMkLst>
            <pc:docMk/>
            <pc:sldMk cId="3377450165" sldId="261"/>
            <ac:spMk id="2" creationId="{8D7E8B43-0952-41DA-8CB3-6F2D025F7BD2}"/>
          </ac:spMkLst>
        </pc:spChg>
        <pc:spChg chg="mod">
          <ac:chgData name="#ZHAO HENGRUI#" userId="ff931144-885e-464b-83eb-e99a03d05504" providerId="ADAL" clId="{2021DAAD-0C37-5949-A3CF-B6C98ABC82EE}" dt="2018-11-13T11:17:13.051" v="914" actId="2711"/>
          <ac:spMkLst>
            <pc:docMk/>
            <pc:sldMk cId="3377450165" sldId="261"/>
            <ac:spMk id="3" creationId="{0C46F569-44BB-4EC2-B1FF-C97655D7F3C7}"/>
          </ac:spMkLst>
        </pc:spChg>
        <pc:spChg chg="mod">
          <ac:chgData name="#ZHAO HENGRUI#" userId="ff931144-885e-464b-83eb-e99a03d05504" providerId="ADAL" clId="{2021DAAD-0C37-5949-A3CF-B6C98ABC82EE}" dt="2018-11-13T11:17:13.051" v="914" actId="2711"/>
          <ac:spMkLst>
            <pc:docMk/>
            <pc:sldMk cId="3377450165" sldId="261"/>
            <ac:spMk id="5" creationId="{B279B9E1-8CE4-7441-914A-BB83E7BCB64A}"/>
          </ac:spMkLst>
        </pc:spChg>
        <pc:spChg chg="mod">
          <ac:chgData name="#ZHAO HENGRUI#" userId="ff931144-885e-464b-83eb-e99a03d05504" providerId="ADAL" clId="{2021DAAD-0C37-5949-A3CF-B6C98ABC82EE}" dt="2018-11-13T11:17:13.051" v="914" actId="2711"/>
          <ac:spMkLst>
            <pc:docMk/>
            <pc:sldMk cId="3377450165" sldId="261"/>
            <ac:spMk id="16" creationId="{CBDE96C8-D368-478A-915B-D3907C510108}"/>
          </ac:spMkLst>
        </pc:spChg>
        <pc:spChg chg="mod">
          <ac:chgData name="#ZHAO HENGRUI#" userId="ff931144-885e-464b-83eb-e99a03d05504" providerId="ADAL" clId="{2021DAAD-0C37-5949-A3CF-B6C98ABC82EE}" dt="2018-11-13T11:17:18.800" v="915" actId="14100"/>
          <ac:spMkLst>
            <pc:docMk/>
            <pc:sldMk cId="3377450165" sldId="261"/>
            <ac:spMk id="27" creationId="{49D27F2B-9189-3742-93C9-770CE8DDEB86}"/>
          </ac:spMkLst>
        </pc:spChg>
        <pc:spChg chg="mod">
          <ac:chgData name="#ZHAO HENGRUI#" userId="ff931144-885e-464b-83eb-e99a03d05504" providerId="ADAL" clId="{2021DAAD-0C37-5949-A3CF-B6C98ABC82EE}" dt="2018-11-13T11:17:13.051" v="914" actId="2711"/>
          <ac:spMkLst>
            <pc:docMk/>
            <pc:sldMk cId="3377450165" sldId="261"/>
            <ac:spMk id="29" creationId="{77BBB9DA-9077-3C46-AA63-C1671B9B4163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30" creationId="{F2354B6B-C065-E14F-BF81-C0BBD06934F9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31" creationId="{F2C9030B-593C-A34D-BC1D-1E18E0AAA8B6}"/>
          </ac:spMkLst>
        </pc:spChg>
        <pc:spChg chg="mod">
          <ac:chgData name="#ZHAO HENGRUI#" userId="ff931144-885e-464b-83eb-e99a03d05504" providerId="ADAL" clId="{2021DAAD-0C37-5949-A3CF-B6C98ABC82EE}" dt="2018-11-13T11:17:13.051" v="914" actId="2711"/>
          <ac:spMkLst>
            <pc:docMk/>
            <pc:sldMk cId="3377450165" sldId="261"/>
            <ac:spMk id="32" creationId="{5F2BD1BC-7E02-46E2-8E9D-EAE15392313A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33" creationId="{1B2ADBE7-CCCA-5A43-A969-073FB7A86F83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35" creationId="{0E788807-ABDD-F14F-A425-AFB66CEB9FA5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37" creationId="{D8D0658E-276C-F245-AE42-BE8843332B94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39" creationId="{5438DEFD-0F9A-0345-9056-B6E786B4E32E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40" creationId="{10972984-1139-B440-B7A6-222F6E34E5A4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41" creationId="{35C6A826-5CEC-7141-A19B-5613400A941D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43" creationId="{08895310-812A-084D-B58A-CAA2393CF36D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44" creationId="{140EE12B-F152-9F4C-BDEC-CADAA142056B}"/>
          </ac:spMkLst>
        </pc:spChg>
        <pc:spChg chg="add">
          <ac:chgData name="#ZHAO HENGRUI#" userId="ff931144-885e-464b-83eb-e99a03d05504" providerId="ADAL" clId="{2021DAAD-0C37-5949-A3CF-B6C98ABC82EE}" dt="2018-11-13T11:07:29.323" v="900"/>
          <ac:spMkLst>
            <pc:docMk/>
            <pc:sldMk cId="3377450165" sldId="261"/>
            <ac:spMk id="46" creationId="{C83E1655-2C08-494C-B11D-841D2682377C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7:28.453" v="899" actId="478"/>
          <ac:spMkLst>
            <pc:docMk/>
            <pc:sldMk cId="3377450165" sldId="261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3377450165" sldId="261"/>
            <ac:spMk id="185" creationId="{00000000-0000-0000-0000-000000000000}"/>
          </ac:spMkLst>
        </pc:spChg>
        <pc:picChg chg="add">
          <ac:chgData name="#ZHAO HENGRUI#" userId="ff931144-885e-464b-83eb-e99a03d05504" providerId="ADAL" clId="{2021DAAD-0C37-5949-A3CF-B6C98ABC82EE}" dt="2018-11-13T11:07:29.323" v="900"/>
          <ac:picMkLst>
            <pc:docMk/>
            <pc:sldMk cId="3377450165" sldId="261"/>
            <ac:picMk id="34" creationId="{18AC3398-F6AA-3E41-8B8C-7D00AA55D4B1}"/>
          </ac:picMkLst>
        </pc:picChg>
        <pc:picChg chg="add">
          <ac:chgData name="#ZHAO HENGRUI#" userId="ff931144-885e-464b-83eb-e99a03d05504" providerId="ADAL" clId="{2021DAAD-0C37-5949-A3CF-B6C98ABC82EE}" dt="2018-11-13T11:07:29.323" v="900"/>
          <ac:picMkLst>
            <pc:docMk/>
            <pc:sldMk cId="3377450165" sldId="261"/>
            <ac:picMk id="36" creationId="{58038B75-E65B-2A47-8585-9C4EF9DD2306}"/>
          </ac:picMkLst>
        </pc:picChg>
        <pc:picChg chg="add">
          <ac:chgData name="#ZHAO HENGRUI#" userId="ff931144-885e-464b-83eb-e99a03d05504" providerId="ADAL" clId="{2021DAAD-0C37-5949-A3CF-B6C98ABC82EE}" dt="2018-11-13T11:07:29.323" v="900"/>
          <ac:picMkLst>
            <pc:docMk/>
            <pc:sldMk cId="3377450165" sldId="261"/>
            <ac:picMk id="38" creationId="{241A4229-EADD-D04D-87DE-583346A03A2E}"/>
          </ac:picMkLst>
        </pc:picChg>
        <pc:picChg chg="add">
          <ac:chgData name="#ZHAO HENGRUI#" userId="ff931144-885e-464b-83eb-e99a03d05504" providerId="ADAL" clId="{2021DAAD-0C37-5949-A3CF-B6C98ABC82EE}" dt="2018-11-13T11:07:29.323" v="900"/>
          <ac:picMkLst>
            <pc:docMk/>
            <pc:sldMk cId="3377450165" sldId="261"/>
            <ac:picMk id="42" creationId="{18105208-6C8C-3444-B491-C287A38EB86F}"/>
          </ac:picMkLst>
        </pc:picChg>
        <pc:picChg chg="add">
          <ac:chgData name="#ZHAO HENGRUI#" userId="ff931144-885e-464b-83eb-e99a03d05504" providerId="ADAL" clId="{2021DAAD-0C37-5949-A3CF-B6C98ABC82EE}" dt="2018-11-13T11:07:29.323" v="900"/>
          <ac:picMkLst>
            <pc:docMk/>
            <pc:sldMk cId="3377450165" sldId="261"/>
            <ac:picMk id="45" creationId="{EA08DB0C-728A-C446-A11B-FBBBEE517790}"/>
          </ac:picMkLst>
        </pc:picChg>
        <pc:picChg chg="del">
          <ac:chgData name="#ZHAO HENGRUI#" userId="ff931144-885e-464b-83eb-e99a03d05504" providerId="ADAL" clId="{2021DAAD-0C37-5949-A3CF-B6C98ABC82EE}" dt="2018-11-13T11:07:28.453" v="899" actId="478"/>
          <ac:picMkLst>
            <pc:docMk/>
            <pc:sldMk cId="3377450165" sldId="261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28.453" v="899" actId="478"/>
          <ac:picMkLst>
            <pc:docMk/>
            <pc:sldMk cId="3377450165" sldId="261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28.453" v="899" actId="478"/>
          <ac:picMkLst>
            <pc:docMk/>
            <pc:sldMk cId="3377450165" sldId="261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7:28.453" v="899" actId="478"/>
          <ac:picMkLst>
            <pc:docMk/>
            <pc:sldMk cId="3377450165" sldId="261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50:21.011" v="1060" actId="120"/>
        <pc:sldMkLst>
          <pc:docMk/>
          <pc:sldMk cId="434247428" sldId="262"/>
        </pc:sldMkLst>
        <pc:spChg chg="add del">
          <ac:chgData name="#ZHAO HENGRUI#" userId="ff931144-885e-464b-83eb-e99a03d05504" providerId="ADAL" clId="{2021DAAD-0C37-5949-A3CF-B6C98ABC82EE}" dt="2018-11-13T11:50:16.465" v="1057"/>
          <ac:spMkLst>
            <pc:docMk/>
            <pc:sldMk cId="434247428" sldId="262"/>
            <ac:spMk id="60" creationId="{DE5D20D4-EA30-9F41-A383-18C59A5C008C}"/>
          </ac:spMkLst>
        </pc:spChg>
        <pc:spChg chg="mod">
          <ac:chgData name="#ZHAO HENGRUI#" userId="ff931144-885e-464b-83eb-e99a03d05504" providerId="ADAL" clId="{2021DAAD-0C37-5949-A3CF-B6C98ABC82EE}" dt="2018-11-13T11:19:58.879" v="948" actId="1035"/>
          <ac:spMkLst>
            <pc:docMk/>
            <pc:sldMk cId="434247428" sldId="262"/>
            <ac:spMk id="6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9:58.879" v="948" actId="1035"/>
          <ac:spMkLst>
            <pc:docMk/>
            <pc:sldMk cId="434247428" sldId="262"/>
            <ac:spMk id="67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1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6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7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79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8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81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8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8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8:42.231" v="927" actId="2711"/>
          <ac:spMkLst>
            <pc:docMk/>
            <pc:sldMk cId="434247428" sldId="262"/>
            <ac:spMk id="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50:21.011" v="1060" actId="120"/>
          <ac:spMkLst>
            <pc:docMk/>
            <pc:sldMk cId="434247428" sldId="262"/>
            <ac:spMk id="88" creationId="{8C419D34-09C0-BF47-9692-46B94670A831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434247428" sldId="262"/>
            <ac:spMk id="213" creationId="{00000000-0000-0000-0000-000000000000}"/>
          </ac:spMkLst>
        </pc:spChg>
        <pc:grpChg chg="mod">
          <ac:chgData name="#ZHAO HENGRUI#" userId="ff931144-885e-464b-83eb-e99a03d05504" providerId="ADAL" clId="{2021DAAD-0C37-5949-A3CF-B6C98ABC82EE}" dt="2018-11-13T11:19:58.879" v="948" actId="1035"/>
          <ac:grpSpMkLst>
            <pc:docMk/>
            <pc:sldMk cId="434247428" sldId="262"/>
            <ac:grpSpMk id="69" creationId="{00000000-0000-0000-0000-000000000000}"/>
          </ac:grpSpMkLst>
        </pc:grpChg>
        <pc:cxnChg chg="mod">
          <ac:chgData name="#ZHAO HENGRUI#" userId="ff931144-885e-464b-83eb-e99a03d05504" providerId="ADAL" clId="{2021DAAD-0C37-5949-A3CF-B6C98ABC82EE}" dt="2018-11-13T11:19:58.879" v="948" actId="1035"/>
          <ac:cxnSpMkLst>
            <pc:docMk/>
            <pc:sldMk cId="434247428" sldId="262"/>
            <ac:cxnSpMk id="62" creationId="{00000000-0000-0000-0000-000000000000}"/>
          </ac:cxnSpMkLst>
        </pc:cxnChg>
        <pc:cxnChg chg="mod">
          <ac:chgData name="#ZHAO HENGRUI#" userId="ff931144-885e-464b-83eb-e99a03d05504" providerId="ADAL" clId="{2021DAAD-0C37-5949-A3CF-B6C98ABC82EE}" dt="2018-11-13T11:19:58.879" v="948" actId="1035"/>
          <ac:cxnSpMkLst>
            <pc:docMk/>
            <pc:sldMk cId="434247428" sldId="262"/>
            <ac:cxnSpMk id="65" creationId="{00000000-0000-0000-0000-000000000000}"/>
          </ac:cxnSpMkLst>
        </pc:cxnChg>
        <pc:cxnChg chg="mod">
          <ac:chgData name="#ZHAO HENGRUI#" userId="ff931144-885e-464b-83eb-e99a03d05504" providerId="ADAL" clId="{2021DAAD-0C37-5949-A3CF-B6C98ABC82EE}" dt="2018-11-13T11:19:58.879" v="948" actId="1035"/>
          <ac:cxnSpMkLst>
            <pc:docMk/>
            <pc:sldMk cId="434247428" sldId="262"/>
            <ac:cxnSpMk id="68" creationId="{00000000-0000-0000-0000-000000000000}"/>
          </ac:cxnSpMkLst>
        </pc:cxnChg>
      </pc:sldChg>
      <pc:sldChg chg="addSp delSp modSp">
        <pc:chgData name="#ZHAO HENGRUI#" userId="ff931144-885e-464b-83eb-e99a03d05504" providerId="ADAL" clId="{2021DAAD-0C37-5949-A3CF-B6C98ABC82EE}" dt="2018-11-13T11:48:15.550" v="1037" actId="1037"/>
        <pc:sldMkLst>
          <pc:docMk/>
          <pc:sldMk cId="2522212769" sldId="263"/>
        </pc:sldMkLst>
        <pc:spChg chg="mod">
          <ac:chgData name="#ZHAO HENGRUI#" userId="ff931144-885e-464b-83eb-e99a03d05504" providerId="ADAL" clId="{2021DAAD-0C37-5949-A3CF-B6C98ABC82EE}" dt="2018-11-13T11:48:15.550" v="1037" actId="1037"/>
          <ac:spMkLst>
            <pc:docMk/>
            <pc:sldMk cId="2522212769" sldId="263"/>
            <ac:spMk id="20" creationId="{603909D2-8022-47FD-82C5-AE740721F1DD}"/>
          </ac:spMkLst>
        </pc:spChg>
        <pc:spChg chg="mod">
          <ac:chgData name="#ZHAO HENGRUI#" userId="ff931144-885e-464b-83eb-e99a03d05504" providerId="ADAL" clId="{2021DAAD-0C37-5949-A3CF-B6C98ABC82EE}" dt="2018-11-13T07:15:47.965" v="88" actId="20577"/>
          <ac:spMkLst>
            <pc:docMk/>
            <pc:sldMk cId="2522212769" sldId="263"/>
            <ac:spMk id="21" creationId="{78A27A73-FBB1-40EE-B93A-3E0579B12468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24" creationId="{6B6B30B0-F5EB-8742-83E0-DBADD43DE9AF}"/>
          </ac:spMkLst>
        </pc:spChg>
        <pc:spChg chg="mod">
          <ac:chgData name="#ZHAO HENGRUI#" userId="ff931144-885e-464b-83eb-e99a03d05504" providerId="ADAL" clId="{2021DAAD-0C37-5949-A3CF-B6C98ABC82EE}" dt="2018-11-13T11:48:15.550" v="1037" actId="1037"/>
          <ac:spMkLst>
            <pc:docMk/>
            <pc:sldMk cId="2522212769" sldId="263"/>
            <ac:spMk id="25" creationId="{A4741B08-E2AD-4834-BECD-55C6F2223147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26" creationId="{2FC0B6B7-3089-7548-9ABE-1527C93332FC}"/>
          </ac:spMkLst>
        </pc:spChg>
        <pc:spChg chg="mod">
          <ac:chgData name="#ZHAO HENGRUI#" userId="ff931144-885e-464b-83eb-e99a03d05504" providerId="ADAL" clId="{2021DAAD-0C37-5949-A3CF-B6C98ABC82EE}" dt="2018-11-13T11:48:15.550" v="1037" actId="1037"/>
          <ac:spMkLst>
            <pc:docMk/>
            <pc:sldMk cId="2522212769" sldId="263"/>
            <ac:spMk id="27" creationId="{C230309A-60BF-1F43-9721-8B7D7DC5A0E5}"/>
          </ac:spMkLst>
        </pc:spChg>
        <pc:spChg chg="mod">
          <ac:chgData name="#ZHAO HENGRUI#" userId="ff931144-885e-464b-83eb-e99a03d05504" providerId="ADAL" clId="{2021DAAD-0C37-5949-A3CF-B6C98ABC82EE}" dt="2018-11-13T11:48:15.550" v="1037" actId="1037"/>
          <ac:spMkLst>
            <pc:docMk/>
            <pc:sldMk cId="2522212769" sldId="263"/>
            <ac:spMk id="28" creationId="{D9A40CE2-48C3-8C47-B4E2-653DEC5487B2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29" creationId="{EEAC0AD1-08C3-CF4C-9AD0-F2D6B5EF0115}"/>
          </ac:spMkLst>
        </pc:spChg>
        <pc:spChg chg="add del mod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0" creationId="{75D70138-386A-914D-BFD6-93569FF4E388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2" creationId="{0BF20DF3-523C-EF4D-83CA-53DA7F921277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4" creationId="{8D3F4625-840D-D144-9FA7-C28AF15B1182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6" creationId="{2CE3DC72-F40E-9B4C-AE28-D17538FF663E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7" creationId="{E0B8BF28-468C-5F43-AD42-03386DB926BA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39" creationId="{1E7B3579-9065-F54D-AC3C-8B02C6D92CCD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40" creationId="{4682E10E-54FE-E84D-BFFE-EE03C894677A}"/>
          </ac:spMkLst>
        </pc:spChg>
        <pc:spChg chg="add del">
          <ac:chgData name="#ZHAO HENGRUI#" userId="ff931144-885e-464b-83eb-e99a03d05504" providerId="ADAL" clId="{2021DAAD-0C37-5949-A3CF-B6C98ABC82EE}" dt="2018-11-13T11:06:49.778" v="890" actId="478"/>
          <ac:spMkLst>
            <pc:docMk/>
            <pc:sldMk cId="2522212769" sldId="263"/>
            <ac:spMk id="42" creationId="{3CBED469-31EE-1941-B07A-FC6FA0FB1B26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43" creationId="{51C3460E-45DB-134E-8621-F095F3805EF2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44" creationId="{340E7012-C078-7E4C-A046-221D4E636CF2}"/>
          </ac:spMkLst>
        </pc:spChg>
        <pc:spChg chg="add mod">
          <ac:chgData name="#ZHAO HENGRUI#" userId="ff931144-885e-464b-83eb-e99a03d05504" providerId="ADAL" clId="{2021DAAD-0C37-5949-A3CF-B6C98ABC82EE}" dt="2018-11-13T11:07:04.127" v="894" actId="108"/>
          <ac:spMkLst>
            <pc:docMk/>
            <pc:sldMk cId="2522212769" sldId="263"/>
            <ac:spMk id="45" creationId="{AF123610-A9D1-0945-B2E7-7B08A2E1E1B8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47" creationId="{D4C1037E-8221-C946-BDE4-A005697111BD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49" creationId="{FB3E068B-E870-2049-AFDE-52F3AD20DFFE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51" creationId="{15E148AE-9B1D-084A-AB2B-516B0434C302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52" creationId="{DC7939B8-4957-8B42-A2B3-05C9B183C678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54" creationId="{49F82C16-EA3D-514B-8CE3-FE76FBD6AC99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55" creationId="{F09C71D0-E9CA-3643-8760-9327B0B075E2}"/>
          </ac:spMkLst>
        </pc:spChg>
        <pc:spChg chg="add">
          <ac:chgData name="#ZHAO HENGRUI#" userId="ff931144-885e-464b-83eb-e99a03d05504" providerId="ADAL" clId="{2021DAAD-0C37-5949-A3CF-B6C98ABC82EE}" dt="2018-11-13T11:06:50.570" v="891"/>
          <ac:spMkLst>
            <pc:docMk/>
            <pc:sldMk cId="2522212769" sldId="263"/>
            <ac:spMk id="57" creationId="{E28CFD79-8256-6F4C-BA81-0C2CFB47EA39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59.231" v="883" actId="478"/>
          <ac:spMkLst>
            <pc:docMk/>
            <pc:sldMk cId="2522212769" sldId="263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2522212769" sldId="263"/>
            <ac:spMk id="185" creationId="{00000000-0000-0000-0000-000000000000}"/>
          </ac:spMkLst>
        </pc:spChg>
        <pc:grpChg chg="mod">
          <ac:chgData name="#ZHAO HENGRUI#" userId="ff931144-885e-464b-83eb-e99a03d05504" providerId="ADAL" clId="{2021DAAD-0C37-5949-A3CF-B6C98ABC82EE}" dt="2018-11-13T07:32:36.605" v="161" actId="1035"/>
          <ac:grpSpMkLst>
            <pc:docMk/>
            <pc:sldMk cId="2522212769" sldId="263"/>
            <ac:grpSpMk id="19" creationId="{24201A55-76D4-4440-B01D-BD391F667824}"/>
          </ac:grpSpMkLst>
        </pc:grpChg>
        <pc:picChg chg="mod">
          <ac:chgData name="#ZHAO HENGRUI#" userId="ff931144-885e-464b-83eb-e99a03d05504" providerId="ADAL" clId="{2021DAAD-0C37-5949-A3CF-B6C98ABC82EE}" dt="2018-11-13T11:48:15.550" v="1037" actId="1037"/>
          <ac:picMkLst>
            <pc:docMk/>
            <pc:sldMk cId="2522212769" sldId="263"/>
            <ac:picMk id="22" creationId="{A6FE48E0-9F4F-4DB6-9CFE-47B5B1D3AC0A}"/>
          </ac:picMkLst>
        </pc:picChg>
        <pc:picChg chg="mod">
          <ac:chgData name="#ZHAO HENGRUI#" userId="ff931144-885e-464b-83eb-e99a03d05504" providerId="ADAL" clId="{2021DAAD-0C37-5949-A3CF-B6C98ABC82EE}" dt="2018-11-13T11:48:15.550" v="1037" actId="1037"/>
          <ac:picMkLst>
            <pc:docMk/>
            <pc:sldMk cId="2522212769" sldId="263"/>
            <ac:picMk id="23" creationId="{B09BCF8E-CE2C-42A3-B91C-9DF4461149E5}"/>
          </ac:picMkLst>
        </pc:picChg>
        <pc:picChg chg="add del">
          <ac:chgData name="#ZHAO HENGRUI#" userId="ff931144-885e-464b-83eb-e99a03d05504" providerId="ADAL" clId="{2021DAAD-0C37-5949-A3CF-B6C98ABC82EE}" dt="2018-11-13T11:06:49.778" v="890" actId="478"/>
          <ac:picMkLst>
            <pc:docMk/>
            <pc:sldMk cId="2522212769" sldId="263"/>
            <ac:picMk id="31" creationId="{B5037532-3149-1C45-A6C3-259A1FFD243F}"/>
          </ac:picMkLst>
        </pc:picChg>
        <pc:picChg chg="add del">
          <ac:chgData name="#ZHAO HENGRUI#" userId="ff931144-885e-464b-83eb-e99a03d05504" providerId="ADAL" clId="{2021DAAD-0C37-5949-A3CF-B6C98ABC82EE}" dt="2018-11-13T11:06:49.778" v="890" actId="478"/>
          <ac:picMkLst>
            <pc:docMk/>
            <pc:sldMk cId="2522212769" sldId="263"/>
            <ac:picMk id="33" creationId="{FDFFFC34-1B91-4749-8D5A-6321F06DC56B}"/>
          </ac:picMkLst>
        </pc:picChg>
        <pc:picChg chg="add del">
          <ac:chgData name="#ZHAO HENGRUI#" userId="ff931144-885e-464b-83eb-e99a03d05504" providerId="ADAL" clId="{2021DAAD-0C37-5949-A3CF-B6C98ABC82EE}" dt="2018-11-13T11:06:49.778" v="890" actId="478"/>
          <ac:picMkLst>
            <pc:docMk/>
            <pc:sldMk cId="2522212769" sldId="263"/>
            <ac:picMk id="35" creationId="{936079E3-EF6A-5041-8A5A-54BFD5940013}"/>
          </ac:picMkLst>
        </pc:picChg>
        <pc:picChg chg="add del">
          <ac:chgData name="#ZHAO HENGRUI#" userId="ff931144-885e-464b-83eb-e99a03d05504" providerId="ADAL" clId="{2021DAAD-0C37-5949-A3CF-B6C98ABC82EE}" dt="2018-11-13T11:06:49.778" v="890" actId="478"/>
          <ac:picMkLst>
            <pc:docMk/>
            <pc:sldMk cId="2522212769" sldId="263"/>
            <ac:picMk id="38" creationId="{1B870C66-9BC9-9A4A-A69B-EDB735D7489D}"/>
          </ac:picMkLst>
        </pc:picChg>
        <pc:picChg chg="add del">
          <ac:chgData name="#ZHAO HENGRUI#" userId="ff931144-885e-464b-83eb-e99a03d05504" providerId="ADAL" clId="{2021DAAD-0C37-5949-A3CF-B6C98ABC82EE}" dt="2018-11-13T11:06:49.778" v="890" actId="478"/>
          <ac:picMkLst>
            <pc:docMk/>
            <pc:sldMk cId="2522212769" sldId="263"/>
            <ac:picMk id="41" creationId="{DD534504-4737-194E-8667-BDB39BADC5B8}"/>
          </ac:picMkLst>
        </pc:picChg>
        <pc:picChg chg="add">
          <ac:chgData name="#ZHAO HENGRUI#" userId="ff931144-885e-464b-83eb-e99a03d05504" providerId="ADAL" clId="{2021DAAD-0C37-5949-A3CF-B6C98ABC82EE}" dt="2018-11-13T11:06:50.570" v="891"/>
          <ac:picMkLst>
            <pc:docMk/>
            <pc:sldMk cId="2522212769" sldId="263"/>
            <ac:picMk id="46" creationId="{C5718074-B68F-CE4A-A2DA-E285CB44586F}"/>
          </ac:picMkLst>
        </pc:picChg>
        <pc:picChg chg="add">
          <ac:chgData name="#ZHAO HENGRUI#" userId="ff931144-885e-464b-83eb-e99a03d05504" providerId="ADAL" clId="{2021DAAD-0C37-5949-A3CF-B6C98ABC82EE}" dt="2018-11-13T11:06:50.570" v="891"/>
          <ac:picMkLst>
            <pc:docMk/>
            <pc:sldMk cId="2522212769" sldId="263"/>
            <ac:picMk id="48" creationId="{AE5021D9-9431-ED4B-96E2-F7A4A9A1862D}"/>
          </ac:picMkLst>
        </pc:picChg>
        <pc:picChg chg="add">
          <ac:chgData name="#ZHAO HENGRUI#" userId="ff931144-885e-464b-83eb-e99a03d05504" providerId="ADAL" clId="{2021DAAD-0C37-5949-A3CF-B6C98ABC82EE}" dt="2018-11-13T11:06:50.570" v="891"/>
          <ac:picMkLst>
            <pc:docMk/>
            <pc:sldMk cId="2522212769" sldId="263"/>
            <ac:picMk id="50" creationId="{6CA0CB1E-9A8C-2448-BFA8-6B28FB305F71}"/>
          </ac:picMkLst>
        </pc:picChg>
        <pc:picChg chg="add">
          <ac:chgData name="#ZHAO HENGRUI#" userId="ff931144-885e-464b-83eb-e99a03d05504" providerId="ADAL" clId="{2021DAAD-0C37-5949-A3CF-B6C98ABC82EE}" dt="2018-11-13T11:06:50.570" v="891"/>
          <ac:picMkLst>
            <pc:docMk/>
            <pc:sldMk cId="2522212769" sldId="263"/>
            <ac:picMk id="53" creationId="{32D17375-FFCE-9149-B4DA-2046EEEB636D}"/>
          </ac:picMkLst>
        </pc:picChg>
        <pc:picChg chg="add">
          <ac:chgData name="#ZHAO HENGRUI#" userId="ff931144-885e-464b-83eb-e99a03d05504" providerId="ADAL" clId="{2021DAAD-0C37-5949-A3CF-B6C98ABC82EE}" dt="2018-11-13T11:06:50.570" v="891"/>
          <ac:picMkLst>
            <pc:docMk/>
            <pc:sldMk cId="2522212769" sldId="263"/>
            <ac:picMk id="56" creationId="{1EED0F29-8461-9E42-8B66-C9BAA3058745}"/>
          </ac:picMkLst>
        </pc:picChg>
        <pc:picChg chg="del">
          <ac:chgData name="#ZHAO HENGRUI#" userId="ff931144-885e-464b-83eb-e99a03d05504" providerId="ADAL" clId="{2021DAAD-0C37-5949-A3CF-B6C98ABC82EE}" dt="2018-11-13T11:05:59.231" v="883" actId="478"/>
          <ac:picMkLst>
            <pc:docMk/>
            <pc:sldMk cId="2522212769" sldId="263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5:59.231" v="883" actId="478"/>
          <ac:picMkLst>
            <pc:docMk/>
            <pc:sldMk cId="2522212769" sldId="263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5:59.231" v="883" actId="478"/>
          <ac:picMkLst>
            <pc:docMk/>
            <pc:sldMk cId="2522212769" sldId="263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5:59.231" v="883" actId="478"/>
          <ac:picMkLst>
            <pc:docMk/>
            <pc:sldMk cId="2522212769" sldId="263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1:20.201" v="961" actId="20577"/>
        <pc:sldMkLst>
          <pc:docMk/>
          <pc:sldMk cId="3059270975" sldId="264"/>
        </pc:sldMkLst>
        <pc:spChg chg="mod">
          <ac:chgData name="#ZHAO HENGRUI#" userId="ff931144-885e-464b-83eb-e99a03d05504" providerId="ADAL" clId="{2021DAAD-0C37-5949-A3CF-B6C98ABC82EE}" dt="2018-11-13T11:21:20.201" v="961" actId="20577"/>
          <ac:spMkLst>
            <pc:docMk/>
            <pc:sldMk cId="3059270975" sldId="264"/>
            <ac:spMk id="2" creationId="{C07B3A6C-712D-4F97-B217-2ED2D2742457}"/>
          </ac:spMkLst>
        </pc:spChg>
        <pc:spChg chg="mod">
          <ac:chgData name="#ZHAO HENGRUI#" userId="ff931144-885e-464b-83eb-e99a03d05504" providerId="ADAL" clId="{2021DAAD-0C37-5949-A3CF-B6C98ABC82EE}" dt="2018-11-13T11:20:24.349" v="949" actId="2711"/>
          <ac:spMkLst>
            <pc:docMk/>
            <pc:sldMk cId="3059270975" sldId="264"/>
            <ac:spMk id="6" creationId="{B8667FF1-F7AC-4076-9D01-C460AF6A5337}"/>
          </ac:spMkLst>
        </pc:spChg>
        <pc:spChg chg="mod">
          <ac:chgData name="#ZHAO HENGRUI#" userId="ff931144-885e-464b-83eb-e99a03d05504" providerId="ADAL" clId="{2021DAAD-0C37-5949-A3CF-B6C98ABC82EE}" dt="2018-11-13T11:20:49.921" v="957" actId="1036"/>
          <ac:spMkLst>
            <pc:docMk/>
            <pc:sldMk cId="3059270975" sldId="264"/>
            <ac:spMk id="21" creationId="{ED563C76-3BF5-425E-A40C-B67150676A57}"/>
          </ac:spMkLst>
        </pc:spChg>
        <pc:spChg chg="mod">
          <ac:chgData name="#ZHAO HENGRUI#" userId="ff931144-885e-464b-83eb-e99a03d05504" providerId="ADAL" clId="{2021DAAD-0C37-5949-A3CF-B6C98ABC82EE}" dt="2018-11-13T11:20:44.806" v="954" actId="14100"/>
          <ac:spMkLst>
            <pc:docMk/>
            <pc:sldMk cId="3059270975" sldId="264"/>
            <ac:spMk id="28" creationId="{1BAD8B90-F6CF-764C-9142-B97E59838D3B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29" creationId="{5A290E91-6F19-DF4A-8BEC-AFD411A096C3}"/>
          </ac:spMkLst>
        </pc:spChg>
        <pc:spChg chg="mod">
          <ac:chgData name="#ZHAO HENGRUI#" userId="ff931144-885e-464b-83eb-e99a03d05504" providerId="ADAL" clId="{2021DAAD-0C37-5949-A3CF-B6C98ABC82EE}" dt="2018-11-13T11:20:38.985" v="952" actId="14100"/>
          <ac:spMkLst>
            <pc:docMk/>
            <pc:sldMk cId="3059270975" sldId="264"/>
            <ac:spMk id="31" creationId="{C41840EB-C049-DA43-9643-1080ADEA198D}"/>
          </ac:spMkLst>
        </pc:spChg>
        <pc:spChg chg="mod">
          <ac:chgData name="#ZHAO HENGRUI#" userId="ff931144-885e-464b-83eb-e99a03d05504" providerId="ADAL" clId="{2021DAAD-0C37-5949-A3CF-B6C98ABC82EE}" dt="2018-11-13T11:20:36.460" v="951" actId="1076"/>
          <ac:spMkLst>
            <pc:docMk/>
            <pc:sldMk cId="3059270975" sldId="264"/>
            <ac:spMk id="32" creationId="{62D2DBA7-B71E-3449-92E6-EFB2D663413B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33" creationId="{1464DC28-FCBC-1E49-BBFD-DE172D2F5412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34" creationId="{4075F9E9-76E4-434D-ABFA-2F09F2D65D0A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35" creationId="{07A15637-720B-8D49-B251-D49B0A3F3CEC}"/>
          </ac:spMkLst>
        </pc:spChg>
        <pc:spChg chg="mod">
          <ac:chgData name="#ZHAO HENGRUI#" userId="ff931144-885e-464b-83eb-e99a03d05504" providerId="ADAL" clId="{2021DAAD-0C37-5949-A3CF-B6C98ABC82EE}" dt="2018-11-13T11:20:24.349" v="949" actId="2711"/>
          <ac:spMkLst>
            <pc:docMk/>
            <pc:sldMk cId="3059270975" sldId="264"/>
            <ac:spMk id="37" creationId="{B9536F21-36E6-4309-A015-079E8AE014FC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38" creationId="{C927B499-40D1-BD44-8BC0-3432653FC152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0" creationId="{7E3BC2E4-7CD8-AB47-8A60-56237E68288C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2" creationId="{FF7E3F69-D790-B244-942B-1C1953D746A4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3" creationId="{61278BD5-5FE0-1442-842D-CD3CE5743F19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5" creationId="{D8E9519A-BBB9-C34B-9F03-54B343555D5D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6" creationId="{13D21BB2-7D55-374F-99AA-2B9AEC9519D9}"/>
          </ac:spMkLst>
        </pc:spChg>
        <pc:spChg chg="add del">
          <ac:chgData name="#ZHAO HENGRUI#" userId="ff931144-885e-464b-83eb-e99a03d05504" providerId="ADAL" clId="{2021DAAD-0C37-5949-A3CF-B6C98ABC82EE}" dt="2018-11-13T11:00:30.966" v="839"/>
          <ac:spMkLst>
            <pc:docMk/>
            <pc:sldMk cId="3059270975" sldId="264"/>
            <ac:spMk id="48" creationId="{ED1B3D78-E580-8D45-882F-08DCE5C6294C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49" creationId="{79E9FE5C-6E58-8B44-A1EA-E040D83F8D4D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0" creationId="{53BF7195-B00F-374E-8061-FB64E4180297}"/>
          </ac:spMkLst>
        </pc:spChg>
        <pc:spChg chg="add del mod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1" creationId="{B572FB68-8DBE-A443-8FEF-79B517B03F6B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3" creationId="{01B200D6-D3CB-054A-A94C-24F2DDFC47D4}"/>
          </ac:spMkLst>
        </pc:spChg>
        <pc:spChg chg="mod">
          <ac:chgData name="#ZHAO HENGRUI#" userId="ff931144-885e-464b-83eb-e99a03d05504" providerId="ADAL" clId="{2021DAAD-0C37-5949-A3CF-B6C98ABC82EE}" dt="2018-11-13T11:20:24.349" v="949" actId="2711"/>
          <ac:spMkLst>
            <pc:docMk/>
            <pc:sldMk cId="3059270975" sldId="264"/>
            <ac:spMk id="54" creationId="{C1AC73D6-1EDD-4E6D-A99F-D49AA6D4B1C0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6" creationId="{05AAFEDB-0CCD-B844-B048-A8134FD4BEBB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8" creationId="{D403466D-3AA5-7144-96C4-046DADC81178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59" creationId="{E5642633-4D7D-DD47-94A3-C15493AF2B57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61" creationId="{27874F60-6481-A741-A38A-546F555542A7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62" creationId="{FC223D9D-776A-914E-9257-CD3117A5789E}"/>
          </ac:spMkLst>
        </pc:spChg>
        <pc:spChg chg="add del">
          <ac:chgData name="#ZHAO HENGRUI#" userId="ff931144-885e-464b-83eb-e99a03d05504" providerId="ADAL" clId="{2021DAAD-0C37-5949-A3CF-B6C98ABC82EE}" dt="2018-11-13T11:01:57.767" v="851" actId="478"/>
          <ac:spMkLst>
            <pc:docMk/>
            <pc:sldMk cId="3059270975" sldId="264"/>
            <ac:spMk id="64" creationId="{CFB68F27-B59D-AA4A-8BD7-717B035D970A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65" creationId="{ABB0283F-7340-5043-98A8-702ECEC58BED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66" creationId="{25035D70-AE66-2E47-B4FD-117750AFF058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67" creationId="{71398F37-2AC2-3D43-8BE4-202EC9500AE1}"/>
          </ac:spMkLst>
        </pc:spChg>
        <pc:spChg chg="mod">
          <ac:chgData name="#ZHAO HENGRUI#" userId="ff931144-885e-464b-83eb-e99a03d05504" providerId="ADAL" clId="{2021DAAD-0C37-5949-A3CF-B6C98ABC82EE}" dt="2018-11-13T11:20:24.349" v="949" actId="2711"/>
          <ac:spMkLst>
            <pc:docMk/>
            <pc:sldMk cId="3059270975" sldId="264"/>
            <ac:spMk id="69" creationId="{9594BECC-793B-46BA-9598-0B198E6A0461}"/>
          </ac:spMkLst>
        </pc:spChg>
        <pc:spChg chg="mod">
          <ac:chgData name="#ZHAO HENGRUI#" userId="ff931144-885e-464b-83eb-e99a03d05504" providerId="ADAL" clId="{2021DAAD-0C37-5949-A3CF-B6C98ABC82EE}" dt="2018-11-13T11:20:24.349" v="949" actId="2711"/>
          <ac:spMkLst>
            <pc:docMk/>
            <pc:sldMk cId="3059270975" sldId="264"/>
            <ac:spMk id="70" creationId="{14E48FE1-244E-4912-8C30-BA3B3A66E208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72" creationId="{3B67E575-7CF5-E141-B67F-0CCC45D88C70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74" creationId="{5C75DF2D-CC9E-584D-B7D6-AA6CCDC3DBC5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76" creationId="{E108F0F7-F399-6C42-90C0-CAB376893DAA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77" creationId="{BF1C14E5-D7E3-484C-A069-8F136B04496E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79" creationId="{B813284C-9529-5F4E-9448-CF8E5C44FA49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80" creationId="{CB953C82-4C8A-A645-B9C6-49073CBE7AE5}"/>
          </ac:spMkLst>
        </pc:spChg>
        <pc:spChg chg="add">
          <ac:chgData name="#ZHAO HENGRUI#" userId="ff931144-885e-464b-83eb-e99a03d05504" providerId="ADAL" clId="{2021DAAD-0C37-5949-A3CF-B6C98ABC82EE}" dt="2018-11-13T11:01:58.843" v="852"/>
          <ac:spMkLst>
            <pc:docMk/>
            <pc:sldMk cId="3059270975" sldId="264"/>
            <ac:spMk id="82" creationId="{D3D2C5A6-06AB-CA41-A62C-9407ECD2A851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31.317" v="840" actId="478"/>
          <ac:spMkLst>
            <pc:docMk/>
            <pc:sldMk cId="3059270975" sldId="264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3059270975" sldId="264"/>
            <ac:spMk id="185" creationId="{00000000-0000-0000-0000-000000000000}"/>
          </ac:spMkLst>
        </pc:spChg>
        <pc:picChg chg="add del">
          <ac:chgData name="#ZHAO HENGRUI#" userId="ff931144-885e-464b-83eb-e99a03d05504" providerId="ADAL" clId="{2021DAAD-0C37-5949-A3CF-B6C98ABC82EE}" dt="2018-11-13T11:00:30.966" v="839"/>
          <ac:picMkLst>
            <pc:docMk/>
            <pc:sldMk cId="3059270975" sldId="264"/>
            <ac:picMk id="36" creationId="{806E8237-2685-3D4F-AFF9-220A46DB016C}"/>
          </ac:picMkLst>
        </pc:picChg>
        <pc:picChg chg="add del">
          <ac:chgData name="#ZHAO HENGRUI#" userId="ff931144-885e-464b-83eb-e99a03d05504" providerId="ADAL" clId="{2021DAAD-0C37-5949-A3CF-B6C98ABC82EE}" dt="2018-11-13T11:00:30.966" v="839"/>
          <ac:picMkLst>
            <pc:docMk/>
            <pc:sldMk cId="3059270975" sldId="264"/>
            <ac:picMk id="39" creationId="{9BE376AB-0760-F246-B882-4F5BF60BEAAA}"/>
          </ac:picMkLst>
        </pc:picChg>
        <pc:picChg chg="add del">
          <ac:chgData name="#ZHAO HENGRUI#" userId="ff931144-885e-464b-83eb-e99a03d05504" providerId="ADAL" clId="{2021DAAD-0C37-5949-A3CF-B6C98ABC82EE}" dt="2018-11-13T11:00:30.966" v="839"/>
          <ac:picMkLst>
            <pc:docMk/>
            <pc:sldMk cId="3059270975" sldId="264"/>
            <ac:picMk id="41" creationId="{AACC9D33-9DE6-E946-BBEC-A4D77DAC2D60}"/>
          </ac:picMkLst>
        </pc:picChg>
        <pc:picChg chg="add del">
          <ac:chgData name="#ZHAO HENGRUI#" userId="ff931144-885e-464b-83eb-e99a03d05504" providerId="ADAL" clId="{2021DAAD-0C37-5949-A3CF-B6C98ABC82EE}" dt="2018-11-13T11:00:30.966" v="839"/>
          <ac:picMkLst>
            <pc:docMk/>
            <pc:sldMk cId="3059270975" sldId="264"/>
            <ac:picMk id="44" creationId="{4E409421-534C-BC49-94D0-5CC0DAEDE4CF}"/>
          </ac:picMkLst>
        </pc:picChg>
        <pc:picChg chg="add del">
          <ac:chgData name="#ZHAO HENGRUI#" userId="ff931144-885e-464b-83eb-e99a03d05504" providerId="ADAL" clId="{2021DAAD-0C37-5949-A3CF-B6C98ABC82EE}" dt="2018-11-13T11:00:30.966" v="839"/>
          <ac:picMkLst>
            <pc:docMk/>
            <pc:sldMk cId="3059270975" sldId="264"/>
            <ac:picMk id="47" creationId="{A4E97F1B-32D5-3341-BCD4-2ED81E42E955}"/>
          </ac:picMkLst>
        </pc:picChg>
        <pc:picChg chg="add del">
          <ac:chgData name="#ZHAO HENGRUI#" userId="ff931144-885e-464b-83eb-e99a03d05504" providerId="ADAL" clId="{2021DAAD-0C37-5949-A3CF-B6C98ABC82EE}" dt="2018-11-13T11:01:57.767" v="851" actId="478"/>
          <ac:picMkLst>
            <pc:docMk/>
            <pc:sldMk cId="3059270975" sldId="264"/>
            <ac:picMk id="52" creationId="{2D368D1C-96C0-E44C-B41E-33348E43F4C9}"/>
          </ac:picMkLst>
        </pc:picChg>
        <pc:picChg chg="add del">
          <ac:chgData name="#ZHAO HENGRUI#" userId="ff931144-885e-464b-83eb-e99a03d05504" providerId="ADAL" clId="{2021DAAD-0C37-5949-A3CF-B6C98ABC82EE}" dt="2018-11-13T11:01:57.767" v="851" actId="478"/>
          <ac:picMkLst>
            <pc:docMk/>
            <pc:sldMk cId="3059270975" sldId="264"/>
            <ac:picMk id="55" creationId="{1AF76E9B-0969-6442-8772-5B2C323B9101}"/>
          </ac:picMkLst>
        </pc:picChg>
        <pc:picChg chg="add del">
          <ac:chgData name="#ZHAO HENGRUI#" userId="ff931144-885e-464b-83eb-e99a03d05504" providerId="ADAL" clId="{2021DAAD-0C37-5949-A3CF-B6C98ABC82EE}" dt="2018-11-13T11:01:57.767" v="851" actId="478"/>
          <ac:picMkLst>
            <pc:docMk/>
            <pc:sldMk cId="3059270975" sldId="264"/>
            <ac:picMk id="57" creationId="{BDDD5A5B-FE51-1D45-B335-2C9F3AF2EABA}"/>
          </ac:picMkLst>
        </pc:picChg>
        <pc:picChg chg="add del">
          <ac:chgData name="#ZHAO HENGRUI#" userId="ff931144-885e-464b-83eb-e99a03d05504" providerId="ADAL" clId="{2021DAAD-0C37-5949-A3CF-B6C98ABC82EE}" dt="2018-11-13T11:01:57.767" v="851" actId="478"/>
          <ac:picMkLst>
            <pc:docMk/>
            <pc:sldMk cId="3059270975" sldId="264"/>
            <ac:picMk id="60" creationId="{142AC89F-8C7A-7C49-9BBC-5286F3C2CA57}"/>
          </ac:picMkLst>
        </pc:picChg>
        <pc:picChg chg="add del">
          <ac:chgData name="#ZHAO HENGRUI#" userId="ff931144-885e-464b-83eb-e99a03d05504" providerId="ADAL" clId="{2021DAAD-0C37-5949-A3CF-B6C98ABC82EE}" dt="2018-11-13T11:01:57.767" v="851" actId="478"/>
          <ac:picMkLst>
            <pc:docMk/>
            <pc:sldMk cId="3059270975" sldId="264"/>
            <ac:picMk id="63" creationId="{5ECD8C02-2747-A942-BD76-E9AFB2183C59}"/>
          </ac:picMkLst>
        </pc:picChg>
        <pc:picChg chg="add">
          <ac:chgData name="#ZHAO HENGRUI#" userId="ff931144-885e-464b-83eb-e99a03d05504" providerId="ADAL" clId="{2021DAAD-0C37-5949-A3CF-B6C98ABC82EE}" dt="2018-11-13T11:01:58.843" v="852"/>
          <ac:picMkLst>
            <pc:docMk/>
            <pc:sldMk cId="3059270975" sldId="264"/>
            <ac:picMk id="71" creationId="{662D3492-63B2-A04F-9C4F-F8936462FC23}"/>
          </ac:picMkLst>
        </pc:picChg>
        <pc:picChg chg="add">
          <ac:chgData name="#ZHAO HENGRUI#" userId="ff931144-885e-464b-83eb-e99a03d05504" providerId="ADAL" clId="{2021DAAD-0C37-5949-A3CF-B6C98ABC82EE}" dt="2018-11-13T11:01:58.843" v="852"/>
          <ac:picMkLst>
            <pc:docMk/>
            <pc:sldMk cId="3059270975" sldId="264"/>
            <ac:picMk id="73" creationId="{1F186D5B-AE67-ED42-BE44-62CF9D91CDEE}"/>
          </ac:picMkLst>
        </pc:picChg>
        <pc:picChg chg="add">
          <ac:chgData name="#ZHAO HENGRUI#" userId="ff931144-885e-464b-83eb-e99a03d05504" providerId="ADAL" clId="{2021DAAD-0C37-5949-A3CF-B6C98ABC82EE}" dt="2018-11-13T11:01:58.843" v="852"/>
          <ac:picMkLst>
            <pc:docMk/>
            <pc:sldMk cId="3059270975" sldId="264"/>
            <ac:picMk id="75" creationId="{4BE7FC52-50D3-5A42-989A-B496DAABAF8A}"/>
          </ac:picMkLst>
        </pc:picChg>
        <pc:picChg chg="add">
          <ac:chgData name="#ZHAO HENGRUI#" userId="ff931144-885e-464b-83eb-e99a03d05504" providerId="ADAL" clId="{2021DAAD-0C37-5949-A3CF-B6C98ABC82EE}" dt="2018-11-13T11:01:58.843" v="852"/>
          <ac:picMkLst>
            <pc:docMk/>
            <pc:sldMk cId="3059270975" sldId="264"/>
            <ac:picMk id="78" creationId="{30C4EB7E-55C7-3649-9711-8A50C93725DD}"/>
          </ac:picMkLst>
        </pc:picChg>
        <pc:picChg chg="add">
          <ac:chgData name="#ZHAO HENGRUI#" userId="ff931144-885e-464b-83eb-e99a03d05504" providerId="ADAL" clId="{2021DAAD-0C37-5949-A3CF-B6C98ABC82EE}" dt="2018-11-13T11:01:58.843" v="852"/>
          <ac:picMkLst>
            <pc:docMk/>
            <pc:sldMk cId="3059270975" sldId="264"/>
            <ac:picMk id="81" creationId="{2B50C025-ACED-8D46-9E02-E33D48D3937E}"/>
          </ac:picMkLst>
        </pc:picChg>
        <pc:picChg chg="del">
          <ac:chgData name="#ZHAO HENGRUI#" userId="ff931144-885e-464b-83eb-e99a03d05504" providerId="ADAL" clId="{2021DAAD-0C37-5949-A3CF-B6C98ABC82EE}" dt="2018-11-13T11:00:31.317" v="840" actId="478"/>
          <ac:picMkLst>
            <pc:docMk/>
            <pc:sldMk cId="3059270975" sldId="264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31.317" v="840" actId="478"/>
          <ac:picMkLst>
            <pc:docMk/>
            <pc:sldMk cId="3059270975" sldId="264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31.317" v="840" actId="478"/>
          <ac:picMkLst>
            <pc:docMk/>
            <pc:sldMk cId="3059270975" sldId="264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31.317" v="840" actId="478"/>
          <ac:picMkLst>
            <pc:docMk/>
            <pc:sldMk cId="3059270975" sldId="264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1:36.641" v="963" actId="14100"/>
        <pc:sldMkLst>
          <pc:docMk/>
          <pc:sldMk cId="1592423324" sldId="265"/>
        </pc:sldMkLst>
        <pc:spChg chg="mod">
          <ac:chgData name="#ZHAO HENGRUI#" userId="ff931144-885e-464b-83eb-e99a03d05504" providerId="ADAL" clId="{2021DAAD-0C37-5949-A3CF-B6C98ABC82EE}" dt="2018-11-13T11:21:36.641" v="963" actId="14100"/>
          <ac:spMkLst>
            <pc:docMk/>
            <pc:sldMk cId="1592423324" sldId="265"/>
            <ac:spMk id="4" creationId="{A38ABEF2-27F0-4B22-BDCB-81AE945BB01E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20" creationId="{DC6FB226-71D5-E747-A9B1-696F57717EC3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21" creationId="{6CB24B24-101C-DA47-B01D-64E8EE69A4E1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22" creationId="{CC172496-3647-4345-AB91-61199009F101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23" creationId="{69FF4D22-F590-9345-8155-9166EAA776AA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25" creationId="{6E3B8245-7667-B24E-86CC-0CD714AA0061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27" creationId="{5E02543B-96AC-D342-9A4B-AF5CA97D5F0A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30" creationId="{EB900FF0-DCC3-6747-A6B2-6709662EA837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31" creationId="{C974BE92-BDA5-7E44-BBBD-EAFAAF2EE299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34" creationId="{6F8EF45B-8DBD-ED46-A091-CF51D08B67B4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35" creationId="{8B20D1C7-3B94-1F4D-92C2-673B156FAD53}"/>
          </ac:spMkLst>
        </pc:spChg>
        <pc:spChg chg="add del">
          <ac:chgData name="#ZHAO HENGRUI#" userId="ff931144-885e-464b-83eb-e99a03d05504" providerId="ADAL" clId="{2021DAAD-0C37-5949-A3CF-B6C98ABC82EE}" dt="2018-11-13T11:02:07.189" v="855" actId="478"/>
          <ac:spMkLst>
            <pc:docMk/>
            <pc:sldMk cId="1592423324" sldId="265"/>
            <ac:spMk id="37" creationId="{7D3ECA32-1A51-6D4E-93A8-41C763CE56B4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38" creationId="{933DC253-465D-054D-BDB5-DE4F0562DBD3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39" creationId="{9BCE29EF-F6CA-674A-BABF-0A987E446912}"/>
          </ac:spMkLst>
        </pc:spChg>
        <pc:spChg chg="add mod">
          <ac:chgData name="#ZHAO HENGRUI#" userId="ff931144-885e-464b-83eb-e99a03d05504" providerId="ADAL" clId="{2021DAAD-0C37-5949-A3CF-B6C98ABC82EE}" dt="2018-11-13T11:02:13.922" v="857" actId="108"/>
          <ac:spMkLst>
            <pc:docMk/>
            <pc:sldMk cId="1592423324" sldId="265"/>
            <ac:spMk id="40" creationId="{490F5AFB-B25B-D640-94F9-107E13CB466E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42" creationId="{B5179768-AAEF-B14F-9688-EB8F279CCE73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44" creationId="{E0B69ADC-96EE-FF49-AFB1-9CC6F135F7D1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46" creationId="{2DB30FFB-607E-FC44-89D8-1ADBAF809D86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47" creationId="{560428E1-7F9D-BD45-9F52-21D8E3B8775F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49" creationId="{EE8C8A14-0E61-EB47-8029-4B6AAC4FF7B8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50" creationId="{B2B582EF-B281-D84F-B0F5-78ABECA7E9A2}"/>
          </ac:spMkLst>
        </pc:spChg>
        <pc:spChg chg="add">
          <ac:chgData name="#ZHAO HENGRUI#" userId="ff931144-885e-464b-83eb-e99a03d05504" providerId="ADAL" clId="{2021DAAD-0C37-5949-A3CF-B6C98ABC82EE}" dt="2018-11-13T11:02:08.084" v="856"/>
          <ac:spMkLst>
            <pc:docMk/>
            <pc:sldMk cId="1592423324" sldId="265"/>
            <ac:spMk id="52" creationId="{7F1E693E-5C53-5245-A3CB-DEEEA666606D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0:58.248" v="843" actId="478"/>
          <ac:spMkLst>
            <pc:docMk/>
            <pc:sldMk cId="1592423324" sldId="265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1592423324" sldId="265"/>
            <ac:spMk id="185" creationId="{00000000-0000-0000-0000-000000000000}"/>
          </ac:spMkLst>
        </pc:spChg>
        <pc:picChg chg="add del">
          <ac:chgData name="#ZHAO HENGRUI#" userId="ff931144-885e-464b-83eb-e99a03d05504" providerId="ADAL" clId="{2021DAAD-0C37-5949-A3CF-B6C98ABC82EE}" dt="2018-11-13T11:02:07.189" v="855" actId="478"/>
          <ac:picMkLst>
            <pc:docMk/>
            <pc:sldMk cId="1592423324" sldId="265"/>
            <ac:picMk id="24" creationId="{ED9A39B8-86B3-D143-8E3E-3DCEE580720D}"/>
          </ac:picMkLst>
        </pc:picChg>
        <pc:picChg chg="add del">
          <ac:chgData name="#ZHAO HENGRUI#" userId="ff931144-885e-464b-83eb-e99a03d05504" providerId="ADAL" clId="{2021DAAD-0C37-5949-A3CF-B6C98ABC82EE}" dt="2018-11-13T11:02:07.189" v="855" actId="478"/>
          <ac:picMkLst>
            <pc:docMk/>
            <pc:sldMk cId="1592423324" sldId="265"/>
            <ac:picMk id="26" creationId="{E7F5E687-D718-1B44-B986-13A814B64B75}"/>
          </ac:picMkLst>
        </pc:picChg>
        <pc:picChg chg="mod">
          <ac:chgData name="#ZHAO HENGRUI#" userId="ff931144-885e-464b-83eb-e99a03d05504" providerId="ADAL" clId="{2021DAAD-0C37-5949-A3CF-B6C98ABC82EE}" dt="2018-11-13T07:30:55.975" v="155" actId="14100"/>
          <ac:picMkLst>
            <pc:docMk/>
            <pc:sldMk cId="1592423324" sldId="265"/>
            <ac:picMk id="28" creationId="{3503FCA8-B378-4DC7-9F79-842A310DB5EB}"/>
          </ac:picMkLst>
        </pc:picChg>
        <pc:picChg chg="add del">
          <ac:chgData name="#ZHAO HENGRUI#" userId="ff931144-885e-464b-83eb-e99a03d05504" providerId="ADAL" clId="{2021DAAD-0C37-5949-A3CF-B6C98ABC82EE}" dt="2018-11-13T11:02:07.189" v="855" actId="478"/>
          <ac:picMkLst>
            <pc:docMk/>
            <pc:sldMk cId="1592423324" sldId="265"/>
            <ac:picMk id="29" creationId="{E6890D00-E48E-174A-8D2A-91527AB063A9}"/>
          </ac:picMkLst>
        </pc:picChg>
        <pc:picChg chg="add del">
          <ac:chgData name="#ZHAO HENGRUI#" userId="ff931144-885e-464b-83eb-e99a03d05504" providerId="ADAL" clId="{2021DAAD-0C37-5949-A3CF-B6C98ABC82EE}" dt="2018-11-13T11:02:07.189" v="855" actId="478"/>
          <ac:picMkLst>
            <pc:docMk/>
            <pc:sldMk cId="1592423324" sldId="265"/>
            <ac:picMk id="33" creationId="{E3513E8E-DF34-E347-AEC0-3B66EC1D4F60}"/>
          </ac:picMkLst>
        </pc:picChg>
        <pc:picChg chg="add del">
          <ac:chgData name="#ZHAO HENGRUI#" userId="ff931144-885e-464b-83eb-e99a03d05504" providerId="ADAL" clId="{2021DAAD-0C37-5949-A3CF-B6C98ABC82EE}" dt="2018-11-13T11:02:07.189" v="855" actId="478"/>
          <ac:picMkLst>
            <pc:docMk/>
            <pc:sldMk cId="1592423324" sldId="265"/>
            <ac:picMk id="36" creationId="{F7312021-747B-B94E-AADE-D29E094AEE47}"/>
          </ac:picMkLst>
        </pc:picChg>
        <pc:picChg chg="add">
          <ac:chgData name="#ZHAO HENGRUI#" userId="ff931144-885e-464b-83eb-e99a03d05504" providerId="ADAL" clId="{2021DAAD-0C37-5949-A3CF-B6C98ABC82EE}" dt="2018-11-13T11:02:08.084" v="856"/>
          <ac:picMkLst>
            <pc:docMk/>
            <pc:sldMk cId="1592423324" sldId="265"/>
            <ac:picMk id="41" creationId="{755E9956-F382-7C4F-A905-12078569461D}"/>
          </ac:picMkLst>
        </pc:picChg>
        <pc:picChg chg="add">
          <ac:chgData name="#ZHAO HENGRUI#" userId="ff931144-885e-464b-83eb-e99a03d05504" providerId="ADAL" clId="{2021DAAD-0C37-5949-A3CF-B6C98ABC82EE}" dt="2018-11-13T11:02:08.084" v="856"/>
          <ac:picMkLst>
            <pc:docMk/>
            <pc:sldMk cId="1592423324" sldId="265"/>
            <ac:picMk id="43" creationId="{66297888-D625-F246-986E-ED16433C59E6}"/>
          </ac:picMkLst>
        </pc:picChg>
        <pc:picChg chg="add">
          <ac:chgData name="#ZHAO HENGRUI#" userId="ff931144-885e-464b-83eb-e99a03d05504" providerId="ADAL" clId="{2021DAAD-0C37-5949-A3CF-B6C98ABC82EE}" dt="2018-11-13T11:02:08.084" v="856"/>
          <ac:picMkLst>
            <pc:docMk/>
            <pc:sldMk cId="1592423324" sldId="265"/>
            <ac:picMk id="45" creationId="{FA7F9D85-7B90-0948-A17D-1D8D692B677E}"/>
          </ac:picMkLst>
        </pc:picChg>
        <pc:picChg chg="add">
          <ac:chgData name="#ZHAO HENGRUI#" userId="ff931144-885e-464b-83eb-e99a03d05504" providerId="ADAL" clId="{2021DAAD-0C37-5949-A3CF-B6C98ABC82EE}" dt="2018-11-13T11:02:08.084" v="856"/>
          <ac:picMkLst>
            <pc:docMk/>
            <pc:sldMk cId="1592423324" sldId="265"/>
            <ac:picMk id="48" creationId="{15F383A9-42BA-2241-BFD1-611CEC46CBDD}"/>
          </ac:picMkLst>
        </pc:picChg>
        <pc:picChg chg="add">
          <ac:chgData name="#ZHAO HENGRUI#" userId="ff931144-885e-464b-83eb-e99a03d05504" providerId="ADAL" clId="{2021DAAD-0C37-5949-A3CF-B6C98ABC82EE}" dt="2018-11-13T11:02:08.084" v="856"/>
          <ac:picMkLst>
            <pc:docMk/>
            <pc:sldMk cId="1592423324" sldId="265"/>
            <ac:picMk id="51" creationId="{D731E3CB-590E-754A-B187-3E7A1D78A06A}"/>
          </ac:picMkLst>
        </pc:picChg>
        <pc:picChg chg="del">
          <ac:chgData name="#ZHAO HENGRUI#" userId="ff931144-885e-464b-83eb-e99a03d05504" providerId="ADAL" clId="{2021DAAD-0C37-5949-A3CF-B6C98ABC82EE}" dt="2018-11-13T11:00:58.248" v="843" actId="478"/>
          <ac:picMkLst>
            <pc:docMk/>
            <pc:sldMk cId="1592423324" sldId="265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58.248" v="843" actId="478"/>
          <ac:picMkLst>
            <pc:docMk/>
            <pc:sldMk cId="1592423324" sldId="265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58.248" v="843" actId="478"/>
          <ac:picMkLst>
            <pc:docMk/>
            <pc:sldMk cId="1592423324" sldId="265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0:58.248" v="843" actId="478"/>
          <ac:picMkLst>
            <pc:docMk/>
            <pc:sldMk cId="1592423324" sldId="265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3:29.370" v="983" actId="14100"/>
        <pc:sldMkLst>
          <pc:docMk/>
          <pc:sldMk cId="668657553" sldId="266"/>
        </pc:sldMkLst>
        <pc:spChg chg="del">
          <ac:chgData name="#ZHAO HENGRUI#" userId="ff931144-885e-464b-83eb-e99a03d05504" providerId="ADAL" clId="{2021DAAD-0C37-5949-A3CF-B6C98ABC82EE}" dt="2018-11-13T11:02:48.328" v="863" actId="478"/>
          <ac:spMkLst>
            <pc:docMk/>
            <pc:sldMk cId="668657553" sldId="266"/>
            <ac:spMk id="23" creationId="{EB7F18FC-AA42-2C46-8D9E-D152B744467F}"/>
          </ac:spMkLst>
        </pc:spChg>
        <pc:spChg chg="mod">
          <ac:chgData name="#ZHAO HENGRUI#" userId="ff931144-885e-464b-83eb-e99a03d05504" providerId="ADAL" clId="{2021DAAD-0C37-5949-A3CF-B6C98ABC82EE}" dt="2018-11-13T11:23:29.370" v="983" actId="14100"/>
          <ac:spMkLst>
            <pc:docMk/>
            <pc:sldMk cId="668657553" sldId="266"/>
            <ac:spMk id="25" creationId="{A78DF30D-792D-5F4E-AE41-EBB42AB99F06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25" creationId="{E0D25103-018B-E74D-8633-B8B2E1BE9560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26" creationId="{0D734F55-E9B6-4D41-8C2E-979F254D28A3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27" creationId="{CF82F797-D69F-A54F-A777-1CF7D6657DB0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1" creationId="{CBCC7F3A-63B3-CE43-AB08-2C540C892172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3" creationId="{95153B7F-8069-ED4C-861C-3BDEB10CF199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5" creationId="{D2FA2DA5-6820-EB46-BA7A-DC5C890612CC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6" creationId="{C48F959F-6A01-834D-8CFB-7624FD87E5CA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8" creationId="{82E0B791-23A9-394E-BC32-7D52B2EB762B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39" creationId="{FE2D8B15-F819-3C46-AFA4-4612C63079CC}"/>
          </ac:spMkLst>
        </pc:spChg>
        <pc:spChg chg="add">
          <ac:chgData name="#ZHAO HENGRUI#" userId="ff931144-885e-464b-83eb-e99a03d05504" providerId="ADAL" clId="{2021DAAD-0C37-5949-A3CF-B6C98ABC82EE}" dt="2018-11-13T11:02:49.159" v="864"/>
          <ac:spMkLst>
            <pc:docMk/>
            <pc:sldMk cId="668657553" sldId="266"/>
            <ac:spMk id="41" creationId="{2D118EF3-0E67-9540-8D44-59DF519CFB89}"/>
          </ac:spMkLst>
        </pc:spChg>
        <pc:spChg chg="mod">
          <ac:chgData name="#ZHAO HENGRUI#" userId="ff931144-885e-464b-83eb-e99a03d05504" providerId="ADAL" clId="{2021DAAD-0C37-5949-A3CF-B6C98ABC82EE}" dt="2018-11-13T11:23:18.070" v="982" actId="2711"/>
          <ac:spMkLst>
            <pc:docMk/>
            <pc:sldMk cId="668657553" sldId="266"/>
            <ac:spMk id="42" creationId="{770F3433-22F4-5546-BF9B-B6806BF305C6}"/>
          </ac:spMkLst>
        </pc:spChg>
        <pc:spChg chg="del">
          <ac:chgData name="#ZHAO HENGRUI#" userId="ff931144-885e-464b-83eb-e99a03d05504" providerId="ADAL" clId="{2021DAAD-0C37-5949-A3CF-B6C98ABC82EE}" dt="2018-11-13T07:21:53.498" v="95" actId="478"/>
          <ac:spMkLst>
            <pc:docMk/>
            <pc:sldMk cId="668657553" sldId="266"/>
            <ac:spMk id="69" creationId="{9594BECC-793B-46BA-9598-0B198E6A0461}"/>
          </ac:spMkLst>
        </pc:spChg>
        <pc:spChg chg="del">
          <ac:chgData name="#ZHAO HENGRUI#" userId="ff931144-885e-464b-83eb-e99a03d05504" providerId="ADAL" clId="{2021DAAD-0C37-5949-A3CF-B6C98ABC82EE}" dt="2018-11-13T11:02:48.328" v="863" actId="478"/>
          <ac:spMkLst>
            <pc:docMk/>
            <pc:sldMk cId="668657553" sldId="266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2:48.328" v="863" actId="478"/>
          <ac:spMkLst>
            <pc:docMk/>
            <pc:sldMk cId="668657553" sldId="266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2:48.328" v="863" actId="478"/>
          <ac:spMkLst>
            <pc:docMk/>
            <pc:sldMk cId="668657553" sldId="266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668657553" sldId="266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2:48.328" v="863" actId="478"/>
          <ac:grpSpMkLst>
            <pc:docMk/>
            <pc:sldMk cId="668657553" sldId="266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2:48.328" v="863" actId="478"/>
          <ac:grpSpMkLst>
            <pc:docMk/>
            <pc:sldMk cId="668657553" sldId="266"/>
            <ac:grpSpMk id="7" creationId="{0D769274-DE0D-46A1-9938-8A87C5AE0D99}"/>
          </ac:grpSpMkLst>
        </pc:grpChg>
        <pc:picChg chg="mod">
          <ac:chgData name="#ZHAO HENGRUI#" userId="ff931144-885e-464b-83eb-e99a03d05504" providerId="ADAL" clId="{2021DAAD-0C37-5949-A3CF-B6C98ABC82EE}" dt="2018-11-13T07:22:11.884" v="99" actId="1076"/>
          <ac:picMkLst>
            <pc:docMk/>
            <pc:sldMk cId="668657553" sldId="266"/>
            <ac:picMk id="28" creationId="{CE79C289-C2F9-49E8-B621-B450E2A00432}"/>
          </ac:picMkLst>
        </pc:picChg>
        <pc:picChg chg="mod">
          <ac:chgData name="#ZHAO HENGRUI#" userId="ff931144-885e-464b-83eb-e99a03d05504" providerId="ADAL" clId="{2021DAAD-0C37-5949-A3CF-B6C98ABC82EE}" dt="2018-11-13T07:22:24.447" v="100" actId="14100"/>
          <ac:picMkLst>
            <pc:docMk/>
            <pc:sldMk cId="668657553" sldId="266"/>
            <ac:picMk id="29" creationId="{05F63FC3-0580-4DE4-AA6E-7EDCB759308C}"/>
          </ac:picMkLst>
        </pc:picChg>
        <pc:picChg chg="add">
          <ac:chgData name="#ZHAO HENGRUI#" userId="ff931144-885e-464b-83eb-e99a03d05504" providerId="ADAL" clId="{2021DAAD-0C37-5949-A3CF-B6C98ABC82EE}" dt="2018-11-13T11:02:49.159" v="864"/>
          <ac:picMkLst>
            <pc:docMk/>
            <pc:sldMk cId="668657553" sldId="266"/>
            <ac:picMk id="30" creationId="{E2735020-99C3-C146-81F4-537AC6490B82}"/>
          </ac:picMkLst>
        </pc:picChg>
        <pc:picChg chg="add">
          <ac:chgData name="#ZHAO HENGRUI#" userId="ff931144-885e-464b-83eb-e99a03d05504" providerId="ADAL" clId="{2021DAAD-0C37-5949-A3CF-B6C98ABC82EE}" dt="2018-11-13T11:02:49.159" v="864"/>
          <ac:picMkLst>
            <pc:docMk/>
            <pc:sldMk cId="668657553" sldId="266"/>
            <ac:picMk id="32" creationId="{EEAA5770-4154-A748-801B-EC6297E6294A}"/>
          </ac:picMkLst>
        </pc:picChg>
        <pc:picChg chg="add">
          <ac:chgData name="#ZHAO HENGRUI#" userId="ff931144-885e-464b-83eb-e99a03d05504" providerId="ADAL" clId="{2021DAAD-0C37-5949-A3CF-B6C98ABC82EE}" dt="2018-11-13T11:02:49.159" v="864"/>
          <ac:picMkLst>
            <pc:docMk/>
            <pc:sldMk cId="668657553" sldId="266"/>
            <ac:picMk id="34" creationId="{5379BB8C-6656-7546-B8EE-A06B7E7A0AF1}"/>
          </ac:picMkLst>
        </pc:picChg>
        <pc:picChg chg="add">
          <ac:chgData name="#ZHAO HENGRUI#" userId="ff931144-885e-464b-83eb-e99a03d05504" providerId="ADAL" clId="{2021DAAD-0C37-5949-A3CF-B6C98ABC82EE}" dt="2018-11-13T11:02:49.159" v="864"/>
          <ac:picMkLst>
            <pc:docMk/>
            <pc:sldMk cId="668657553" sldId="266"/>
            <ac:picMk id="37" creationId="{387A135C-19F2-3D44-A548-3BC5D1C3307A}"/>
          </ac:picMkLst>
        </pc:picChg>
        <pc:picChg chg="add">
          <ac:chgData name="#ZHAO HENGRUI#" userId="ff931144-885e-464b-83eb-e99a03d05504" providerId="ADAL" clId="{2021DAAD-0C37-5949-A3CF-B6C98ABC82EE}" dt="2018-11-13T11:02:49.159" v="864"/>
          <ac:picMkLst>
            <pc:docMk/>
            <pc:sldMk cId="668657553" sldId="266"/>
            <ac:picMk id="40" creationId="{E83F72DF-B234-8043-9C07-1386EF9E47A6}"/>
          </ac:picMkLst>
        </pc:picChg>
        <pc:picChg chg="del">
          <ac:chgData name="#ZHAO HENGRUI#" userId="ff931144-885e-464b-83eb-e99a03d05504" providerId="ADAL" clId="{2021DAAD-0C37-5949-A3CF-B6C98ABC82EE}" dt="2018-11-13T11:02:48.328" v="863" actId="478"/>
          <ac:picMkLst>
            <pc:docMk/>
            <pc:sldMk cId="668657553" sldId="266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2:48.328" v="863" actId="478"/>
          <ac:picMkLst>
            <pc:docMk/>
            <pc:sldMk cId="668657553" sldId="266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3:44.261" v="999" actId="1037"/>
        <pc:sldMkLst>
          <pc:docMk/>
          <pc:sldMk cId="2445390924" sldId="267"/>
        </pc:sldMkLst>
        <pc:spChg chg="mod">
          <ac:chgData name="#ZHAO HENGRUI#" userId="ff931144-885e-464b-83eb-e99a03d05504" providerId="ADAL" clId="{2021DAAD-0C37-5949-A3CF-B6C98ABC82EE}" dt="2018-11-13T07:37:29.758" v="218" actId="207"/>
          <ac:spMkLst>
            <pc:docMk/>
            <pc:sldMk cId="2445390924" sldId="267"/>
            <ac:spMk id="2" creationId="{C07B3A6C-712D-4F97-B217-2ED2D2742457}"/>
          </ac:spMkLst>
        </pc:spChg>
        <pc:spChg chg="del">
          <ac:chgData name="#ZHAO HENGRUI#" userId="ff931144-885e-464b-83eb-e99a03d05504" providerId="ADAL" clId="{2021DAAD-0C37-5949-A3CF-B6C98ABC82EE}" dt="2018-11-13T11:02:55.870" v="865" actId="478"/>
          <ac:spMkLst>
            <pc:docMk/>
            <pc:sldMk cId="2445390924" sldId="267"/>
            <ac:spMk id="22" creationId="{01250205-F58E-3142-9130-206AD5318F1A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24" creationId="{E10A8CAB-4BCF-B845-B566-F492F6A69B5C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25" creationId="{5ABF44D6-76DB-664B-AF3D-A570614B0E29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26" creationId="{02ACD732-820A-9B4D-9779-EBAF4593484A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28" creationId="{4449FAB8-3FF7-D949-844D-C12323EAEAF5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0" creationId="{C4B931ED-7CEB-7C47-A4CC-978DD600FD6B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2" creationId="{508F6818-77F1-D549-8D72-D738360F05B5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3" creationId="{2047E433-4189-794E-8C53-2E2113879B58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5" creationId="{2823BCD6-6F52-B748-A6FA-53C005276F1F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6" creationId="{6D1CEA76-35E4-5940-9D3C-1C3D3D5BE849}"/>
          </ac:spMkLst>
        </pc:spChg>
        <pc:spChg chg="add">
          <ac:chgData name="#ZHAO HENGRUI#" userId="ff931144-885e-464b-83eb-e99a03d05504" providerId="ADAL" clId="{2021DAAD-0C37-5949-A3CF-B6C98ABC82EE}" dt="2018-11-13T11:02:56.564" v="866"/>
          <ac:spMkLst>
            <pc:docMk/>
            <pc:sldMk cId="2445390924" sldId="267"/>
            <ac:spMk id="38" creationId="{D26D2CA0-B195-F343-943B-24060EF3AA9F}"/>
          </ac:spMkLst>
        </pc:spChg>
        <pc:spChg chg="mod">
          <ac:chgData name="#ZHAO HENGRUI#" userId="ff931144-885e-464b-83eb-e99a03d05504" providerId="ADAL" clId="{2021DAAD-0C37-5949-A3CF-B6C98ABC82EE}" dt="2018-11-13T11:23:44.261" v="999" actId="1037"/>
          <ac:spMkLst>
            <pc:docMk/>
            <pc:sldMk cId="2445390924" sldId="267"/>
            <ac:spMk id="39" creationId="{8E7C509A-CA59-DF4A-9B32-082F76CA085B}"/>
          </ac:spMkLst>
        </pc:spChg>
        <pc:spChg chg="del">
          <ac:chgData name="#ZHAO HENGRUI#" userId="ff931144-885e-464b-83eb-e99a03d05504" providerId="ADAL" clId="{2021DAAD-0C37-5949-A3CF-B6C98ABC82EE}" dt="2018-11-13T07:26:39.585" v="103" actId="478"/>
          <ac:spMkLst>
            <pc:docMk/>
            <pc:sldMk cId="2445390924" sldId="267"/>
            <ac:spMk id="69" creationId="{9594BECC-793B-46BA-9598-0B198E6A0461}"/>
          </ac:spMkLst>
        </pc:spChg>
        <pc:spChg chg="del">
          <ac:chgData name="#ZHAO HENGRUI#" userId="ff931144-885e-464b-83eb-e99a03d05504" providerId="ADAL" clId="{2021DAAD-0C37-5949-A3CF-B6C98ABC82EE}" dt="2018-11-13T11:02:55.870" v="865" actId="478"/>
          <ac:spMkLst>
            <pc:docMk/>
            <pc:sldMk cId="2445390924" sldId="267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2:55.870" v="865" actId="478"/>
          <ac:spMkLst>
            <pc:docMk/>
            <pc:sldMk cId="2445390924" sldId="267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2:55.870" v="865" actId="478"/>
          <ac:spMkLst>
            <pc:docMk/>
            <pc:sldMk cId="2445390924" sldId="267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2445390924" sldId="267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2:55.870" v="865" actId="478"/>
          <ac:grpSpMkLst>
            <pc:docMk/>
            <pc:sldMk cId="2445390924" sldId="267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2:55.870" v="865" actId="478"/>
          <ac:grpSpMkLst>
            <pc:docMk/>
            <pc:sldMk cId="2445390924" sldId="267"/>
            <ac:grpSpMk id="7" creationId="{0D769274-DE0D-46A1-9938-8A87C5AE0D99}"/>
          </ac:grpSpMkLst>
        </pc:grpChg>
        <pc:picChg chg="mod">
          <ac:chgData name="#ZHAO HENGRUI#" userId="ff931144-885e-464b-83eb-e99a03d05504" providerId="ADAL" clId="{2021DAAD-0C37-5949-A3CF-B6C98ABC82EE}" dt="2018-11-13T07:29:29.105" v="148" actId="14100"/>
          <ac:picMkLst>
            <pc:docMk/>
            <pc:sldMk cId="2445390924" sldId="267"/>
            <ac:picMk id="23" creationId="{B600A15C-2DA8-4754-9889-35CB128CB1F4}"/>
          </ac:picMkLst>
        </pc:picChg>
        <pc:picChg chg="add">
          <ac:chgData name="#ZHAO HENGRUI#" userId="ff931144-885e-464b-83eb-e99a03d05504" providerId="ADAL" clId="{2021DAAD-0C37-5949-A3CF-B6C98ABC82EE}" dt="2018-11-13T11:02:56.564" v="866"/>
          <ac:picMkLst>
            <pc:docMk/>
            <pc:sldMk cId="2445390924" sldId="267"/>
            <ac:picMk id="27" creationId="{D63F8B7C-8AC2-AA4B-B26A-28FB9037F913}"/>
          </ac:picMkLst>
        </pc:picChg>
        <pc:picChg chg="add">
          <ac:chgData name="#ZHAO HENGRUI#" userId="ff931144-885e-464b-83eb-e99a03d05504" providerId="ADAL" clId="{2021DAAD-0C37-5949-A3CF-B6C98ABC82EE}" dt="2018-11-13T11:02:56.564" v="866"/>
          <ac:picMkLst>
            <pc:docMk/>
            <pc:sldMk cId="2445390924" sldId="267"/>
            <ac:picMk id="29" creationId="{3A0B2D7B-7393-6B4F-99DD-C26CA82429F6}"/>
          </ac:picMkLst>
        </pc:picChg>
        <pc:picChg chg="add">
          <ac:chgData name="#ZHAO HENGRUI#" userId="ff931144-885e-464b-83eb-e99a03d05504" providerId="ADAL" clId="{2021DAAD-0C37-5949-A3CF-B6C98ABC82EE}" dt="2018-11-13T11:02:56.564" v="866"/>
          <ac:picMkLst>
            <pc:docMk/>
            <pc:sldMk cId="2445390924" sldId="267"/>
            <ac:picMk id="31" creationId="{811AD963-CC38-C546-A964-98D754D0A2FF}"/>
          </ac:picMkLst>
        </pc:picChg>
        <pc:picChg chg="add">
          <ac:chgData name="#ZHAO HENGRUI#" userId="ff931144-885e-464b-83eb-e99a03d05504" providerId="ADAL" clId="{2021DAAD-0C37-5949-A3CF-B6C98ABC82EE}" dt="2018-11-13T11:02:56.564" v="866"/>
          <ac:picMkLst>
            <pc:docMk/>
            <pc:sldMk cId="2445390924" sldId="267"/>
            <ac:picMk id="34" creationId="{BC7CEC7C-83B6-C741-BF7A-9C65CE747808}"/>
          </ac:picMkLst>
        </pc:picChg>
        <pc:picChg chg="add">
          <ac:chgData name="#ZHAO HENGRUI#" userId="ff931144-885e-464b-83eb-e99a03d05504" providerId="ADAL" clId="{2021DAAD-0C37-5949-A3CF-B6C98ABC82EE}" dt="2018-11-13T11:02:56.564" v="866"/>
          <ac:picMkLst>
            <pc:docMk/>
            <pc:sldMk cId="2445390924" sldId="267"/>
            <ac:picMk id="37" creationId="{4310293B-D63A-6145-B3BF-2FA90810669B}"/>
          </ac:picMkLst>
        </pc:picChg>
        <pc:picChg chg="del">
          <ac:chgData name="#ZHAO HENGRUI#" userId="ff931144-885e-464b-83eb-e99a03d05504" providerId="ADAL" clId="{2021DAAD-0C37-5949-A3CF-B6C98ABC82EE}" dt="2018-11-13T11:02:55.870" v="865" actId="478"/>
          <ac:picMkLst>
            <pc:docMk/>
            <pc:sldMk cId="2445390924" sldId="267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2:55.870" v="865" actId="478"/>
          <ac:picMkLst>
            <pc:docMk/>
            <pc:sldMk cId="2445390924" sldId="267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3:54.826" v="1000" actId="2711"/>
        <pc:sldMkLst>
          <pc:docMk/>
          <pc:sldMk cId="147447381" sldId="268"/>
        </pc:sldMkLst>
        <pc:spChg chg="mod">
          <ac:chgData name="#ZHAO HENGRUI#" userId="ff931144-885e-464b-83eb-e99a03d05504" providerId="ADAL" clId="{2021DAAD-0C37-5949-A3CF-B6C98ABC82EE}" dt="2018-11-13T07:09:42.457" v="73" actId="20577"/>
          <ac:spMkLst>
            <pc:docMk/>
            <pc:sldMk cId="147447381" sldId="268"/>
            <ac:spMk id="2" creationId="{C07B3A6C-712D-4F97-B217-2ED2D2742457}"/>
          </ac:spMkLst>
        </pc:spChg>
        <pc:spChg chg="add del mod">
          <ac:chgData name="#ZHAO HENGRUI#" userId="ff931144-885e-464b-83eb-e99a03d05504" providerId="ADAL" clId="{2021DAAD-0C37-5949-A3CF-B6C98ABC82EE}" dt="2018-11-13T07:37:38.957" v="219" actId="478"/>
          <ac:spMkLst>
            <pc:docMk/>
            <pc:sldMk cId="147447381" sldId="268"/>
            <ac:spMk id="22" creationId="{5005675D-F889-0543-8819-BD777B64C012}"/>
          </ac:spMkLst>
        </pc:spChg>
        <pc:spChg chg="add mod">
          <ac:chgData name="#ZHAO HENGRUI#" userId="ff931144-885e-464b-83eb-e99a03d05504" providerId="ADAL" clId="{2021DAAD-0C37-5949-A3CF-B6C98ABC82EE}" dt="2018-11-13T07:38:06.273" v="224" actId="207"/>
          <ac:spMkLst>
            <pc:docMk/>
            <pc:sldMk cId="147447381" sldId="268"/>
            <ac:spMk id="24" creationId="{8BFB4DEA-C7A0-6A4D-A1DB-5C241EBDAAC3}"/>
          </ac:spMkLst>
        </pc:spChg>
        <pc:spChg chg="del">
          <ac:chgData name="#ZHAO HENGRUI#" userId="ff931144-885e-464b-83eb-e99a03d05504" providerId="ADAL" clId="{2021DAAD-0C37-5949-A3CF-B6C98ABC82EE}" dt="2018-11-13T11:03:02.321" v="867" actId="478"/>
          <ac:spMkLst>
            <pc:docMk/>
            <pc:sldMk cId="147447381" sldId="268"/>
            <ac:spMk id="25" creationId="{A04381B6-BB06-0D40-937A-3EB273F93222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26" creationId="{01C0BD19-767D-3648-BAD9-47B988DD641F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27" creationId="{7C1BA066-E0BE-E04B-A418-4678A7F3E3FA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28" creationId="{999F784A-58AA-234C-AD11-CC156F7645D5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0" creationId="{AEC139A8-91B6-DC4E-8C83-7B67D641BF54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2" creationId="{72B47144-4364-B74E-9716-DFA6D1C776C6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4" creationId="{5B00376A-31AA-574C-A139-4B3649DBA02D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5" creationId="{47A07837-FD05-7147-A642-D6E9A376D179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7" creationId="{0BCAECAD-1DF2-0145-AA79-731F732CE1AB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38" creationId="{C1A19143-AAF7-F440-B3DE-CF11EB508C6B}"/>
          </ac:spMkLst>
        </pc:spChg>
        <pc:spChg chg="add">
          <ac:chgData name="#ZHAO HENGRUI#" userId="ff931144-885e-464b-83eb-e99a03d05504" providerId="ADAL" clId="{2021DAAD-0C37-5949-A3CF-B6C98ABC82EE}" dt="2018-11-13T11:03:02.514" v="868"/>
          <ac:spMkLst>
            <pc:docMk/>
            <pc:sldMk cId="147447381" sldId="268"/>
            <ac:spMk id="40" creationId="{5AF6B847-D5B4-554D-BFD1-1ED649EE216F}"/>
          </ac:spMkLst>
        </pc:spChg>
        <pc:spChg chg="mod">
          <ac:chgData name="#ZHAO HENGRUI#" userId="ff931144-885e-464b-83eb-e99a03d05504" providerId="ADAL" clId="{2021DAAD-0C37-5949-A3CF-B6C98ABC82EE}" dt="2018-11-13T11:23:54.826" v="1000" actId="2711"/>
          <ac:spMkLst>
            <pc:docMk/>
            <pc:sldMk cId="147447381" sldId="268"/>
            <ac:spMk id="41" creationId="{39FCAC37-103E-BE4C-8CF3-1D878697F079}"/>
          </ac:spMkLst>
        </pc:spChg>
        <pc:spChg chg="add del mod">
          <ac:chgData name="#ZHAO HENGRUI#" userId="ff931144-885e-464b-83eb-e99a03d05504" providerId="ADAL" clId="{2021DAAD-0C37-5949-A3CF-B6C98ABC82EE}" dt="2018-11-13T07:28:03.102" v="139" actId="478"/>
          <ac:spMkLst>
            <pc:docMk/>
            <pc:sldMk cId="147447381" sldId="268"/>
            <ac:spMk id="69" creationId="{9594BECC-793B-46BA-9598-0B198E6A0461}"/>
          </ac:spMkLst>
        </pc:spChg>
        <pc:spChg chg="del">
          <ac:chgData name="#ZHAO HENGRUI#" userId="ff931144-885e-464b-83eb-e99a03d05504" providerId="ADAL" clId="{2021DAAD-0C37-5949-A3CF-B6C98ABC82EE}" dt="2018-11-13T11:03:02.321" v="867" actId="478"/>
          <ac:spMkLst>
            <pc:docMk/>
            <pc:sldMk cId="147447381" sldId="268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3:02.321" v="867" actId="478"/>
          <ac:spMkLst>
            <pc:docMk/>
            <pc:sldMk cId="147447381" sldId="268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3:02.321" v="867" actId="478"/>
          <ac:spMkLst>
            <pc:docMk/>
            <pc:sldMk cId="147447381" sldId="268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147447381" sldId="268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3:02.321" v="867" actId="478"/>
          <ac:grpSpMkLst>
            <pc:docMk/>
            <pc:sldMk cId="147447381" sldId="268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3:02.321" v="867" actId="478"/>
          <ac:grpSpMkLst>
            <pc:docMk/>
            <pc:sldMk cId="147447381" sldId="268"/>
            <ac:grpSpMk id="7" creationId="{0D769274-DE0D-46A1-9938-8A87C5AE0D99}"/>
          </ac:grpSpMkLst>
        </pc:grpChg>
        <pc:picChg chg="mod">
          <ac:chgData name="#ZHAO HENGRUI#" userId="ff931144-885e-464b-83eb-e99a03d05504" providerId="ADAL" clId="{2021DAAD-0C37-5949-A3CF-B6C98ABC82EE}" dt="2018-11-13T07:29:41.156" v="150" actId="1076"/>
          <ac:picMkLst>
            <pc:docMk/>
            <pc:sldMk cId="147447381" sldId="268"/>
            <ac:picMk id="23" creationId="{5D88C943-F8D2-4B96-A835-64607FF715B1}"/>
          </ac:picMkLst>
        </pc:picChg>
        <pc:picChg chg="add">
          <ac:chgData name="#ZHAO HENGRUI#" userId="ff931144-885e-464b-83eb-e99a03d05504" providerId="ADAL" clId="{2021DAAD-0C37-5949-A3CF-B6C98ABC82EE}" dt="2018-11-13T11:03:02.514" v="868"/>
          <ac:picMkLst>
            <pc:docMk/>
            <pc:sldMk cId="147447381" sldId="268"/>
            <ac:picMk id="29" creationId="{EB432846-6D42-F347-B2EA-FD248E0D72BD}"/>
          </ac:picMkLst>
        </pc:picChg>
        <pc:picChg chg="add">
          <ac:chgData name="#ZHAO HENGRUI#" userId="ff931144-885e-464b-83eb-e99a03d05504" providerId="ADAL" clId="{2021DAAD-0C37-5949-A3CF-B6C98ABC82EE}" dt="2018-11-13T11:03:02.514" v="868"/>
          <ac:picMkLst>
            <pc:docMk/>
            <pc:sldMk cId="147447381" sldId="268"/>
            <ac:picMk id="31" creationId="{E6BA6BC7-4D3C-364D-8087-8BE13C58BCF2}"/>
          </ac:picMkLst>
        </pc:picChg>
        <pc:picChg chg="add">
          <ac:chgData name="#ZHAO HENGRUI#" userId="ff931144-885e-464b-83eb-e99a03d05504" providerId="ADAL" clId="{2021DAAD-0C37-5949-A3CF-B6C98ABC82EE}" dt="2018-11-13T11:03:02.514" v="868"/>
          <ac:picMkLst>
            <pc:docMk/>
            <pc:sldMk cId="147447381" sldId="268"/>
            <ac:picMk id="33" creationId="{BB0535CC-8C05-B140-B0E6-53D616991A04}"/>
          </ac:picMkLst>
        </pc:picChg>
        <pc:picChg chg="add">
          <ac:chgData name="#ZHAO HENGRUI#" userId="ff931144-885e-464b-83eb-e99a03d05504" providerId="ADAL" clId="{2021DAAD-0C37-5949-A3CF-B6C98ABC82EE}" dt="2018-11-13T11:03:02.514" v="868"/>
          <ac:picMkLst>
            <pc:docMk/>
            <pc:sldMk cId="147447381" sldId="268"/>
            <ac:picMk id="36" creationId="{305663BC-8F47-2A4A-8FD5-5EF1AB071740}"/>
          </ac:picMkLst>
        </pc:picChg>
        <pc:picChg chg="add">
          <ac:chgData name="#ZHAO HENGRUI#" userId="ff931144-885e-464b-83eb-e99a03d05504" providerId="ADAL" clId="{2021DAAD-0C37-5949-A3CF-B6C98ABC82EE}" dt="2018-11-13T11:03:02.514" v="868"/>
          <ac:picMkLst>
            <pc:docMk/>
            <pc:sldMk cId="147447381" sldId="268"/>
            <ac:picMk id="39" creationId="{1C955FE6-5619-FA4F-A7DA-13B53618E964}"/>
          </ac:picMkLst>
        </pc:picChg>
        <pc:picChg chg="del">
          <ac:chgData name="#ZHAO HENGRUI#" userId="ff931144-885e-464b-83eb-e99a03d05504" providerId="ADAL" clId="{2021DAAD-0C37-5949-A3CF-B6C98ABC82EE}" dt="2018-11-13T11:03:02.321" v="867" actId="478"/>
          <ac:picMkLst>
            <pc:docMk/>
            <pc:sldMk cId="147447381" sldId="268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3:02.321" v="867" actId="478"/>
          <ac:picMkLst>
            <pc:docMk/>
            <pc:sldMk cId="147447381" sldId="268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50:54.979" v="1061" actId="2711"/>
        <pc:sldMkLst>
          <pc:docMk/>
          <pc:sldMk cId="111523059" sldId="269"/>
        </pc:sldMkLst>
        <pc:spChg chg="mod">
          <ac:chgData name="#ZHAO HENGRUI#" userId="ff931144-885e-464b-83eb-e99a03d05504" providerId="ADAL" clId="{2021DAAD-0C37-5949-A3CF-B6C98ABC82EE}" dt="2018-11-13T08:14:03.712" v="312" actId="1036"/>
          <ac:spMkLst>
            <pc:docMk/>
            <pc:sldMk cId="111523059" sldId="269"/>
            <ac:spMk id="3" creationId="{94A74FB1-FA39-4225-BD1A-3C4FC8850DD2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21" creationId="{F69AF487-6E81-8F43-B96D-FCEE8B7FD198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23" creationId="{530C3034-0032-6241-A4FA-A7A1B1EF562B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24" creationId="{A82DABB8-2D1D-E14E-B76A-4CD00DEC0A8B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26" creationId="{830AAA52-EC8D-EF41-9115-1857B430DB77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28" creationId="{C565FC4A-F74B-E841-9E9B-6B0BDD7F6DCA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30" creationId="{2DB4F757-EC17-B547-BCE5-1DC54C60CEAF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31" creationId="{30D7F2CC-BB8D-DD4F-8F6B-62DA7679C513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33" creationId="{D89A7A9C-2656-684A-B531-809A73509372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34" creationId="{C9D9A5EE-A390-4645-8044-A21C1A5039D6}"/>
          </ac:spMkLst>
        </pc:spChg>
        <pc:spChg chg="add">
          <ac:chgData name="#ZHAO HENGRUI#" userId="ff931144-885e-464b-83eb-e99a03d05504" providerId="ADAL" clId="{2021DAAD-0C37-5949-A3CF-B6C98ABC82EE}" dt="2018-11-13T11:03:38.040" v="870"/>
          <ac:spMkLst>
            <pc:docMk/>
            <pc:sldMk cId="111523059" sldId="269"/>
            <ac:spMk id="36" creationId="{C53E7ED4-DB25-104A-BE32-0138C7C9E730}"/>
          </ac:spMkLst>
        </pc:spChg>
        <pc:spChg chg="mod">
          <ac:chgData name="#ZHAO HENGRUI#" userId="ff931144-885e-464b-83eb-e99a03d05504" providerId="ADAL" clId="{2021DAAD-0C37-5949-A3CF-B6C98ABC82EE}" dt="2018-11-13T11:50:54.979" v="1061" actId="2711"/>
          <ac:spMkLst>
            <pc:docMk/>
            <pc:sldMk cId="111523059" sldId="269"/>
            <ac:spMk id="37" creationId="{E8B6E3B7-5FF9-1244-A011-FC01809E4BD3}"/>
          </ac:spMkLst>
        </pc:spChg>
        <pc:spChg chg="del">
          <ac:chgData name="#ZHAO HENGRUI#" userId="ff931144-885e-464b-83eb-e99a03d05504" providerId="ADAL" clId="{2021DAAD-0C37-5949-A3CF-B6C98ABC82EE}" dt="2018-11-13T11:03:37.386" v="869" actId="478"/>
          <ac:spMkLst>
            <pc:docMk/>
            <pc:sldMk cId="111523059" sldId="269"/>
            <ac:spMk id="169" creationId="{00000000-0000-0000-0000-000000000000}"/>
          </ac:spMkLst>
        </pc:spChg>
        <pc:spChg chg="del mod">
          <ac:chgData name="#ZHAO HENGRUI#" userId="ff931144-885e-464b-83eb-e99a03d05504" providerId="ADAL" clId="{2021DAAD-0C37-5949-A3CF-B6C98ABC82EE}" dt="2018-11-13T11:03:37.386" v="869" actId="478"/>
          <ac:spMkLst>
            <pc:docMk/>
            <pc:sldMk cId="111523059" sldId="269"/>
            <ac:spMk id="17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3:37.386" v="869" actId="478"/>
          <ac:spMkLst>
            <pc:docMk/>
            <pc:sldMk cId="111523059" sldId="269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3:37.386" v="869" actId="478"/>
          <ac:spMkLst>
            <pc:docMk/>
            <pc:sldMk cId="111523059" sldId="269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111523059" sldId="269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3:37.386" v="869" actId="478"/>
          <ac:grpSpMkLst>
            <pc:docMk/>
            <pc:sldMk cId="111523059" sldId="269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3:37.386" v="869" actId="478"/>
          <ac:grpSpMkLst>
            <pc:docMk/>
            <pc:sldMk cId="111523059" sldId="269"/>
            <ac:grpSpMk id="7" creationId="{0D769274-DE0D-46A1-9938-8A87C5AE0D99}"/>
          </ac:grpSpMkLst>
        </pc:grpChg>
        <pc:picChg chg="mod">
          <ac:chgData name="#ZHAO HENGRUI#" userId="ff931144-885e-464b-83eb-e99a03d05504" providerId="ADAL" clId="{2021DAAD-0C37-5949-A3CF-B6C98ABC82EE}" dt="2018-11-13T08:13:47.028" v="301" actId="14100"/>
          <ac:picMkLst>
            <pc:docMk/>
            <pc:sldMk cId="111523059" sldId="269"/>
            <ac:picMk id="22" creationId="{F60AEC9E-4829-46E7-8AEA-6559E23B40FA}"/>
          </ac:picMkLst>
        </pc:picChg>
        <pc:picChg chg="add">
          <ac:chgData name="#ZHAO HENGRUI#" userId="ff931144-885e-464b-83eb-e99a03d05504" providerId="ADAL" clId="{2021DAAD-0C37-5949-A3CF-B6C98ABC82EE}" dt="2018-11-13T11:03:38.040" v="870"/>
          <ac:picMkLst>
            <pc:docMk/>
            <pc:sldMk cId="111523059" sldId="269"/>
            <ac:picMk id="25" creationId="{5B023D50-BCB8-334A-81DD-85BE7B69631D}"/>
          </ac:picMkLst>
        </pc:picChg>
        <pc:picChg chg="add">
          <ac:chgData name="#ZHAO HENGRUI#" userId="ff931144-885e-464b-83eb-e99a03d05504" providerId="ADAL" clId="{2021DAAD-0C37-5949-A3CF-B6C98ABC82EE}" dt="2018-11-13T11:03:38.040" v="870"/>
          <ac:picMkLst>
            <pc:docMk/>
            <pc:sldMk cId="111523059" sldId="269"/>
            <ac:picMk id="27" creationId="{707AE3FB-4C4F-5C42-8107-C9188ECF79CD}"/>
          </ac:picMkLst>
        </pc:picChg>
        <pc:picChg chg="add">
          <ac:chgData name="#ZHAO HENGRUI#" userId="ff931144-885e-464b-83eb-e99a03d05504" providerId="ADAL" clId="{2021DAAD-0C37-5949-A3CF-B6C98ABC82EE}" dt="2018-11-13T11:03:38.040" v="870"/>
          <ac:picMkLst>
            <pc:docMk/>
            <pc:sldMk cId="111523059" sldId="269"/>
            <ac:picMk id="29" creationId="{F2EFFA28-35CC-074E-9D43-5D1011A8603E}"/>
          </ac:picMkLst>
        </pc:picChg>
        <pc:picChg chg="add">
          <ac:chgData name="#ZHAO HENGRUI#" userId="ff931144-885e-464b-83eb-e99a03d05504" providerId="ADAL" clId="{2021DAAD-0C37-5949-A3CF-B6C98ABC82EE}" dt="2018-11-13T11:03:38.040" v="870"/>
          <ac:picMkLst>
            <pc:docMk/>
            <pc:sldMk cId="111523059" sldId="269"/>
            <ac:picMk id="32" creationId="{C8B96B8B-B065-C24C-8CFC-FE6E1EDEFB1B}"/>
          </ac:picMkLst>
        </pc:picChg>
        <pc:picChg chg="add">
          <ac:chgData name="#ZHAO HENGRUI#" userId="ff931144-885e-464b-83eb-e99a03d05504" providerId="ADAL" clId="{2021DAAD-0C37-5949-A3CF-B6C98ABC82EE}" dt="2018-11-13T11:03:38.040" v="870"/>
          <ac:picMkLst>
            <pc:docMk/>
            <pc:sldMk cId="111523059" sldId="269"/>
            <ac:picMk id="35" creationId="{BC8DC6D2-FD8B-F949-99E3-64E13ABE1315}"/>
          </ac:picMkLst>
        </pc:picChg>
        <pc:picChg chg="del">
          <ac:chgData name="#ZHAO HENGRUI#" userId="ff931144-885e-464b-83eb-e99a03d05504" providerId="ADAL" clId="{2021DAAD-0C37-5949-A3CF-B6C98ABC82EE}" dt="2018-11-13T11:03:37.386" v="869" actId="478"/>
          <ac:picMkLst>
            <pc:docMk/>
            <pc:sldMk cId="111523059" sldId="269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3:37.386" v="869" actId="478"/>
          <ac:picMkLst>
            <pc:docMk/>
            <pc:sldMk cId="111523059" sldId="269"/>
            <ac:picMk id="183" creationId="{00000000-0000-0000-0000-000000000000}"/>
          </ac:picMkLst>
        </pc:picChg>
      </pc:sldChg>
      <pc:sldChg chg="addSp delSp modSp del">
        <pc:chgData name="#ZHAO HENGRUI#" userId="ff931144-885e-464b-83eb-e99a03d05504" providerId="ADAL" clId="{2021DAAD-0C37-5949-A3CF-B6C98ABC82EE}" dt="2018-11-13T08:43:59.116" v="669" actId="2696"/>
        <pc:sldMkLst>
          <pc:docMk/>
          <pc:sldMk cId="802248469" sldId="271"/>
        </pc:sldMkLst>
        <pc:spChg chg="add del mod">
          <ac:chgData name="#ZHAO HENGRUI#" userId="ff931144-885e-464b-83eb-e99a03d05504" providerId="ADAL" clId="{2021DAAD-0C37-5949-A3CF-B6C98ABC82EE}" dt="2018-11-13T07:43:33.666" v="233"/>
          <ac:spMkLst>
            <pc:docMk/>
            <pc:sldMk cId="802248469" sldId="271"/>
            <ac:spMk id="2" creationId="{BEDB5A1E-1113-2943-AED0-FB25DF141111}"/>
          </ac:spMkLst>
        </pc:spChg>
        <pc:picChg chg="mod">
          <ac:chgData name="#ZHAO HENGRUI#" userId="ff931144-885e-464b-83eb-e99a03d05504" providerId="ADAL" clId="{2021DAAD-0C37-5949-A3CF-B6C98ABC82EE}" dt="2018-11-13T08:25:27.557" v="422" actId="1076"/>
          <ac:picMkLst>
            <pc:docMk/>
            <pc:sldMk cId="802248469" sldId="271"/>
            <ac:picMk id="5" creationId="{D89C5490-1FF0-455B-8051-4978A07EE9B1}"/>
          </ac:picMkLst>
        </pc:picChg>
      </pc:sldChg>
      <pc:sldChg chg="modSp del">
        <pc:chgData name="#ZHAO HENGRUI#" userId="ff931144-885e-464b-83eb-e99a03d05504" providerId="ADAL" clId="{2021DAAD-0C37-5949-A3CF-B6C98ABC82EE}" dt="2018-11-13T08:44:01.203" v="670" actId="2696"/>
        <pc:sldMkLst>
          <pc:docMk/>
          <pc:sldMk cId="15759993" sldId="272"/>
        </pc:sldMkLst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28" creationId="{9C99D5FE-0618-4BF6-8CF9-0FFBBB015818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29" creationId="{089E8399-DE0D-4A52-B963-C936E15E46D5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1" creationId="{C889D229-006B-402B-A79B-8CF8E16BBFC8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3" creationId="{17D3214E-14B4-4A5D-8407-8DDFBDD1F664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4" creationId="{F99CD02E-0F85-422C-A713-EFB3B81EC17C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6" creationId="{A4DE1E05-1583-4CC7-A3D3-5DB9CA19C211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7" creationId="{BB97E32A-771B-4DEB-9C93-6027C3B8AE66}"/>
          </ac:spMkLst>
        </pc:spChg>
        <pc:spChg chg="mod">
          <ac:chgData name="#ZHAO HENGRUI#" userId="ff931144-885e-464b-83eb-e99a03d05504" providerId="ADAL" clId="{2021DAAD-0C37-5949-A3CF-B6C98ABC82EE}" dt="2018-11-13T07:20:00.318" v="93" actId="1036"/>
          <ac:spMkLst>
            <pc:docMk/>
            <pc:sldMk cId="15759993" sldId="272"/>
            <ac:spMk id="39" creationId="{57B69C38-CE34-45B2-8FB5-1EE8E57B0759}"/>
          </ac:spMkLst>
        </pc:spChg>
        <pc:picChg chg="mod">
          <ac:chgData name="#ZHAO HENGRUI#" userId="ff931144-885e-464b-83eb-e99a03d05504" providerId="ADAL" clId="{2021DAAD-0C37-5949-A3CF-B6C98ABC82EE}" dt="2018-11-13T07:20:00.318" v="93" actId="1036"/>
          <ac:picMkLst>
            <pc:docMk/>
            <pc:sldMk cId="15759993" sldId="272"/>
            <ac:picMk id="30" creationId="{15458C96-DB2F-46FB-A0F3-D030C8D146CB}"/>
          </ac:picMkLst>
        </pc:picChg>
        <pc:picChg chg="mod">
          <ac:chgData name="#ZHAO HENGRUI#" userId="ff931144-885e-464b-83eb-e99a03d05504" providerId="ADAL" clId="{2021DAAD-0C37-5949-A3CF-B6C98ABC82EE}" dt="2018-11-13T07:20:00.318" v="93" actId="1036"/>
          <ac:picMkLst>
            <pc:docMk/>
            <pc:sldMk cId="15759993" sldId="272"/>
            <ac:picMk id="32" creationId="{43AAB5BE-9465-4394-AFD5-6602C8626CD7}"/>
          </ac:picMkLst>
        </pc:picChg>
        <pc:picChg chg="mod">
          <ac:chgData name="#ZHAO HENGRUI#" userId="ff931144-885e-464b-83eb-e99a03d05504" providerId="ADAL" clId="{2021DAAD-0C37-5949-A3CF-B6C98ABC82EE}" dt="2018-11-13T07:20:00.318" v="93" actId="1036"/>
          <ac:picMkLst>
            <pc:docMk/>
            <pc:sldMk cId="15759993" sldId="272"/>
            <ac:picMk id="35" creationId="{69F87C11-D2EC-47E0-8C43-A05F07B4A233}"/>
          </ac:picMkLst>
        </pc:picChg>
        <pc:picChg chg="mod">
          <ac:chgData name="#ZHAO HENGRUI#" userId="ff931144-885e-464b-83eb-e99a03d05504" providerId="ADAL" clId="{2021DAAD-0C37-5949-A3CF-B6C98ABC82EE}" dt="2018-11-13T07:20:00.318" v="93" actId="1036"/>
          <ac:picMkLst>
            <pc:docMk/>
            <pc:sldMk cId="15759993" sldId="272"/>
            <ac:picMk id="38" creationId="{5A2FF178-E0DE-4B2C-AD56-BBD6AFDF994B}"/>
          </ac:picMkLst>
        </pc:picChg>
      </pc:sldChg>
      <pc:sldChg chg="addSp delSp modSp modAnim">
        <pc:chgData name="#ZHAO HENGRUI#" userId="ff931144-885e-464b-83eb-e99a03d05504" providerId="ADAL" clId="{2021DAAD-0C37-5949-A3CF-B6C98ABC82EE}" dt="2018-11-13T11:17:51.708" v="921"/>
        <pc:sldMkLst>
          <pc:docMk/>
          <pc:sldMk cId="875707889" sldId="273"/>
        </pc:sldMkLst>
        <pc:spChg chg="add del mod">
          <ac:chgData name="#ZHAO HENGRUI#" userId="ff931144-885e-464b-83eb-e99a03d05504" providerId="ADAL" clId="{2021DAAD-0C37-5949-A3CF-B6C98ABC82EE}" dt="2018-11-13T11:17:51.708" v="921"/>
          <ac:spMkLst>
            <pc:docMk/>
            <pc:sldMk cId="875707889" sldId="273"/>
            <ac:spMk id="2" creationId="{39E25DE7-7F64-6242-864E-5A7F6785B2B5}"/>
          </ac:spMkLst>
        </pc:spChg>
        <pc:spChg chg="mod">
          <ac:chgData name="#ZHAO HENGRUI#" userId="ff931144-885e-464b-83eb-e99a03d05504" providerId="ADAL" clId="{2021DAAD-0C37-5949-A3CF-B6C98ABC82EE}" dt="2018-11-13T08:46:31.304" v="695" actId="1076"/>
          <ac:spMkLst>
            <pc:docMk/>
            <pc:sldMk cId="875707889" sldId="273"/>
            <ac:spMk id="15" creationId="{B86FB323-75EC-41EE-A74F-C80535DC6FB4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22" creationId="{7248294F-71AB-934B-BF1F-BA218C09A604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23" creationId="{22EFBC63-ED06-F34A-994C-BACA1C4A9B64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24" creationId="{475FA231-F2AA-754A-8D7C-11175093F278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26" creationId="{7A865AA2-749C-E74E-923D-5BCBC4770F06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29" creationId="{041F1596-56F2-2343-A687-E336DD978806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31" creationId="{EBDED954-95E3-414F-9C99-6643161602D8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32" creationId="{295C1DB6-3F1F-0F4C-8F88-EFADCD6FE672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34" creationId="{E35A2D6B-E6ED-434C-AD49-744E849B72D5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35" creationId="{BD39EDE3-F299-BB49-B931-FE8D53238612}"/>
          </ac:spMkLst>
        </pc:spChg>
        <pc:spChg chg="mod">
          <ac:chgData name="#ZHAO HENGRUI#" userId="ff931144-885e-464b-83eb-e99a03d05504" providerId="ADAL" clId="{2021DAAD-0C37-5949-A3CF-B6C98ABC82EE}" dt="2018-11-13T11:17:49.422" v="919" actId="14100"/>
          <ac:spMkLst>
            <pc:docMk/>
            <pc:sldMk cId="875707889" sldId="273"/>
            <ac:spMk id="36" creationId="{5458FDA2-6B30-2A42-B5AD-EFFA33755B22}"/>
          </ac:spMkLst>
        </pc:spChg>
        <pc:spChg chg="mod">
          <ac:chgData name="#ZHAO HENGRUI#" userId="ff931144-885e-464b-83eb-e99a03d05504" providerId="ADAL" clId="{2021DAAD-0C37-5949-A3CF-B6C98ABC82EE}" dt="2018-11-13T11:17:41.738" v="917" actId="2711"/>
          <ac:spMkLst>
            <pc:docMk/>
            <pc:sldMk cId="875707889" sldId="273"/>
            <ac:spMk id="37" creationId="{DD8289AC-08D4-BB4A-898B-BE5175D59948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38" creationId="{FCFBE222-9E88-4C4E-A6BE-13420BBF1832}"/>
          </ac:spMkLst>
        </pc:spChg>
        <pc:spChg chg="add del">
          <ac:chgData name="#ZHAO HENGRUI#" userId="ff931144-885e-464b-83eb-e99a03d05504" providerId="ADAL" clId="{2021DAAD-0C37-5949-A3CF-B6C98ABC82EE}" dt="2018-11-13T11:07:18.874" v="897" actId="478"/>
          <ac:spMkLst>
            <pc:docMk/>
            <pc:sldMk cId="875707889" sldId="273"/>
            <ac:spMk id="40" creationId="{8F36991F-0F1A-2140-94B2-76C0EC71B9CF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1" creationId="{7A6C571D-048D-EE47-9E06-8AF71D04A860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2" creationId="{E1645E6F-4316-F645-BAB9-C35FCFF15510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3" creationId="{2529DBFA-4967-974E-A560-930A7D2381F1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5" creationId="{92BFACD6-6E96-0044-B5EB-A02FAA4CE1AE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7" creationId="{56BD0286-A622-D047-8A9E-00FA940E3CB9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49" creationId="{402EBD72-A3D8-154D-93DF-6EFFF51FDC93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50" creationId="{04054298-DFF4-E34A-ABCA-7560BDF78495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52" creationId="{FA7BAAD6-FCF1-D04C-9FC9-D31C4674E89B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53" creationId="{05413299-C2BC-484B-90AB-AEA1898EB5A0}"/>
          </ac:spMkLst>
        </pc:spChg>
        <pc:spChg chg="add">
          <ac:chgData name="#ZHAO HENGRUI#" userId="ff931144-885e-464b-83eb-e99a03d05504" providerId="ADAL" clId="{2021DAAD-0C37-5949-A3CF-B6C98ABC82EE}" dt="2018-11-13T11:07:19.702" v="898"/>
          <ac:spMkLst>
            <pc:docMk/>
            <pc:sldMk cId="875707889" sldId="273"/>
            <ac:spMk id="55" creationId="{D8C84B99-9BDA-2C45-93B5-42E08DA1941C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21.154" v="888" actId="478"/>
          <ac:spMkLst>
            <pc:docMk/>
            <pc:sldMk cId="875707889" sldId="273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875707889" sldId="273"/>
            <ac:spMk id="185" creationId="{00000000-0000-0000-0000-000000000000}"/>
          </ac:spMkLst>
        </pc:spChg>
        <pc:grpChg chg="mod">
          <ac:chgData name="#ZHAO HENGRUI#" userId="ff931144-885e-464b-83eb-e99a03d05504" providerId="ADAL" clId="{2021DAAD-0C37-5949-A3CF-B6C98ABC82EE}" dt="2018-11-13T08:45:54.149" v="691" actId="1038"/>
          <ac:grpSpMkLst>
            <pc:docMk/>
            <pc:sldMk cId="875707889" sldId="273"/>
            <ac:grpSpMk id="30" creationId="{0465ECC4-1F94-43AC-8005-2530D04C7129}"/>
          </ac:grpSpMkLst>
        </pc:grpChg>
        <pc:picChg chg="mod modCrop">
          <ac:chgData name="#ZHAO HENGRUI#" userId="ff931144-885e-464b-83eb-e99a03d05504" providerId="ADAL" clId="{2021DAAD-0C37-5949-A3CF-B6C98ABC82EE}" dt="2018-11-13T08:45:54.149" v="691" actId="1038"/>
          <ac:picMkLst>
            <pc:docMk/>
            <pc:sldMk cId="875707889" sldId="273"/>
            <ac:picMk id="21" creationId="{2F4819A4-D7A9-4E77-83E0-81B081088648}"/>
          </ac:picMkLst>
        </pc:picChg>
        <pc:picChg chg="add del">
          <ac:chgData name="#ZHAO HENGRUI#" userId="ff931144-885e-464b-83eb-e99a03d05504" providerId="ADAL" clId="{2021DAAD-0C37-5949-A3CF-B6C98ABC82EE}" dt="2018-11-13T11:07:18.874" v="897" actId="478"/>
          <ac:picMkLst>
            <pc:docMk/>
            <pc:sldMk cId="875707889" sldId="273"/>
            <ac:picMk id="25" creationId="{9757C7C9-8CA0-F04B-B58C-B7C1EE86A1C4}"/>
          </ac:picMkLst>
        </pc:picChg>
        <pc:picChg chg="add mod modCrop">
          <ac:chgData name="#ZHAO HENGRUI#" userId="ff931144-885e-464b-83eb-e99a03d05504" providerId="ADAL" clId="{2021DAAD-0C37-5949-A3CF-B6C98ABC82EE}" dt="2018-11-13T08:45:54.149" v="691" actId="1038"/>
          <ac:picMkLst>
            <pc:docMk/>
            <pc:sldMk cId="875707889" sldId="273"/>
            <ac:picMk id="27" creationId="{1DFCCD2F-0F9D-9A4C-A9CF-4E5997ABB39F}"/>
          </ac:picMkLst>
        </pc:picChg>
        <pc:picChg chg="add del">
          <ac:chgData name="#ZHAO HENGRUI#" userId="ff931144-885e-464b-83eb-e99a03d05504" providerId="ADAL" clId="{2021DAAD-0C37-5949-A3CF-B6C98ABC82EE}" dt="2018-11-13T11:07:18.874" v="897" actId="478"/>
          <ac:picMkLst>
            <pc:docMk/>
            <pc:sldMk cId="875707889" sldId="273"/>
            <ac:picMk id="28" creationId="{C5B93D34-51FD-FC49-A273-22B7CD5C6D99}"/>
          </ac:picMkLst>
        </pc:picChg>
        <pc:picChg chg="add del">
          <ac:chgData name="#ZHAO HENGRUI#" userId="ff931144-885e-464b-83eb-e99a03d05504" providerId="ADAL" clId="{2021DAAD-0C37-5949-A3CF-B6C98ABC82EE}" dt="2018-11-13T11:07:18.874" v="897" actId="478"/>
          <ac:picMkLst>
            <pc:docMk/>
            <pc:sldMk cId="875707889" sldId="273"/>
            <ac:picMk id="30" creationId="{9B1F5759-582A-4B4E-B70B-F85453307D04}"/>
          </ac:picMkLst>
        </pc:picChg>
        <pc:picChg chg="add del">
          <ac:chgData name="#ZHAO HENGRUI#" userId="ff931144-885e-464b-83eb-e99a03d05504" providerId="ADAL" clId="{2021DAAD-0C37-5949-A3CF-B6C98ABC82EE}" dt="2018-11-13T11:07:18.874" v="897" actId="478"/>
          <ac:picMkLst>
            <pc:docMk/>
            <pc:sldMk cId="875707889" sldId="273"/>
            <ac:picMk id="33" creationId="{B235315A-6DFC-BA48-9818-B46913A21BD6}"/>
          </ac:picMkLst>
        </pc:picChg>
        <pc:picChg chg="add del">
          <ac:chgData name="#ZHAO HENGRUI#" userId="ff931144-885e-464b-83eb-e99a03d05504" providerId="ADAL" clId="{2021DAAD-0C37-5949-A3CF-B6C98ABC82EE}" dt="2018-11-13T11:07:18.874" v="897" actId="478"/>
          <ac:picMkLst>
            <pc:docMk/>
            <pc:sldMk cId="875707889" sldId="273"/>
            <ac:picMk id="39" creationId="{5DAFBFD8-284F-F549-AF6D-B6797DB95154}"/>
          </ac:picMkLst>
        </pc:picChg>
        <pc:picChg chg="add">
          <ac:chgData name="#ZHAO HENGRUI#" userId="ff931144-885e-464b-83eb-e99a03d05504" providerId="ADAL" clId="{2021DAAD-0C37-5949-A3CF-B6C98ABC82EE}" dt="2018-11-13T11:07:19.702" v="898"/>
          <ac:picMkLst>
            <pc:docMk/>
            <pc:sldMk cId="875707889" sldId="273"/>
            <ac:picMk id="44" creationId="{7FCDED99-3638-0E40-9F2A-6D812266A282}"/>
          </ac:picMkLst>
        </pc:picChg>
        <pc:picChg chg="add">
          <ac:chgData name="#ZHAO HENGRUI#" userId="ff931144-885e-464b-83eb-e99a03d05504" providerId="ADAL" clId="{2021DAAD-0C37-5949-A3CF-B6C98ABC82EE}" dt="2018-11-13T11:07:19.702" v="898"/>
          <ac:picMkLst>
            <pc:docMk/>
            <pc:sldMk cId="875707889" sldId="273"/>
            <ac:picMk id="46" creationId="{135ED34F-90D4-4D4A-BCCF-778249E8D340}"/>
          </ac:picMkLst>
        </pc:picChg>
        <pc:picChg chg="add">
          <ac:chgData name="#ZHAO HENGRUI#" userId="ff931144-885e-464b-83eb-e99a03d05504" providerId="ADAL" clId="{2021DAAD-0C37-5949-A3CF-B6C98ABC82EE}" dt="2018-11-13T11:07:19.702" v="898"/>
          <ac:picMkLst>
            <pc:docMk/>
            <pc:sldMk cId="875707889" sldId="273"/>
            <ac:picMk id="48" creationId="{568A6118-249A-F942-A3EC-0657EF67CDF7}"/>
          </ac:picMkLst>
        </pc:picChg>
        <pc:picChg chg="add">
          <ac:chgData name="#ZHAO HENGRUI#" userId="ff931144-885e-464b-83eb-e99a03d05504" providerId="ADAL" clId="{2021DAAD-0C37-5949-A3CF-B6C98ABC82EE}" dt="2018-11-13T11:07:19.702" v="898"/>
          <ac:picMkLst>
            <pc:docMk/>
            <pc:sldMk cId="875707889" sldId="273"/>
            <ac:picMk id="51" creationId="{65E4BCC0-F4A9-8E47-A746-E0DFA0F9909A}"/>
          </ac:picMkLst>
        </pc:picChg>
        <pc:picChg chg="add">
          <ac:chgData name="#ZHAO HENGRUI#" userId="ff931144-885e-464b-83eb-e99a03d05504" providerId="ADAL" clId="{2021DAAD-0C37-5949-A3CF-B6C98ABC82EE}" dt="2018-11-13T11:07:19.702" v="898"/>
          <ac:picMkLst>
            <pc:docMk/>
            <pc:sldMk cId="875707889" sldId="273"/>
            <ac:picMk id="54" creationId="{1246E0F1-4FDF-724B-AD41-99C2FA21F426}"/>
          </ac:picMkLst>
        </pc:picChg>
        <pc:picChg chg="del">
          <ac:chgData name="#ZHAO HENGRUI#" userId="ff931144-885e-464b-83eb-e99a03d05504" providerId="ADAL" clId="{2021DAAD-0C37-5949-A3CF-B6C98ABC82EE}" dt="2018-11-13T11:06:21.154" v="888" actId="478"/>
          <ac:picMkLst>
            <pc:docMk/>
            <pc:sldMk cId="875707889" sldId="273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21.154" v="888" actId="478"/>
          <ac:picMkLst>
            <pc:docMk/>
            <pc:sldMk cId="875707889" sldId="273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21.154" v="888" actId="478"/>
          <ac:picMkLst>
            <pc:docMk/>
            <pc:sldMk cId="875707889" sldId="273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21.154" v="888" actId="478"/>
          <ac:picMkLst>
            <pc:docMk/>
            <pc:sldMk cId="875707889" sldId="273"/>
            <ac:picMk id="183" creationId="{00000000-0000-0000-0000-000000000000}"/>
          </ac:picMkLst>
        </pc:picChg>
        <pc:cxnChg chg="mod">
          <ac:chgData name="#ZHAO HENGRUI#" userId="ff931144-885e-464b-83eb-e99a03d05504" providerId="ADAL" clId="{2021DAAD-0C37-5949-A3CF-B6C98ABC82EE}" dt="2018-11-13T08:46:13.878" v="692" actId="14100"/>
          <ac:cxnSpMkLst>
            <pc:docMk/>
            <pc:sldMk cId="875707889" sldId="273"/>
            <ac:cxnSpMk id="3" creationId="{D6E8BE26-B6F8-4618-AC92-6FF5DE45A35B}"/>
          </ac:cxnSpMkLst>
        </pc:cxnChg>
        <pc:cxnChg chg="mod">
          <ac:chgData name="#ZHAO HENGRUI#" userId="ff931144-885e-464b-83eb-e99a03d05504" providerId="ADAL" clId="{2021DAAD-0C37-5949-A3CF-B6C98ABC82EE}" dt="2018-11-13T08:45:33.046" v="679" actId="14100"/>
          <ac:cxnSpMkLst>
            <pc:docMk/>
            <pc:sldMk cId="875707889" sldId="273"/>
            <ac:cxnSpMk id="31" creationId="{B493C3D5-73E3-47D9-A91A-FA8C634A64F3}"/>
          </ac:cxnSpMkLst>
        </pc:cxnChg>
        <pc:cxnChg chg="mod">
          <ac:chgData name="#ZHAO HENGRUI#" userId="ff931144-885e-464b-83eb-e99a03d05504" providerId="ADAL" clId="{2021DAAD-0C37-5949-A3CF-B6C98ABC82EE}" dt="2018-11-13T08:46:23.129" v="694" actId="14100"/>
          <ac:cxnSpMkLst>
            <pc:docMk/>
            <pc:sldMk cId="875707889" sldId="273"/>
            <ac:cxnSpMk id="32" creationId="{2CD73BEE-93C4-4F81-B00A-9E3E5F182FD3}"/>
          </ac:cxnSpMkLst>
        </pc:cxnChg>
        <pc:cxnChg chg="mod">
          <ac:chgData name="#ZHAO HENGRUI#" userId="ff931144-885e-464b-83eb-e99a03d05504" providerId="ADAL" clId="{2021DAAD-0C37-5949-A3CF-B6C98ABC82EE}" dt="2018-11-13T08:45:39.068" v="680" actId="14100"/>
          <ac:cxnSpMkLst>
            <pc:docMk/>
            <pc:sldMk cId="875707889" sldId="273"/>
            <ac:cxnSpMk id="33" creationId="{52CA1A4F-14A5-4E33-A6D9-2274425D48F8}"/>
          </ac:cxnSpMkLst>
        </pc:cxnChg>
      </pc:sldChg>
      <pc:sldChg chg="addSp delSp modSp">
        <pc:chgData name="#ZHAO HENGRUI#" userId="ff931144-885e-464b-83eb-e99a03d05504" providerId="ADAL" clId="{2021DAAD-0C37-5949-A3CF-B6C98ABC82EE}" dt="2018-11-13T11:18:17.521" v="924" actId="1076"/>
        <pc:sldMkLst>
          <pc:docMk/>
          <pc:sldMk cId="4180921943" sldId="274"/>
        </pc:sldMkLst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21" creationId="{1AC630B4-D14D-9D42-86A1-D47F3153E7CE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22" creationId="{80A3263E-A5FA-AA4F-B0A3-3B507C774178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23" creationId="{6C9A4481-D705-EE4E-B98B-0368893B6508}"/>
          </ac:spMkLst>
        </pc:spChg>
        <pc:spChg chg="mod">
          <ac:chgData name="#ZHAO HENGRUI#" userId="ff931144-885e-464b-83eb-e99a03d05504" providerId="ADAL" clId="{2021DAAD-0C37-5949-A3CF-B6C98ABC82EE}" dt="2018-11-13T11:18:03.934" v="922" actId="2711"/>
          <ac:spMkLst>
            <pc:docMk/>
            <pc:sldMk cId="4180921943" sldId="274"/>
            <ac:spMk id="25" creationId="{64DF5564-BA50-F449-BFEB-0E6F9B23C332}"/>
          </ac:spMkLst>
        </pc:spChg>
        <pc:spChg chg="mod">
          <ac:chgData name="#ZHAO HENGRUI#" userId="ff931144-885e-464b-83eb-e99a03d05504" providerId="ADAL" clId="{2021DAAD-0C37-5949-A3CF-B6C98ABC82EE}" dt="2018-11-13T11:18:17.521" v="924" actId="1076"/>
          <ac:spMkLst>
            <pc:docMk/>
            <pc:sldMk cId="4180921943" sldId="274"/>
            <ac:spMk id="26" creationId="{54E170F4-2827-8441-A733-5670229ADE5C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27" creationId="{0CB32F95-0251-A243-8CD7-E67CA8A082ED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29" creationId="{D7C98621-AA13-F84B-A466-EEBDA8342F78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31" creationId="{DB055C50-36CA-0A4E-AC0A-91FDE24F3CD7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32" creationId="{E57565F0-62F1-E041-B691-C8DE0726A4D1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34" creationId="{2382E981-565F-F54F-87A5-C1A8F5E4FEFB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35" creationId="{515DD611-F75B-2947-8B58-5C21C83B2754}"/>
          </ac:spMkLst>
        </pc:spChg>
        <pc:spChg chg="add del">
          <ac:chgData name="#ZHAO HENGRUI#" userId="ff931144-885e-464b-83eb-e99a03d05504" providerId="ADAL" clId="{2021DAAD-0C37-5949-A3CF-B6C98ABC82EE}" dt="2018-11-13T11:07:13.634" v="895" actId="478"/>
          <ac:spMkLst>
            <pc:docMk/>
            <pc:sldMk cId="4180921943" sldId="274"/>
            <ac:spMk id="37" creationId="{CB1DFD54-B719-CA44-BECD-53E0C4FE1C2D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38" creationId="{FF2261A2-343D-5847-B787-D8C76E3BAB8B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39" creationId="{958BD0D0-1891-234E-B16A-DD50FD315825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0" creationId="{E7C45382-EB5E-3346-932B-C13001C2FEE5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2" creationId="{2F3BF443-78C6-CE4B-9564-FF440FDCD905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4" creationId="{03A177D6-FE01-C345-BAD4-713D559FEABB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6" creationId="{CEDED007-9FF6-D941-867C-AF4AF224174A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7" creationId="{1A6F60F8-250A-0B4E-AD81-51FEBF52964E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49" creationId="{1453F868-810E-7946-845E-E9A437A99953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50" creationId="{C6640155-8523-EF48-9B70-8D1B7F64B77C}"/>
          </ac:spMkLst>
        </pc:spChg>
        <pc:spChg chg="add">
          <ac:chgData name="#ZHAO HENGRUI#" userId="ff931144-885e-464b-83eb-e99a03d05504" providerId="ADAL" clId="{2021DAAD-0C37-5949-A3CF-B6C98ABC82EE}" dt="2018-11-13T11:07:14.384" v="896"/>
          <ac:spMkLst>
            <pc:docMk/>
            <pc:sldMk cId="4180921943" sldId="274"/>
            <ac:spMk id="52" creationId="{CEEE9AD9-B1B0-FA40-AE15-D2F80924EDB1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69" creationId="{00000000-0000-0000-0000-000000000000}"/>
          </ac:spMkLst>
        </pc:spChg>
        <pc:spChg chg="del mod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7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7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77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8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6:14.371" v="886" actId="478"/>
          <ac:spMkLst>
            <pc:docMk/>
            <pc:sldMk cId="4180921943" sldId="274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4180921943" sldId="274"/>
            <ac:spMk id="185" creationId="{00000000-0000-0000-0000-000000000000}"/>
          </ac:spMkLst>
        </pc:spChg>
        <pc:picChg chg="add del">
          <ac:chgData name="#ZHAO HENGRUI#" userId="ff931144-885e-464b-83eb-e99a03d05504" providerId="ADAL" clId="{2021DAAD-0C37-5949-A3CF-B6C98ABC82EE}" dt="2018-11-13T11:07:13.634" v="895" actId="478"/>
          <ac:picMkLst>
            <pc:docMk/>
            <pc:sldMk cId="4180921943" sldId="274"/>
            <ac:picMk id="24" creationId="{AC64062D-95F8-034A-A8BE-1A3B4C32AA2B}"/>
          </ac:picMkLst>
        </pc:picChg>
        <pc:picChg chg="add del">
          <ac:chgData name="#ZHAO HENGRUI#" userId="ff931144-885e-464b-83eb-e99a03d05504" providerId="ADAL" clId="{2021DAAD-0C37-5949-A3CF-B6C98ABC82EE}" dt="2018-11-13T11:07:13.634" v="895" actId="478"/>
          <ac:picMkLst>
            <pc:docMk/>
            <pc:sldMk cId="4180921943" sldId="274"/>
            <ac:picMk id="28" creationId="{CE38979B-C80F-E245-AD78-F3BE90817D49}"/>
          </ac:picMkLst>
        </pc:picChg>
        <pc:picChg chg="add del">
          <ac:chgData name="#ZHAO HENGRUI#" userId="ff931144-885e-464b-83eb-e99a03d05504" providerId="ADAL" clId="{2021DAAD-0C37-5949-A3CF-B6C98ABC82EE}" dt="2018-11-13T11:07:13.634" v="895" actId="478"/>
          <ac:picMkLst>
            <pc:docMk/>
            <pc:sldMk cId="4180921943" sldId="274"/>
            <ac:picMk id="30" creationId="{186DE894-11A8-214C-8932-7021C5736368}"/>
          </ac:picMkLst>
        </pc:picChg>
        <pc:picChg chg="add del">
          <ac:chgData name="#ZHAO HENGRUI#" userId="ff931144-885e-464b-83eb-e99a03d05504" providerId="ADAL" clId="{2021DAAD-0C37-5949-A3CF-B6C98ABC82EE}" dt="2018-11-13T11:07:13.634" v="895" actId="478"/>
          <ac:picMkLst>
            <pc:docMk/>
            <pc:sldMk cId="4180921943" sldId="274"/>
            <ac:picMk id="33" creationId="{265FC3EC-B334-4546-96E8-CA995EF43C5F}"/>
          </ac:picMkLst>
        </pc:picChg>
        <pc:picChg chg="add del">
          <ac:chgData name="#ZHAO HENGRUI#" userId="ff931144-885e-464b-83eb-e99a03d05504" providerId="ADAL" clId="{2021DAAD-0C37-5949-A3CF-B6C98ABC82EE}" dt="2018-11-13T11:07:13.634" v="895" actId="478"/>
          <ac:picMkLst>
            <pc:docMk/>
            <pc:sldMk cId="4180921943" sldId="274"/>
            <ac:picMk id="36" creationId="{4640451D-74CA-1347-AFBA-69005B08042F}"/>
          </ac:picMkLst>
        </pc:picChg>
        <pc:picChg chg="add">
          <ac:chgData name="#ZHAO HENGRUI#" userId="ff931144-885e-464b-83eb-e99a03d05504" providerId="ADAL" clId="{2021DAAD-0C37-5949-A3CF-B6C98ABC82EE}" dt="2018-11-13T11:07:14.384" v="896"/>
          <ac:picMkLst>
            <pc:docMk/>
            <pc:sldMk cId="4180921943" sldId="274"/>
            <ac:picMk id="41" creationId="{327BACAA-9317-B441-8837-CA0190FA9B38}"/>
          </ac:picMkLst>
        </pc:picChg>
        <pc:picChg chg="add">
          <ac:chgData name="#ZHAO HENGRUI#" userId="ff931144-885e-464b-83eb-e99a03d05504" providerId="ADAL" clId="{2021DAAD-0C37-5949-A3CF-B6C98ABC82EE}" dt="2018-11-13T11:07:14.384" v="896"/>
          <ac:picMkLst>
            <pc:docMk/>
            <pc:sldMk cId="4180921943" sldId="274"/>
            <ac:picMk id="43" creationId="{32061163-A981-0E4F-B4C9-CA42D9B6118B}"/>
          </ac:picMkLst>
        </pc:picChg>
        <pc:picChg chg="add">
          <ac:chgData name="#ZHAO HENGRUI#" userId="ff931144-885e-464b-83eb-e99a03d05504" providerId="ADAL" clId="{2021DAAD-0C37-5949-A3CF-B6C98ABC82EE}" dt="2018-11-13T11:07:14.384" v="896"/>
          <ac:picMkLst>
            <pc:docMk/>
            <pc:sldMk cId="4180921943" sldId="274"/>
            <ac:picMk id="45" creationId="{4DBBC40D-7E2F-8F4D-B237-45DBA1DB7718}"/>
          </ac:picMkLst>
        </pc:picChg>
        <pc:picChg chg="add">
          <ac:chgData name="#ZHAO HENGRUI#" userId="ff931144-885e-464b-83eb-e99a03d05504" providerId="ADAL" clId="{2021DAAD-0C37-5949-A3CF-B6C98ABC82EE}" dt="2018-11-13T11:07:14.384" v="896"/>
          <ac:picMkLst>
            <pc:docMk/>
            <pc:sldMk cId="4180921943" sldId="274"/>
            <ac:picMk id="48" creationId="{2BFA4876-C556-AE4C-AC31-FA88FD7200A4}"/>
          </ac:picMkLst>
        </pc:picChg>
        <pc:picChg chg="add">
          <ac:chgData name="#ZHAO HENGRUI#" userId="ff931144-885e-464b-83eb-e99a03d05504" providerId="ADAL" clId="{2021DAAD-0C37-5949-A3CF-B6C98ABC82EE}" dt="2018-11-13T11:07:14.384" v="896"/>
          <ac:picMkLst>
            <pc:docMk/>
            <pc:sldMk cId="4180921943" sldId="274"/>
            <ac:picMk id="51" creationId="{E5136BB4-68A3-7948-8ACF-A1407DFAC75C}"/>
          </ac:picMkLst>
        </pc:picChg>
        <pc:picChg chg="del">
          <ac:chgData name="#ZHAO HENGRUI#" userId="ff931144-885e-464b-83eb-e99a03d05504" providerId="ADAL" clId="{2021DAAD-0C37-5949-A3CF-B6C98ABC82EE}" dt="2018-11-13T11:06:14.371" v="886" actId="478"/>
          <ac:picMkLst>
            <pc:docMk/>
            <pc:sldMk cId="4180921943" sldId="274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14.371" v="886" actId="478"/>
          <ac:picMkLst>
            <pc:docMk/>
            <pc:sldMk cId="4180921943" sldId="274"/>
            <ac:picMk id="176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14.371" v="886" actId="478"/>
          <ac:picMkLst>
            <pc:docMk/>
            <pc:sldMk cId="4180921943" sldId="274"/>
            <ac:picMk id="180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6:14.371" v="886" actId="478"/>
          <ac:picMkLst>
            <pc:docMk/>
            <pc:sldMk cId="4180921943" sldId="274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1:51.797" v="964" actId="2711"/>
        <pc:sldMkLst>
          <pc:docMk/>
          <pc:sldMk cId="0" sldId="275"/>
        </pc:sldMkLst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26" creationId="{86DD63C3-CB2D-774C-BE40-1A888597521A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27" creationId="{5D905209-0854-8E4B-AFAF-6F50C6D2F8B0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28" creationId="{4C79E385-4F1E-AF4D-AAAB-34F8DBC3BD7A}"/>
          </ac:spMkLst>
        </pc:spChg>
        <pc:spChg chg="del">
          <ac:chgData name="#ZHAO HENGRUI#" userId="ff931144-885e-464b-83eb-e99a03d05504" providerId="ADAL" clId="{2021DAAD-0C37-5949-A3CF-B6C98ABC82EE}" dt="2018-11-13T11:01:12.708" v="847" actId="478"/>
          <ac:spMkLst>
            <pc:docMk/>
            <pc:sldMk cId="0" sldId="275"/>
            <ac:spMk id="30" creationId="{AB04C863-31C5-8D45-81D3-916764FCECA4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31" creationId="{D5550825-50DC-6248-9EE3-DA2F35BFD8DB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33" creationId="{D55BC32C-A186-144D-B1B6-885B708644C3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35" creationId="{DA2071C7-EDD1-EB4E-91CD-8D2016C9FDE5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36" creationId="{5418AB01-ED0C-784B-B6B8-A36D525B27BA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39" creationId="{1E0118F9-B113-144A-A4D4-125DC6A97E91}"/>
          </ac:spMkLst>
        </pc:spChg>
        <pc:spChg chg="mod">
          <ac:chgData name="#ZHAO HENGRUI#" userId="ff931144-885e-464b-83eb-e99a03d05504" providerId="ADAL" clId="{2021DAAD-0C37-5949-A3CF-B6C98ABC82EE}" dt="2018-11-13T11:21:51.797" v="964" actId="2711"/>
          <ac:spMkLst>
            <pc:docMk/>
            <pc:sldMk cId="0" sldId="275"/>
            <ac:spMk id="4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1:51.797" v="964" actId="2711"/>
          <ac:spMkLst>
            <pc:docMk/>
            <pc:sldMk cId="0" sldId="275"/>
            <ac:spMk id="41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1:12.708" v="847" actId="478"/>
          <ac:spMkLst>
            <pc:docMk/>
            <pc:sldMk cId="0" sldId="275"/>
            <ac:spMk id="42" creationId="{F960C201-5FA4-4FDC-9CBD-A24BACF3A00F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43" creationId="{28431DC0-B777-C34B-93E4-2AB89AAAA3A7}"/>
          </ac:spMkLst>
        </pc:spChg>
        <pc:spChg chg="mod">
          <ac:chgData name="#ZHAO HENGRUI#" userId="ff931144-885e-464b-83eb-e99a03d05504" providerId="ADAL" clId="{2021DAAD-0C37-5949-A3CF-B6C98ABC82EE}" dt="2018-11-13T11:21:51.797" v="964" actId="2711"/>
          <ac:spMkLst>
            <pc:docMk/>
            <pc:sldMk cId="0" sldId="275"/>
            <ac:spMk id="4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1:51.797" v="964" actId="2711"/>
          <ac:spMkLst>
            <pc:docMk/>
            <pc:sldMk cId="0" sldId="275"/>
            <ac:spMk id="45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1:12.708" v="847" actId="478"/>
          <ac:spMkLst>
            <pc:docMk/>
            <pc:sldMk cId="0" sldId="275"/>
            <ac:spMk id="53" creationId="{3EE2E87B-2C5A-4A61-B96B-29BA91316911}"/>
          </ac:spMkLst>
        </pc:spChg>
        <pc:spChg chg="del">
          <ac:chgData name="#ZHAO HENGRUI#" userId="ff931144-885e-464b-83eb-e99a03d05504" providerId="ADAL" clId="{2021DAAD-0C37-5949-A3CF-B6C98ABC82EE}" dt="2018-11-13T11:01:12.708" v="847" actId="478"/>
          <ac:spMkLst>
            <pc:docMk/>
            <pc:sldMk cId="0" sldId="275"/>
            <ac:spMk id="59" creationId="{032EEBAE-643D-4014-B090-511B88B46442}"/>
          </ac:spMkLst>
        </pc:spChg>
        <pc:spChg chg="add del">
          <ac:chgData name="#ZHAO HENGRUI#" userId="ff931144-885e-464b-83eb-e99a03d05504" providerId="ADAL" clId="{2021DAAD-0C37-5949-A3CF-B6C98ABC82EE}" dt="2018-11-13T11:01:10.350" v="846" actId="478"/>
          <ac:spMkLst>
            <pc:docMk/>
            <pc:sldMk cId="0" sldId="275"/>
            <ac:spMk id="60" creationId="{66AC2FDA-F5E1-2C4B-ABAA-47A885E0B495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1" creationId="{7E8B311C-92B2-8F4D-9495-516069B374D6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2" creationId="{AD0512BC-D674-E44D-9E5D-90E7B370660A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3" creationId="{C63DF175-4F98-3545-8BD8-E5E3EF9A2E2E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5" creationId="{658D230C-D439-6148-931F-7F535BE6AEB5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7" creationId="{B07A52A3-2171-7A4A-9A96-388369204FA5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69" creationId="{C406B706-24E6-8A44-B0FC-E75311AE9046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70" creationId="{7DBF2019-FD82-B54E-A8AE-28C2A27509EA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72" creationId="{709DF9A3-7DAE-204E-8E04-837A48717A73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73" creationId="{6E2AC522-D1EE-7C46-94F0-F071F231A39F}"/>
          </ac:spMkLst>
        </pc:spChg>
        <pc:spChg chg="add del">
          <ac:chgData name="#ZHAO HENGRUI#" userId="ff931144-885e-464b-83eb-e99a03d05504" providerId="ADAL" clId="{2021DAAD-0C37-5949-A3CF-B6C98ABC82EE}" dt="2018-11-13T11:02:20.264" v="858" actId="478"/>
          <ac:spMkLst>
            <pc:docMk/>
            <pc:sldMk cId="0" sldId="275"/>
            <ac:spMk id="75" creationId="{CD59B603-E6ED-874A-BFB9-73F85D1ED56F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76" creationId="{9A895A36-715D-6D46-98EB-3550D945B6AF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77" creationId="{E4219BC8-49CA-894A-97EA-EB114120F87B}"/>
          </ac:spMkLst>
        </pc:spChg>
        <pc:spChg chg="add mod">
          <ac:chgData name="#ZHAO HENGRUI#" userId="ff931144-885e-464b-83eb-e99a03d05504" providerId="ADAL" clId="{2021DAAD-0C37-5949-A3CF-B6C98ABC82EE}" dt="2018-11-13T11:02:28.610" v="860" actId="108"/>
          <ac:spMkLst>
            <pc:docMk/>
            <pc:sldMk cId="0" sldId="275"/>
            <ac:spMk id="78" creationId="{41951F34-7F7C-C14B-A281-FA11D3846886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0" creationId="{3ED20775-4C52-E24D-89D1-72A524ED7527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2" creationId="{7BF1E09B-4C6C-D942-A951-8B5DE9C41FBA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4" creationId="{2AA5BCCE-B55B-544D-B901-9FF014449EB5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5" creationId="{0CAA533B-7DE9-3A47-90B3-93EAD4D0F87C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7" creationId="{C9CD915E-1842-CA46-B9A4-65E77DAFDD85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88" creationId="{43573FB0-EAF5-2B48-A383-B40CCED6FD1E}"/>
          </ac:spMkLst>
        </pc:spChg>
        <pc:spChg chg="add">
          <ac:chgData name="#ZHAO HENGRUI#" userId="ff931144-885e-464b-83eb-e99a03d05504" providerId="ADAL" clId="{2021DAAD-0C37-5949-A3CF-B6C98ABC82EE}" dt="2018-11-13T11:02:21.205" v="859"/>
          <ac:spMkLst>
            <pc:docMk/>
            <pc:sldMk cId="0" sldId="275"/>
            <ac:spMk id="90" creationId="{8995C6AC-5942-924D-864B-802C1F38E1A7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0" sldId="275"/>
            <ac:spMk id="347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1:12.708" v="847" actId="478"/>
          <ac:grpSpMkLst>
            <pc:docMk/>
            <pc:sldMk cId="0" sldId="275"/>
            <ac:grpSpMk id="49" creationId="{042FA4DC-C429-4A34-8AAB-F8307A0BF553}"/>
          </ac:grpSpMkLst>
        </pc:grpChg>
        <pc:grpChg chg="del">
          <ac:chgData name="#ZHAO HENGRUI#" userId="ff931144-885e-464b-83eb-e99a03d05504" providerId="ADAL" clId="{2021DAAD-0C37-5949-A3CF-B6C98ABC82EE}" dt="2018-11-13T11:01:12.708" v="847" actId="478"/>
          <ac:grpSpMkLst>
            <pc:docMk/>
            <pc:sldMk cId="0" sldId="275"/>
            <ac:grpSpMk id="54" creationId="{D6B8149D-BF08-4EE8-BFB3-DFAF7B916033}"/>
          </ac:grpSpMkLst>
        </pc:grpChg>
        <pc:picChg chg="add del">
          <ac:chgData name="#ZHAO HENGRUI#" userId="ff931144-885e-464b-83eb-e99a03d05504" providerId="ADAL" clId="{2021DAAD-0C37-5949-A3CF-B6C98ABC82EE}" dt="2018-11-13T11:01:10.350" v="846" actId="478"/>
          <ac:picMkLst>
            <pc:docMk/>
            <pc:sldMk cId="0" sldId="275"/>
            <ac:picMk id="29" creationId="{5AADFD11-930C-6B49-8888-2D4203F23858}"/>
          </ac:picMkLst>
        </pc:picChg>
        <pc:picChg chg="add del">
          <ac:chgData name="#ZHAO HENGRUI#" userId="ff931144-885e-464b-83eb-e99a03d05504" providerId="ADAL" clId="{2021DAAD-0C37-5949-A3CF-B6C98ABC82EE}" dt="2018-11-13T11:01:10.350" v="846" actId="478"/>
          <ac:picMkLst>
            <pc:docMk/>
            <pc:sldMk cId="0" sldId="275"/>
            <ac:picMk id="32" creationId="{2675CDD0-B12B-DE4E-85AF-B7C55120CEF3}"/>
          </ac:picMkLst>
        </pc:picChg>
        <pc:picChg chg="add del">
          <ac:chgData name="#ZHAO HENGRUI#" userId="ff931144-885e-464b-83eb-e99a03d05504" providerId="ADAL" clId="{2021DAAD-0C37-5949-A3CF-B6C98ABC82EE}" dt="2018-11-13T11:01:10.350" v="846" actId="478"/>
          <ac:picMkLst>
            <pc:docMk/>
            <pc:sldMk cId="0" sldId="275"/>
            <ac:picMk id="34" creationId="{0C17152E-D79F-604A-B0B1-C11595967BB4}"/>
          </ac:picMkLst>
        </pc:picChg>
        <pc:picChg chg="add del">
          <ac:chgData name="#ZHAO HENGRUI#" userId="ff931144-885e-464b-83eb-e99a03d05504" providerId="ADAL" clId="{2021DAAD-0C37-5949-A3CF-B6C98ABC82EE}" dt="2018-11-13T11:01:10.350" v="846" actId="478"/>
          <ac:picMkLst>
            <pc:docMk/>
            <pc:sldMk cId="0" sldId="275"/>
            <ac:picMk id="38" creationId="{CFC3554E-6260-564C-95A1-959CB0FD4AFD}"/>
          </ac:picMkLst>
        </pc:picChg>
        <pc:picChg chg="add del">
          <ac:chgData name="#ZHAO HENGRUI#" userId="ff931144-885e-464b-83eb-e99a03d05504" providerId="ADAL" clId="{2021DAAD-0C37-5949-A3CF-B6C98ABC82EE}" dt="2018-11-13T11:01:10.350" v="846" actId="478"/>
          <ac:picMkLst>
            <pc:docMk/>
            <pc:sldMk cId="0" sldId="275"/>
            <ac:picMk id="46" creationId="{C8100181-C8C0-1743-94D1-2870A9D3C441}"/>
          </ac:picMkLst>
        </pc:picChg>
        <pc:picChg chg="del">
          <ac:chgData name="#ZHAO HENGRUI#" userId="ff931144-885e-464b-83eb-e99a03d05504" providerId="ADAL" clId="{2021DAAD-0C37-5949-A3CF-B6C98ABC82EE}" dt="2018-11-13T11:01:12.708" v="847" actId="478"/>
          <ac:picMkLst>
            <pc:docMk/>
            <pc:sldMk cId="0" sldId="275"/>
            <ac:picMk id="48" creationId="{D522FDA3-44B8-4EC4-BDE3-A175ED70012E}"/>
          </ac:picMkLst>
        </pc:picChg>
        <pc:picChg chg="del">
          <ac:chgData name="#ZHAO HENGRUI#" userId="ff931144-885e-464b-83eb-e99a03d05504" providerId="ADAL" clId="{2021DAAD-0C37-5949-A3CF-B6C98ABC82EE}" dt="2018-11-13T11:01:12.708" v="847" actId="478"/>
          <ac:picMkLst>
            <pc:docMk/>
            <pc:sldMk cId="0" sldId="275"/>
            <ac:picMk id="58" creationId="{2564BF6A-2F24-4A7C-AB4A-E3014298EB7A}"/>
          </ac:picMkLst>
        </pc:picChg>
        <pc:picChg chg="add del">
          <ac:chgData name="#ZHAO HENGRUI#" userId="ff931144-885e-464b-83eb-e99a03d05504" providerId="ADAL" clId="{2021DAAD-0C37-5949-A3CF-B6C98ABC82EE}" dt="2018-11-13T11:02:20.264" v="858" actId="478"/>
          <ac:picMkLst>
            <pc:docMk/>
            <pc:sldMk cId="0" sldId="275"/>
            <ac:picMk id="64" creationId="{6DFEF543-CC64-DE4D-8F0C-A45C91144E8C}"/>
          </ac:picMkLst>
        </pc:picChg>
        <pc:picChg chg="add del">
          <ac:chgData name="#ZHAO HENGRUI#" userId="ff931144-885e-464b-83eb-e99a03d05504" providerId="ADAL" clId="{2021DAAD-0C37-5949-A3CF-B6C98ABC82EE}" dt="2018-11-13T11:02:20.264" v="858" actId="478"/>
          <ac:picMkLst>
            <pc:docMk/>
            <pc:sldMk cId="0" sldId="275"/>
            <ac:picMk id="66" creationId="{7D3A3B55-F9D8-8243-A9C3-4BA2EB07EB83}"/>
          </ac:picMkLst>
        </pc:picChg>
        <pc:picChg chg="add del">
          <ac:chgData name="#ZHAO HENGRUI#" userId="ff931144-885e-464b-83eb-e99a03d05504" providerId="ADAL" clId="{2021DAAD-0C37-5949-A3CF-B6C98ABC82EE}" dt="2018-11-13T11:02:20.264" v="858" actId="478"/>
          <ac:picMkLst>
            <pc:docMk/>
            <pc:sldMk cId="0" sldId="275"/>
            <ac:picMk id="68" creationId="{1DE77696-476E-B540-9548-2A95359C0E1E}"/>
          </ac:picMkLst>
        </pc:picChg>
        <pc:picChg chg="add del">
          <ac:chgData name="#ZHAO HENGRUI#" userId="ff931144-885e-464b-83eb-e99a03d05504" providerId="ADAL" clId="{2021DAAD-0C37-5949-A3CF-B6C98ABC82EE}" dt="2018-11-13T11:02:20.264" v="858" actId="478"/>
          <ac:picMkLst>
            <pc:docMk/>
            <pc:sldMk cId="0" sldId="275"/>
            <ac:picMk id="71" creationId="{01D95C8E-09A5-574C-9938-D2FCCE573EA8}"/>
          </ac:picMkLst>
        </pc:picChg>
        <pc:picChg chg="add del">
          <ac:chgData name="#ZHAO HENGRUI#" userId="ff931144-885e-464b-83eb-e99a03d05504" providerId="ADAL" clId="{2021DAAD-0C37-5949-A3CF-B6C98ABC82EE}" dt="2018-11-13T11:02:20.264" v="858" actId="478"/>
          <ac:picMkLst>
            <pc:docMk/>
            <pc:sldMk cId="0" sldId="275"/>
            <ac:picMk id="74" creationId="{FCA609C7-B412-FE48-9B27-D7736461E0AC}"/>
          </ac:picMkLst>
        </pc:picChg>
        <pc:picChg chg="add">
          <ac:chgData name="#ZHAO HENGRUI#" userId="ff931144-885e-464b-83eb-e99a03d05504" providerId="ADAL" clId="{2021DAAD-0C37-5949-A3CF-B6C98ABC82EE}" dt="2018-11-13T11:02:21.205" v="859"/>
          <ac:picMkLst>
            <pc:docMk/>
            <pc:sldMk cId="0" sldId="275"/>
            <ac:picMk id="79" creationId="{FF937047-E123-2946-AF93-52AC254E8507}"/>
          </ac:picMkLst>
        </pc:picChg>
        <pc:picChg chg="add">
          <ac:chgData name="#ZHAO HENGRUI#" userId="ff931144-885e-464b-83eb-e99a03d05504" providerId="ADAL" clId="{2021DAAD-0C37-5949-A3CF-B6C98ABC82EE}" dt="2018-11-13T11:02:21.205" v="859"/>
          <ac:picMkLst>
            <pc:docMk/>
            <pc:sldMk cId="0" sldId="275"/>
            <ac:picMk id="81" creationId="{9745019D-5508-504B-9FC0-685646E96720}"/>
          </ac:picMkLst>
        </pc:picChg>
        <pc:picChg chg="add">
          <ac:chgData name="#ZHAO HENGRUI#" userId="ff931144-885e-464b-83eb-e99a03d05504" providerId="ADAL" clId="{2021DAAD-0C37-5949-A3CF-B6C98ABC82EE}" dt="2018-11-13T11:02:21.205" v="859"/>
          <ac:picMkLst>
            <pc:docMk/>
            <pc:sldMk cId="0" sldId="275"/>
            <ac:picMk id="83" creationId="{02FE0741-F135-D142-A566-DB3229E9B06A}"/>
          </ac:picMkLst>
        </pc:picChg>
        <pc:picChg chg="add">
          <ac:chgData name="#ZHAO HENGRUI#" userId="ff931144-885e-464b-83eb-e99a03d05504" providerId="ADAL" clId="{2021DAAD-0C37-5949-A3CF-B6C98ABC82EE}" dt="2018-11-13T11:02:21.205" v="859"/>
          <ac:picMkLst>
            <pc:docMk/>
            <pc:sldMk cId="0" sldId="275"/>
            <ac:picMk id="86" creationId="{0752D021-9D29-1E41-9A1D-2FABF3E4D85A}"/>
          </ac:picMkLst>
        </pc:picChg>
        <pc:picChg chg="add">
          <ac:chgData name="#ZHAO HENGRUI#" userId="ff931144-885e-464b-83eb-e99a03d05504" providerId="ADAL" clId="{2021DAAD-0C37-5949-A3CF-B6C98ABC82EE}" dt="2018-11-13T11:02:21.205" v="859"/>
          <ac:picMkLst>
            <pc:docMk/>
            <pc:sldMk cId="0" sldId="275"/>
            <ac:picMk id="89" creationId="{2BA8881F-2973-5F4E-B409-35EC10779004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4:24.473" v="1004" actId="2711"/>
        <pc:sldMkLst>
          <pc:docMk/>
          <pc:sldMk cId="3048359480" sldId="276"/>
        </pc:sldMkLst>
        <pc:spChg chg="mod">
          <ac:chgData name="#ZHAO HENGRUI#" userId="ff931144-885e-464b-83eb-e99a03d05504" providerId="ADAL" clId="{2021DAAD-0C37-5949-A3CF-B6C98ABC82EE}" dt="2018-11-13T11:24:24.473" v="1004" actId="2711"/>
          <ac:spMkLst>
            <pc:docMk/>
            <pc:sldMk cId="3048359480" sldId="276"/>
            <ac:spMk id="3" creationId="{2F7D7544-2BB3-4D87-A147-00EFD015D9B3}"/>
          </ac:spMkLst>
        </pc:spChg>
        <pc:spChg chg="mod">
          <ac:chgData name="#ZHAO HENGRUI#" userId="ff931144-885e-464b-83eb-e99a03d05504" providerId="ADAL" clId="{2021DAAD-0C37-5949-A3CF-B6C98ABC82EE}" dt="2018-11-13T08:48:31.600" v="696" actId="1035"/>
          <ac:spMkLst>
            <pc:docMk/>
            <pc:sldMk cId="3048359480" sldId="276"/>
            <ac:spMk id="5" creationId="{AFBBABD6-BF93-4B03-8769-A40381EBE2B3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21" creationId="{70B22162-3D00-4F32-8A1B-CC59D081D01D}"/>
          </ac:spMkLst>
        </pc:spChg>
        <pc:spChg chg="mod">
          <ac:chgData name="#ZHAO HENGRUI#" userId="ff931144-885e-464b-83eb-e99a03d05504" providerId="ADAL" clId="{2021DAAD-0C37-5949-A3CF-B6C98ABC82EE}" dt="2018-11-13T11:24:24.473" v="1004" actId="2711"/>
          <ac:spMkLst>
            <pc:docMk/>
            <pc:sldMk cId="3048359480" sldId="276"/>
            <ac:spMk id="25" creationId="{947D65B3-8EFF-CE4C-9498-48C9C50CC61D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29" creationId="{F5E519CE-B3BC-4FB5-B513-D4015050DB83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35" creationId="{FCEE8643-1899-4026-A7B9-E6C33539DCC1}"/>
          </ac:spMkLst>
        </pc:spChg>
        <pc:spChg chg="del mod">
          <ac:chgData name="#ZHAO HENGRUI#" userId="ff931144-885e-464b-83eb-e99a03d05504" providerId="ADAL" clId="{2021DAAD-0C37-5949-A3CF-B6C98ABC82EE}" dt="2018-11-13T08:11:43.199" v="295" actId="478"/>
          <ac:spMkLst>
            <pc:docMk/>
            <pc:sldMk cId="3048359480" sldId="276"/>
            <ac:spMk id="36" creationId="{C3D2D4C7-2B33-4AF2-865C-ADC9CD3F4D3F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40" creationId="{A18E281B-49DB-9743-BF26-30AFC0C6B895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41" creationId="{3BD9BA30-C0E6-D243-87F2-CC34AE736220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42" creationId="{26B61406-5DA1-A04A-8434-413E24852368}"/>
          </ac:spMkLst>
        </pc:spChg>
        <pc:spChg chg="add mod">
          <ac:chgData name="#ZHAO HENGRUI#" userId="ff931144-885e-464b-83eb-e99a03d05504" providerId="ADAL" clId="{2021DAAD-0C37-5949-A3CF-B6C98ABC82EE}" dt="2018-11-13T11:04:27.131" v="873" actId="108"/>
          <ac:spMkLst>
            <pc:docMk/>
            <pc:sldMk cId="3048359480" sldId="276"/>
            <ac:spMk id="43" creationId="{09501D39-3B7E-DF4B-ABB5-B8007642597B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45" creationId="{1783B448-C3D8-224B-983D-FEFE56A73650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47" creationId="{D5584BDC-6370-4A4A-A502-191CD7711E7E}"/>
          </ac:spMkLst>
        </pc:spChg>
        <pc:spChg chg="add mod">
          <ac:chgData name="#ZHAO HENGRUI#" userId="ff931144-885e-464b-83eb-e99a03d05504" providerId="ADAL" clId="{2021DAAD-0C37-5949-A3CF-B6C98ABC82EE}" dt="2018-11-13T11:04:30.607" v="874" actId="108"/>
          <ac:spMkLst>
            <pc:docMk/>
            <pc:sldMk cId="3048359480" sldId="276"/>
            <ac:spMk id="49" creationId="{D5AC3AF7-1669-7C43-92B6-E0BE7BFE234B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50" creationId="{D5E1D3D5-8227-A847-B3F8-73E5F20030C5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52" creationId="{8222125B-5518-FC48-A6F2-C3A04D9D3410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53" creationId="{E68477DF-4C1A-A542-8B5F-DE611731360E}"/>
          </ac:spMkLst>
        </pc:spChg>
        <pc:spChg chg="add">
          <ac:chgData name="#ZHAO HENGRUI#" userId="ff931144-885e-464b-83eb-e99a03d05504" providerId="ADAL" clId="{2021DAAD-0C37-5949-A3CF-B6C98ABC82EE}" dt="2018-11-13T11:04:04.742" v="872"/>
          <ac:spMkLst>
            <pc:docMk/>
            <pc:sldMk cId="3048359480" sldId="276"/>
            <ac:spMk id="55" creationId="{48C1ECA0-697D-AC43-AFE5-EA4A0C30607A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03.985" v="871" actId="478"/>
          <ac:spMkLst>
            <pc:docMk/>
            <pc:sldMk cId="3048359480" sldId="276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3048359480" sldId="276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4:03.985" v="871" actId="478"/>
          <ac:grpSpMkLst>
            <pc:docMk/>
            <pc:sldMk cId="3048359480" sldId="276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4:03.985" v="871" actId="478"/>
          <ac:grpSpMkLst>
            <pc:docMk/>
            <pc:sldMk cId="3048359480" sldId="276"/>
            <ac:grpSpMk id="7" creationId="{0D769274-DE0D-46A1-9938-8A87C5AE0D99}"/>
          </ac:grpSpMkLst>
        </pc:grpChg>
        <pc:grpChg chg="del">
          <ac:chgData name="#ZHAO HENGRUI#" userId="ff931144-885e-464b-83eb-e99a03d05504" providerId="ADAL" clId="{2021DAAD-0C37-5949-A3CF-B6C98ABC82EE}" dt="2018-11-13T11:04:03.985" v="871" actId="478"/>
          <ac:grpSpMkLst>
            <pc:docMk/>
            <pc:sldMk cId="3048359480" sldId="276"/>
            <ac:grpSpMk id="25" creationId="{AE2DEA39-E745-425B-A4F1-D05D684BA247}"/>
          </ac:grpSpMkLst>
        </pc:grpChg>
        <pc:grpChg chg="del">
          <ac:chgData name="#ZHAO HENGRUI#" userId="ff931144-885e-464b-83eb-e99a03d05504" providerId="ADAL" clId="{2021DAAD-0C37-5949-A3CF-B6C98ABC82EE}" dt="2018-11-13T11:04:03.985" v="871" actId="478"/>
          <ac:grpSpMkLst>
            <pc:docMk/>
            <pc:sldMk cId="3048359480" sldId="276"/>
            <ac:grpSpMk id="30" creationId="{B191245E-D453-4889-A050-B531F1591917}"/>
          </ac:grpSpMkLst>
        </pc:grpChg>
        <pc:picChg chg="del">
          <ac:chgData name="#ZHAO HENGRUI#" userId="ff931144-885e-464b-83eb-e99a03d05504" providerId="ADAL" clId="{2021DAAD-0C37-5949-A3CF-B6C98ABC82EE}" dt="2018-11-13T11:04:03.985" v="871" actId="478"/>
          <ac:picMkLst>
            <pc:docMk/>
            <pc:sldMk cId="3048359480" sldId="276"/>
            <ac:picMk id="23" creationId="{3F073B50-4673-4033-A12F-D46BB2A22A2B}"/>
          </ac:picMkLst>
        </pc:picChg>
        <pc:picChg chg="del">
          <ac:chgData name="#ZHAO HENGRUI#" userId="ff931144-885e-464b-83eb-e99a03d05504" providerId="ADAL" clId="{2021DAAD-0C37-5949-A3CF-B6C98ABC82EE}" dt="2018-11-13T11:04:03.985" v="871" actId="478"/>
          <ac:picMkLst>
            <pc:docMk/>
            <pc:sldMk cId="3048359480" sldId="276"/>
            <ac:picMk id="34" creationId="{044E1121-1D1A-4E74-B057-A515A0897871}"/>
          </ac:picMkLst>
        </pc:picChg>
        <pc:picChg chg="add">
          <ac:chgData name="#ZHAO HENGRUI#" userId="ff931144-885e-464b-83eb-e99a03d05504" providerId="ADAL" clId="{2021DAAD-0C37-5949-A3CF-B6C98ABC82EE}" dt="2018-11-13T11:04:04.742" v="872"/>
          <ac:picMkLst>
            <pc:docMk/>
            <pc:sldMk cId="3048359480" sldId="276"/>
            <ac:picMk id="44" creationId="{D94B3EDA-2B62-9B44-B144-DF5C532A3FF3}"/>
          </ac:picMkLst>
        </pc:picChg>
        <pc:picChg chg="add">
          <ac:chgData name="#ZHAO HENGRUI#" userId="ff931144-885e-464b-83eb-e99a03d05504" providerId="ADAL" clId="{2021DAAD-0C37-5949-A3CF-B6C98ABC82EE}" dt="2018-11-13T11:04:04.742" v="872"/>
          <ac:picMkLst>
            <pc:docMk/>
            <pc:sldMk cId="3048359480" sldId="276"/>
            <ac:picMk id="46" creationId="{FA1BE771-4D47-5946-BA19-7102E8D0DCF4}"/>
          </ac:picMkLst>
        </pc:picChg>
        <pc:picChg chg="add">
          <ac:chgData name="#ZHAO HENGRUI#" userId="ff931144-885e-464b-83eb-e99a03d05504" providerId="ADAL" clId="{2021DAAD-0C37-5949-A3CF-B6C98ABC82EE}" dt="2018-11-13T11:04:04.742" v="872"/>
          <ac:picMkLst>
            <pc:docMk/>
            <pc:sldMk cId="3048359480" sldId="276"/>
            <ac:picMk id="48" creationId="{A1C48822-1BF8-774A-BD7A-B8CEBD843F56}"/>
          </ac:picMkLst>
        </pc:picChg>
        <pc:picChg chg="add">
          <ac:chgData name="#ZHAO HENGRUI#" userId="ff931144-885e-464b-83eb-e99a03d05504" providerId="ADAL" clId="{2021DAAD-0C37-5949-A3CF-B6C98ABC82EE}" dt="2018-11-13T11:04:04.742" v="872"/>
          <ac:picMkLst>
            <pc:docMk/>
            <pc:sldMk cId="3048359480" sldId="276"/>
            <ac:picMk id="51" creationId="{A11FEDF2-576B-CB42-BFCD-566D42659EA3}"/>
          </ac:picMkLst>
        </pc:picChg>
        <pc:picChg chg="add">
          <ac:chgData name="#ZHAO HENGRUI#" userId="ff931144-885e-464b-83eb-e99a03d05504" providerId="ADAL" clId="{2021DAAD-0C37-5949-A3CF-B6C98ABC82EE}" dt="2018-11-13T11:04:04.742" v="872"/>
          <ac:picMkLst>
            <pc:docMk/>
            <pc:sldMk cId="3048359480" sldId="276"/>
            <ac:picMk id="54" creationId="{715764EB-2FEE-3847-A1EA-53EFD14A6037}"/>
          </ac:picMkLst>
        </pc:picChg>
        <pc:picChg chg="del">
          <ac:chgData name="#ZHAO HENGRUI#" userId="ff931144-885e-464b-83eb-e99a03d05504" providerId="ADAL" clId="{2021DAAD-0C37-5949-A3CF-B6C98ABC82EE}" dt="2018-11-13T11:04:03.985" v="871" actId="478"/>
          <ac:picMkLst>
            <pc:docMk/>
            <pc:sldMk cId="3048359480" sldId="276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4:03.985" v="871" actId="478"/>
          <ac:picMkLst>
            <pc:docMk/>
            <pc:sldMk cId="3048359480" sldId="276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2:47.021" v="980" actId="404"/>
        <pc:sldMkLst>
          <pc:docMk/>
          <pc:sldMk cId="0" sldId="277"/>
        </pc:sldMkLst>
        <pc:spChg chg="mod">
          <ac:chgData name="#ZHAO HENGRUI#" userId="ff931144-885e-464b-83eb-e99a03d05504" providerId="ADAL" clId="{2021DAAD-0C37-5949-A3CF-B6C98ABC82EE}" dt="2018-11-13T07:04:59.053" v="48" actId="1076"/>
          <ac:spMkLst>
            <pc:docMk/>
            <pc:sldMk cId="0" sldId="277"/>
            <ac:spMk id="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36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37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39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4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4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46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4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51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5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55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5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6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6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65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6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69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0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1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2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3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5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6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7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22:47.021" v="980" actId="404"/>
          <ac:spMkLst>
            <pc:docMk/>
            <pc:sldMk cId="0" sldId="277"/>
            <ac:spMk id="7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81" creationId="{133B338F-A384-492F-B003-7243FD8CE3E0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84" creationId="{5683B67C-40B0-46A3-95EE-DF3BAB24EDFD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86" creationId="{2A0DA8FE-E722-436F-B7F2-9F1072A2904F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87" creationId="{9A544EDC-5D5F-4807-906B-14B2754A19C0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89" creationId="{409AED25-0E4A-4340-B116-FE3A4B5D67CA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90" creationId="{6544E803-DFA6-479E-AA90-3E748822F1D4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92" creationId="{D64EA444-B082-4673-A16E-1C618E542E74}"/>
          </ac:spMkLst>
        </pc:spChg>
        <pc:spChg chg="del">
          <ac:chgData name="#ZHAO HENGRUI#" userId="ff931144-885e-464b-83eb-e99a03d05504" providerId="ADAL" clId="{2021DAAD-0C37-5949-A3CF-B6C98ABC82EE}" dt="2018-11-13T11:01:19.736" v="849" actId="478"/>
          <ac:spMkLst>
            <pc:docMk/>
            <pc:sldMk cId="0" sldId="277"/>
            <ac:spMk id="93" creationId="{F013F076-6353-BB49-81CC-CC6CE8908CC2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94" creationId="{BEDAEEAE-7DBD-0046-BA36-C4F299116E17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95" creationId="{7BF8299E-402B-104F-9346-0E65C508B9A2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96" creationId="{A7CB74E0-348B-A742-AF2D-D323F4C937AC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98" creationId="{1C529401-C116-C947-80B8-4A7EBA401915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0" creationId="{72BE32F5-0086-1042-9187-C4F9BE96FB71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2" creationId="{0B18A8A6-7839-AF4F-AA04-57748FAD3B91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3" creationId="{BA9F1C5E-F02E-B646-9D6F-511DEB6E8EB1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5" creationId="{E9C4964C-B367-1245-91F2-46C74D852572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6" creationId="{E3BD878B-C510-FD44-89C5-919F765D9094}"/>
          </ac:spMkLst>
        </pc:spChg>
        <pc:spChg chg="add del">
          <ac:chgData name="#ZHAO HENGRUI#" userId="ff931144-885e-464b-83eb-e99a03d05504" providerId="ADAL" clId="{2021DAAD-0C37-5949-A3CF-B6C98ABC82EE}" dt="2018-11-13T11:02:37.425" v="861" actId="478"/>
          <ac:spMkLst>
            <pc:docMk/>
            <pc:sldMk cId="0" sldId="277"/>
            <ac:spMk id="108" creationId="{71AEF32F-005D-E547-9797-423051DC0D26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09" creationId="{3A7A0ECC-8A08-264D-9CF0-087CB18ACF95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0" creationId="{6216D8AC-9A74-2E4C-A6C3-BCD554B2152A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1" creationId="{8F313632-B247-8247-8B91-DD3F1C2631B5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3" creationId="{0382CA88-1231-974D-9EE1-A7AB80987F35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5" creationId="{04BCA9EC-5BF0-B144-BDCE-19BE0ABB978A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7" creationId="{BE7AB61A-8909-2C4B-9FDD-9B3E81A49931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18" creationId="{725214CE-CCDE-A844-9E77-FC3B444A53F7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20" creationId="{F2039341-15B7-1A44-BEDE-1DFFA4358EF5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21" creationId="{9628A49F-DCAF-DE40-BAE0-E0C0C23DCD68}"/>
          </ac:spMkLst>
        </pc:spChg>
        <pc:spChg chg="add">
          <ac:chgData name="#ZHAO HENGRUI#" userId="ff931144-885e-464b-83eb-e99a03d05504" providerId="ADAL" clId="{2021DAAD-0C37-5949-A3CF-B6C98ABC82EE}" dt="2018-11-13T11:02:38.103" v="862"/>
          <ac:spMkLst>
            <pc:docMk/>
            <pc:sldMk cId="0" sldId="277"/>
            <ac:spMk id="123" creationId="{50DEEF72-421E-E84F-BAF2-1876C6187B98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0" sldId="277"/>
            <ac:spMk id="306" creationId="{00000000-0000-0000-0000-000000000000}"/>
          </ac:spMkLst>
        </pc:spChg>
        <pc:picChg chg="del">
          <ac:chgData name="#ZHAO HENGRUI#" userId="ff931144-885e-464b-83eb-e99a03d05504" providerId="ADAL" clId="{2021DAAD-0C37-5949-A3CF-B6C98ABC82EE}" dt="2018-11-13T11:01:19.736" v="849" actId="478"/>
          <ac:picMkLst>
            <pc:docMk/>
            <pc:sldMk cId="0" sldId="277"/>
            <ac:picMk id="83" creationId="{384B09C8-DA7D-477E-8D62-39FD348049FF}"/>
          </ac:picMkLst>
        </pc:picChg>
        <pc:picChg chg="del">
          <ac:chgData name="#ZHAO HENGRUI#" userId="ff931144-885e-464b-83eb-e99a03d05504" providerId="ADAL" clId="{2021DAAD-0C37-5949-A3CF-B6C98ABC82EE}" dt="2018-11-13T11:01:19.736" v="849" actId="478"/>
          <ac:picMkLst>
            <pc:docMk/>
            <pc:sldMk cId="0" sldId="277"/>
            <ac:picMk id="85" creationId="{CBE674DE-FC55-4E5E-9452-9E61F1AA63E3}"/>
          </ac:picMkLst>
        </pc:picChg>
        <pc:picChg chg="del">
          <ac:chgData name="#ZHAO HENGRUI#" userId="ff931144-885e-464b-83eb-e99a03d05504" providerId="ADAL" clId="{2021DAAD-0C37-5949-A3CF-B6C98ABC82EE}" dt="2018-11-13T11:01:19.736" v="849" actId="478"/>
          <ac:picMkLst>
            <pc:docMk/>
            <pc:sldMk cId="0" sldId="277"/>
            <ac:picMk id="88" creationId="{A479BABC-C193-48B0-A6EA-1D0DC150CB89}"/>
          </ac:picMkLst>
        </pc:picChg>
        <pc:picChg chg="del">
          <ac:chgData name="#ZHAO HENGRUI#" userId="ff931144-885e-464b-83eb-e99a03d05504" providerId="ADAL" clId="{2021DAAD-0C37-5949-A3CF-B6C98ABC82EE}" dt="2018-11-13T11:01:19.736" v="849" actId="478"/>
          <ac:picMkLst>
            <pc:docMk/>
            <pc:sldMk cId="0" sldId="277"/>
            <ac:picMk id="91" creationId="{6AA4F2ED-E229-40CB-952D-9EECA8B34580}"/>
          </ac:picMkLst>
        </pc:picChg>
        <pc:picChg chg="add del">
          <ac:chgData name="#ZHAO HENGRUI#" userId="ff931144-885e-464b-83eb-e99a03d05504" providerId="ADAL" clId="{2021DAAD-0C37-5949-A3CF-B6C98ABC82EE}" dt="2018-11-13T11:02:37.425" v="861" actId="478"/>
          <ac:picMkLst>
            <pc:docMk/>
            <pc:sldMk cId="0" sldId="277"/>
            <ac:picMk id="97" creationId="{9E7CEEDA-27B0-404B-AF38-8F2E571E6045}"/>
          </ac:picMkLst>
        </pc:picChg>
        <pc:picChg chg="add del">
          <ac:chgData name="#ZHAO HENGRUI#" userId="ff931144-885e-464b-83eb-e99a03d05504" providerId="ADAL" clId="{2021DAAD-0C37-5949-A3CF-B6C98ABC82EE}" dt="2018-11-13T11:02:37.425" v="861" actId="478"/>
          <ac:picMkLst>
            <pc:docMk/>
            <pc:sldMk cId="0" sldId="277"/>
            <ac:picMk id="99" creationId="{0E8E7572-BB2D-9240-AEA4-22BFA2AE4DE8}"/>
          </ac:picMkLst>
        </pc:picChg>
        <pc:picChg chg="add del">
          <ac:chgData name="#ZHAO HENGRUI#" userId="ff931144-885e-464b-83eb-e99a03d05504" providerId="ADAL" clId="{2021DAAD-0C37-5949-A3CF-B6C98ABC82EE}" dt="2018-11-13T11:02:37.425" v="861" actId="478"/>
          <ac:picMkLst>
            <pc:docMk/>
            <pc:sldMk cId="0" sldId="277"/>
            <ac:picMk id="101" creationId="{8F6D3353-6CFB-FD4D-89DE-BD2F9194E29A}"/>
          </ac:picMkLst>
        </pc:picChg>
        <pc:picChg chg="add del">
          <ac:chgData name="#ZHAO HENGRUI#" userId="ff931144-885e-464b-83eb-e99a03d05504" providerId="ADAL" clId="{2021DAAD-0C37-5949-A3CF-B6C98ABC82EE}" dt="2018-11-13T11:02:37.425" v="861" actId="478"/>
          <ac:picMkLst>
            <pc:docMk/>
            <pc:sldMk cId="0" sldId="277"/>
            <ac:picMk id="104" creationId="{13A87FCE-12AC-E643-9925-1A6B76D3AD1C}"/>
          </ac:picMkLst>
        </pc:picChg>
        <pc:picChg chg="add del">
          <ac:chgData name="#ZHAO HENGRUI#" userId="ff931144-885e-464b-83eb-e99a03d05504" providerId="ADAL" clId="{2021DAAD-0C37-5949-A3CF-B6C98ABC82EE}" dt="2018-11-13T11:02:37.425" v="861" actId="478"/>
          <ac:picMkLst>
            <pc:docMk/>
            <pc:sldMk cId="0" sldId="277"/>
            <ac:picMk id="107" creationId="{7AC29DFB-E05E-8E4D-80B7-A61AC73F5B76}"/>
          </ac:picMkLst>
        </pc:picChg>
        <pc:picChg chg="add">
          <ac:chgData name="#ZHAO HENGRUI#" userId="ff931144-885e-464b-83eb-e99a03d05504" providerId="ADAL" clId="{2021DAAD-0C37-5949-A3CF-B6C98ABC82EE}" dt="2018-11-13T11:02:38.103" v="862"/>
          <ac:picMkLst>
            <pc:docMk/>
            <pc:sldMk cId="0" sldId="277"/>
            <ac:picMk id="112" creationId="{16AE3B23-5857-B642-B2C1-D05EEBCA9872}"/>
          </ac:picMkLst>
        </pc:picChg>
        <pc:picChg chg="add">
          <ac:chgData name="#ZHAO HENGRUI#" userId="ff931144-885e-464b-83eb-e99a03d05504" providerId="ADAL" clId="{2021DAAD-0C37-5949-A3CF-B6C98ABC82EE}" dt="2018-11-13T11:02:38.103" v="862"/>
          <ac:picMkLst>
            <pc:docMk/>
            <pc:sldMk cId="0" sldId="277"/>
            <ac:picMk id="114" creationId="{083819CF-6D04-4F49-BDC8-8701E6763C5A}"/>
          </ac:picMkLst>
        </pc:picChg>
        <pc:picChg chg="add">
          <ac:chgData name="#ZHAO HENGRUI#" userId="ff931144-885e-464b-83eb-e99a03d05504" providerId="ADAL" clId="{2021DAAD-0C37-5949-A3CF-B6C98ABC82EE}" dt="2018-11-13T11:02:38.103" v="862"/>
          <ac:picMkLst>
            <pc:docMk/>
            <pc:sldMk cId="0" sldId="277"/>
            <ac:picMk id="116" creationId="{F54168CC-48C9-BD40-A6A3-61DFFE2EB315}"/>
          </ac:picMkLst>
        </pc:picChg>
        <pc:picChg chg="add">
          <ac:chgData name="#ZHAO HENGRUI#" userId="ff931144-885e-464b-83eb-e99a03d05504" providerId="ADAL" clId="{2021DAAD-0C37-5949-A3CF-B6C98ABC82EE}" dt="2018-11-13T11:02:38.103" v="862"/>
          <ac:picMkLst>
            <pc:docMk/>
            <pc:sldMk cId="0" sldId="277"/>
            <ac:picMk id="119" creationId="{3FED3F84-CE63-2342-B23F-6088B71FB11E}"/>
          </ac:picMkLst>
        </pc:picChg>
        <pc:picChg chg="add">
          <ac:chgData name="#ZHAO HENGRUI#" userId="ff931144-885e-464b-83eb-e99a03d05504" providerId="ADAL" clId="{2021DAAD-0C37-5949-A3CF-B6C98ABC82EE}" dt="2018-11-13T11:02:38.103" v="862"/>
          <ac:picMkLst>
            <pc:docMk/>
            <pc:sldMk cId="0" sldId="277"/>
            <ac:picMk id="122" creationId="{64D32DED-8626-7E4A-BBF8-A2C5C9EE8D0A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7:29.885" v="1022" actId="2711"/>
        <pc:sldMkLst>
          <pc:docMk/>
          <pc:sldMk cId="3384408450" sldId="278"/>
        </pc:sldMkLst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19" creationId="{E2314267-AD3F-482F-82B7-607D45584338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0" creationId="{19D2B117-FD2A-4093-ACD5-0162B1EB4A01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1" creationId="{73D03CEA-6F41-4676-A30C-46F0FE0C7D84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2" creationId="{3AF0C296-012E-4B62-B840-8260BA3F6E8D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3" creationId="{CBEE46D7-43F3-488F-A372-1612935D4FCF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4" creationId="{0B221852-4BC5-4563-8813-E9A0E7BA48EA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5" creationId="{87C8BB0B-8D61-4590-B63F-E5C8183044D7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6" creationId="{CDC35D7B-CF63-47D4-A77D-1B4650F187EF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27" creationId="{21D3F18D-B14D-4213-AF6B-3BBE4DF10516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0" creationId="{22715769-7DC1-400A-A719-DDF547866E40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1" creationId="{5667D2BF-1E7B-49AB-9F40-F8C692B08A17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2" creationId="{B61CEF5B-FD22-49F3-8950-649B77A2DFF8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3" creationId="{F4B27560-1009-4EAD-B853-4AE337951299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4" creationId="{07C8A5FC-1F77-4881-B43C-7887A0DD2D0B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5" creationId="{2EE3A7F0-EF59-413F-AD5E-0D21DE9DF59A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6" creationId="{4DC8DA08-3540-4941-A3B2-E350D0F65D36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7" creationId="{DBB064E7-15CF-4808-9E8D-986E7B1D42BB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8" creationId="{9A6FEA80-818A-4E68-ABB7-E0429A5934BD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39" creationId="{38672E52-7FB1-493A-8D4D-CDD8F84E80E8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0" creationId="{3B994F88-7CDF-46F9-A62F-B9D808852A9E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1" creationId="{C24C96FD-EF03-4F1D-BBF5-7B11D6C3E6BB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2" creationId="{E1D5DFAE-502F-42DB-99B5-12240238D933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3" creationId="{A43F7EB7-B095-4681-B065-00E223EBFEED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4" creationId="{18678C4A-917E-4789-8281-FDAE139E5C41}"/>
          </ac:spMkLst>
        </pc:spChg>
        <pc:spChg chg="mod">
          <ac:chgData name="#ZHAO HENGRUI#" userId="ff931144-885e-464b-83eb-e99a03d05504" providerId="ADAL" clId="{2021DAAD-0C37-5949-A3CF-B6C98ABC82EE}" dt="2018-11-13T11:27:29.885" v="1022" actId="2711"/>
          <ac:spMkLst>
            <pc:docMk/>
            <pc:sldMk cId="3384408450" sldId="278"/>
            <ac:spMk id="45" creationId="{DACC1ED6-5D80-4C9D-9A13-DAB6007DB13C}"/>
          </ac:spMkLst>
        </pc:spChg>
        <pc:spChg chg="del">
          <ac:chgData name="#ZHAO HENGRUI#" userId="ff931144-885e-464b-83eb-e99a03d05504" providerId="ADAL" clId="{2021DAAD-0C37-5949-A3CF-B6C98ABC82EE}" dt="2018-11-13T11:05:19.722" v="879" actId="478"/>
          <ac:spMkLst>
            <pc:docMk/>
            <pc:sldMk cId="3384408450" sldId="278"/>
            <ac:spMk id="46" creationId="{311A1061-8462-DE45-BC12-CFFBA22FDE8F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47" creationId="{243C6AE2-AEE5-B348-A4C4-A07B870BD078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48" creationId="{16DDA4E4-F796-3A49-BF78-E326C011BE30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49" creationId="{8BC7D962-1431-5D41-ACAA-4F0670F7AB95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1" creationId="{4CAFB1CE-5671-8F44-B7AC-B834AD3397FE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3" creationId="{BCFEEE26-A710-404E-A9FE-C689DBFD7320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5" creationId="{D0D2AC2F-78C1-E74A-93A6-E452D12D44CA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6" creationId="{BA877085-1570-9946-9B14-51AD8D6B094C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8" creationId="{000B307B-47C4-8948-83D1-5F947B735970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59" creationId="{B46AC1AB-E846-C443-84E5-AE730ADC4FB3}"/>
          </ac:spMkLst>
        </pc:spChg>
        <pc:spChg chg="add">
          <ac:chgData name="#ZHAO HENGRUI#" userId="ff931144-885e-464b-83eb-e99a03d05504" providerId="ADAL" clId="{2021DAAD-0C37-5949-A3CF-B6C98ABC82EE}" dt="2018-11-13T11:05:20.483" v="880"/>
          <ac:spMkLst>
            <pc:docMk/>
            <pc:sldMk cId="3384408450" sldId="278"/>
            <ac:spMk id="61" creationId="{E9A4FDF1-D585-8F41-BA43-B3361C167CF9}"/>
          </ac:spMkLst>
        </pc:spChg>
        <pc:spChg chg="del">
          <ac:chgData name="#ZHAO HENGRUI#" userId="ff931144-885e-464b-83eb-e99a03d05504" providerId="ADAL" clId="{2021DAAD-0C37-5949-A3CF-B6C98ABC82EE}" dt="2018-11-13T11:05:19.722" v="879" actId="478"/>
          <ac:spMkLst>
            <pc:docMk/>
            <pc:sldMk cId="3384408450" sldId="278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19.722" v="879" actId="478"/>
          <ac:spMkLst>
            <pc:docMk/>
            <pc:sldMk cId="3384408450" sldId="278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5:19.722" v="879" actId="478"/>
          <ac:spMkLst>
            <pc:docMk/>
            <pc:sldMk cId="3384408450" sldId="278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3384408450" sldId="278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5:19.722" v="879" actId="478"/>
          <ac:grpSpMkLst>
            <pc:docMk/>
            <pc:sldMk cId="3384408450" sldId="278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5:19.722" v="879" actId="478"/>
          <ac:grpSpMkLst>
            <pc:docMk/>
            <pc:sldMk cId="3384408450" sldId="278"/>
            <ac:grpSpMk id="7" creationId="{0D769274-DE0D-46A1-9938-8A87C5AE0D99}"/>
          </ac:grpSpMkLst>
        </pc:grpChg>
        <pc:grpChg chg="mod">
          <ac:chgData name="#ZHAO HENGRUI#" userId="ff931144-885e-464b-83eb-e99a03d05504" providerId="ADAL" clId="{2021DAAD-0C37-5949-A3CF-B6C98ABC82EE}" dt="2018-11-13T11:25:49.071" v="1015" actId="14100"/>
          <ac:grpSpMkLst>
            <pc:docMk/>
            <pc:sldMk cId="3384408450" sldId="278"/>
            <ac:grpSpMk id="29" creationId="{D8AED21F-4800-47D6-A316-22CA031DBD0A}"/>
          </ac:grpSpMkLst>
        </pc:grpChg>
        <pc:picChg chg="mod">
          <ac:chgData name="#ZHAO HENGRUI#" userId="ff931144-885e-464b-83eb-e99a03d05504" providerId="ADAL" clId="{2021DAAD-0C37-5949-A3CF-B6C98ABC82EE}" dt="2018-11-13T11:25:49.071" v="1015" actId="14100"/>
          <ac:picMkLst>
            <pc:docMk/>
            <pc:sldMk cId="3384408450" sldId="278"/>
            <ac:picMk id="28" creationId="{3926E75D-085F-4BEB-ACA6-28ABA5FD2FF9}"/>
          </ac:picMkLst>
        </pc:picChg>
        <pc:picChg chg="add">
          <ac:chgData name="#ZHAO HENGRUI#" userId="ff931144-885e-464b-83eb-e99a03d05504" providerId="ADAL" clId="{2021DAAD-0C37-5949-A3CF-B6C98ABC82EE}" dt="2018-11-13T11:05:20.483" v="880"/>
          <ac:picMkLst>
            <pc:docMk/>
            <pc:sldMk cId="3384408450" sldId="278"/>
            <ac:picMk id="50" creationId="{5DBFC32F-C6A4-9B44-BE9F-AE7E008B2483}"/>
          </ac:picMkLst>
        </pc:picChg>
        <pc:picChg chg="add">
          <ac:chgData name="#ZHAO HENGRUI#" userId="ff931144-885e-464b-83eb-e99a03d05504" providerId="ADAL" clId="{2021DAAD-0C37-5949-A3CF-B6C98ABC82EE}" dt="2018-11-13T11:05:20.483" v="880"/>
          <ac:picMkLst>
            <pc:docMk/>
            <pc:sldMk cId="3384408450" sldId="278"/>
            <ac:picMk id="52" creationId="{F34AA1A8-CC55-9343-AF6E-8AC3C11AF300}"/>
          </ac:picMkLst>
        </pc:picChg>
        <pc:picChg chg="add">
          <ac:chgData name="#ZHAO HENGRUI#" userId="ff931144-885e-464b-83eb-e99a03d05504" providerId="ADAL" clId="{2021DAAD-0C37-5949-A3CF-B6C98ABC82EE}" dt="2018-11-13T11:05:20.483" v="880"/>
          <ac:picMkLst>
            <pc:docMk/>
            <pc:sldMk cId="3384408450" sldId="278"/>
            <ac:picMk id="54" creationId="{22A6A891-79DD-E943-889E-0FD7F05010EF}"/>
          </ac:picMkLst>
        </pc:picChg>
        <pc:picChg chg="add">
          <ac:chgData name="#ZHAO HENGRUI#" userId="ff931144-885e-464b-83eb-e99a03d05504" providerId="ADAL" clId="{2021DAAD-0C37-5949-A3CF-B6C98ABC82EE}" dt="2018-11-13T11:05:20.483" v="880"/>
          <ac:picMkLst>
            <pc:docMk/>
            <pc:sldMk cId="3384408450" sldId="278"/>
            <ac:picMk id="57" creationId="{135241FB-016A-F94E-8815-B4EB2533BC80}"/>
          </ac:picMkLst>
        </pc:picChg>
        <pc:picChg chg="add">
          <ac:chgData name="#ZHAO HENGRUI#" userId="ff931144-885e-464b-83eb-e99a03d05504" providerId="ADAL" clId="{2021DAAD-0C37-5949-A3CF-B6C98ABC82EE}" dt="2018-11-13T11:05:20.483" v="880"/>
          <ac:picMkLst>
            <pc:docMk/>
            <pc:sldMk cId="3384408450" sldId="278"/>
            <ac:picMk id="60" creationId="{82A85B9E-CD0B-1744-863B-3D7A8AF0F66A}"/>
          </ac:picMkLst>
        </pc:picChg>
        <pc:picChg chg="del">
          <ac:chgData name="#ZHAO HENGRUI#" userId="ff931144-885e-464b-83eb-e99a03d05504" providerId="ADAL" clId="{2021DAAD-0C37-5949-A3CF-B6C98ABC82EE}" dt="2018-11-13T11:05:19.722" v="879" actId="478"/>
          <ac:picMkLst>
            <pc:docMk/>
            <pc:sldMk cId="3384408450" sldId="278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5:19.722" v="879" actId="478"/>
          <ac:picMkLst>
            <pc:docMk/>
            <pc:sldMk cId="3384408450" sldId="278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6:13.470" v="1018" actId="404"/>
        <pc:sldMkLst>
          <pc:docMk/>
          <pc:sldMk cId="1020592491" sldId="279"/>
        </pc:sldMkLst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0" creationId="{D85DF978-9F76-4FE7-9E78-B6369FAC7688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1" creationId="{A9BDD6D1-CCE6-412D-B616-6F67AB396F05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2" creationId="{485B9F84-CDB8-4848-B9EE-E0180923B041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4" creationId="{04285653-A42A-44B8-B351-BD014BB0B04B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5" creationId="{17711E2C-FB43-46EA-8ED3-15BEB31AB4BC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26" creationId="{3E67FD80-F10F-4BA3-9A95-C81FA14A2B48}"/>
          </ac:spMkLst>
        </pc:spChg>
        <pc:spChg chg="del">
          <ac:chgData name="#ZHAO HENGRUI#" userId="ff931144-885e-464b-83eb-e99a03d05504" providerId="ADAL" clId="{2021DAAD-0C37-5949-A3CF-B6C98ABC82EE}" dt="2018-11-13T11:05:25.195" v="881" actId="478"/>
          <ac:spMkLst>
            <pc:docMk/>
            <pc:sldMk cId="1020592491" sldId="279"/>
            <ac:spMk id="40" creationId="{46AE6AAB-8C20-FA47-95F6-89D1FA3C3929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41" creationId="{BE2A840C-D195-6446-9077-37E508A2A424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42" creationId="{341FD71E-70E6-E744-AFBE-306A9FE96747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4" creationId="{9F5443CD-4131-4531-ADC5-585B1899BCAE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5" creationId="{A07D2EC6-4E93-4C0A-819B-7ADD3BA3FC65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6" creationId="{278A0146-A093-4D67-99B3-A5EDC6E64488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7" creationId="{24C00870-57AF-433C-BF6E-EDBF8BB351D9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8" creationId="{53C990D8-462F-43D6-9AFF-17B6FB4D8568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49" creationId="{3ACDF319-BA53-4F5E-A371-E235393D0341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1" creationId="{343B8B9B-BA8B-4A3E-A4FE-5335F5DC186E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2" creationId="{CB11A6C1-778E-4F85-8A62-4DD8F1672FEB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3" creationId="{BFC940E7-601D-4499-9A99-CB87F3E8A01F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4" creationId="{7AB52E6E-2938-44A6-827A-56ED45B86749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5" creationId="{EF417746-FEE4-473F-AC18-51654945AB98}"/>
          </ac:spMkLst>
        </pc:spChg>
        <pc:spChg chg="mod">
          <ac:chgData name="#ZHAO HENGRUI#" userId="ff931144-885e-464b-83eb-e99a03d05504" providerId="ADAL" clId="{2021DAAD-0C37-5949-A3CF-B6C98ABC82EE}" dt="2018-11-13T11:26:13.470" v="1018" actId="404"/>
          <ac:spMkLst>
            <pc:docMk/>
            <pc:sldMk cId="1020592491" sldId="279"/>
            <ac:spMk id="56" creationId="{3C3686D6-746A-4091-8B2C-89005FBA4D06}"/>
          </ac:spMkLst>
        </pc:spChg>
        <pc:spChg chg="del">
          <ac:chgData name="#ZHAO HENGRUI#" userId="ff931144-885e-464b-83eb-e99a03d05504" providerId="ADAL" clId="{2021DAAD-0C37-5949-A3CF-B6C98ABC82EE}" dt="2018-11-13T11:05:25.195" v="881" actId="478"/>
          <ac:spMkLst>
            <pc:docMk/>
            <pc:sldMk cId="1020592491" sldId="279"/>
            <ac:spMk id="57" creationId="{0BFFFE02-9BDC-440A-B99D-44628C51E52F}"/>
          </ac:spMkLst>
        </pc:spChg>
        <pc:spChg chg="del">
          <ac:chgData name="#ZHAO HENGRUI#" userId="ff931144-885e-464b-83eb-e99a03d05504" providerId="ADAL" clId="{2021DAAD-0C37-5949-A3CF-B6C98ABC82EE}" dt="2018-11-13T11:05:25.195" v="881" actId="478"/>
          <ac:spMkLst>
            <pc:docMk/>
            <pc:sldMk cId="1020592491" sldId="279"/>
            <ac:spMk id="59" creationId="{4ABE5753-A07C-40BB-A03D-810C1535B4E8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0" creationId="{2E24FD59-7C5D-9147-925E-DEC3D92D939D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2" creationId="{AE4E5FC3-8800-6B42-8A7B-DE5F6E6BE7F2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4" creationId="{EF3D3DDD-9430-ED41-9DC2-FEC963D1D90C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6" creationId="{F8A484D7-D03C-6644-AEE7-801D7DF7E531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7" creationId="{D4360C95-1DD2-0149-9EE8-3236F635FCC7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69" creationId="{9F9D288C-74FA-0C41-BAE0-F488BD737783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70" creationId="{B1CEF147-17AB-3840-96C1-CF057815A948}"/>
          </ac:spMkLst>
        </pc:spChg>
        <pc:spChg chg="add">
          <ac:chgData name="#ZHAO HENGRUI#" userId="ff931144-885e-464b-83eb-e99a03d05504" providerId="ADAL" clId="{2021DAAD-0C37-5949-A3CF-B6C98ABC82EE}" dt="2018-11-13T11:05:26.022" v="882"/>
          <ac:spMkLst>
            <pc:docMk/>
            <pc:sldMk cId="1020592491" sldId="279"/>
            <ac:spMk id="72" creationId="{29FBEF95-30E8-5242-AE87-5582477F5B4F}"/>
          </ac:spMkLst>
        </pc:spChg>
        <pc:spChg chg="del">
          <ac:chgData name="#ZHAO HENGRUI#" userId="ff931144-885e-464b-83eb-e99a03d05504" providerId="ADAL" clId="{2021DAAD-0C37-5949-A3CF-B6C98ABC82EE}" dt="2018-11-13T11:05:25.195" v="881" actId="478"/>
          <ac:spMkLst>
            <pc:docMk/>
            <pc:sldMk cId="1020592491" sldId="279"/>
            <ac:spMk id="169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1020592491" sldId="279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5:25.195" v="881" actId="478"/>
          <ac:grpSpMkLst>
            <pc:docMk/>
            <pc:sldMk cId="1020592491" sldId="279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5:25.195" v="881" actId="478"/>
          <ac:grpSpMkLst>
            <pc:docMk/>
            <pc:sldMk cId="1020592491" sldId="279"/>
            <ac:grpSpMk id="7" creationId="{0D769274-DE0D-46A1-9938-8A87C5AE0D99}"/>
          </ac:grpSpMkLst>
        </pc:grpChg>
        <pc:picChg chg="del">
          <ac:chgData name="#ZHAO HENGRUI#" userId="ff931144-885e-464b-83eb-e99a03d05504" providerId="ADAL" clId="{2021DAAD-0C37-5949-A3CF-B6C98ABC82EE}" dt="2018-11-13T11:05:25.195" v="881" actId="478"/>
          <ac:picMkLst>
            <pc:docMk/>
            <pc:sldMk cId="1020592491" sldId="279"/>
            <ac:picMk id="58" creationId="{558475BF-C1C8-4DDA-A784-9737B2C3A441}"/>
          </ac:picMkLst>
        </pc:picChg>
        <pc:picChg chg="add">
          <ac:chgData name="#ZHAO HENGRUI#" userId="ff931144-885e-464b-83eb-e99a03d05504" providerId="ADAL" clId="{2021DAAD-0C37-5949-A3CF-B6C98ABC82EE}" dt="2018-11-13T11:05:26.022" v="882"/>
          <ac:picMkLst>
            <pc:docMk/>
            <pc:sldMk cId="1020592491" sldId="279"/>
            <ac:picMk id="61" creationId="{68741E80-9714-0641-9E9A-B79A6651A49F}"/>
          </ac:picMkLst>
        </pc:picChg>
        <pc:picChg chg="add">
          <ac:chgData name="#ZHAO HENGRUI#" userId="ff931144-885e-464b-83eb-e99a03d05504" providerId="ADAL" clId="{2021DAAD-0C37-5949-A3CF-B6C98ABC82EE}" dt="2018-11-13T11:05:26.022" v="882"/>
          <ac:picMkLst>
            <pc:docMk/>
            <pc:sldMk cId="1020592491" sldId="279"/>
            <ac:picMk id="63" creationId="{92CEF3BE-01FF-1943-AA46-91DF4732A44E}"/>
          </ac:picMkLst>
        </pc:picChg>
        <pc:picChg chg="add">
          <ac:chgData name="#ZHAO HENGRUI#" userId="ff931144-885e-464b-83eb-e99a03d05504" providerId="ADAL" clId="{2021DAAD-0C37-5949-A3CF-B6C98ABC82EE}" dt="2018-11-13T11:05:26.022" v="882"/>
          <ac:picMkLst>
            <pc:docMk/>
            <pc:sldMk cId="1020592491" sldId="279"/>
            <ac:picMk id="65" creationId="{93534125-A312-9345-B6BC-E54325D4D6F5}"/>
          </ac:picMkLst>
        </pc:picChg>
        <pc:picChg chg="add">
          <ac:chgData name="#ZHAO HENGRUI#" userId="ff931144-885e-464b-83eb-e99a03d05504" providerId="ADAL" clId="{2021DAAD-0C37-5949-A3CF-B6C98ABC82EE}" dt="2018-11-13T11:05:26.022" v="882"/>
          <ac:picMkLst>
            <pc:docMk/>
            <pc:sldMk cId="1020592491" sldId="279"/>
            <ac:picMk id="68" creationId="{3A5687AF-F5C3-2E4A-97F0-46E0CFBD316E}"/>
          </ac:picMkLst>
        </pc:picChg>
        <pc:picChg chg="add">
          <ac:chgData name="#ZHAO HENGRUI#" userId="ff931144-885e-464b-83eb-e99a03d05504" providerId="ADAL" clId="{2021DAAD-0C37-5949-A3CF-B6C98ABC82EE}" dt="2018-11-13T11:05:26.022" v="882"/>
          <ac:picMkLst>
            <pc:docMk/>
            <pc:sldMk cId="1020592491" sldId="279"/>
            <ac:picMk id="71" creationId="{086954B3-37FA-4245-8562-D0FC20328DF5}"/>
          </ac:picMkLst>
        </pc:picChg>
        <pc:picChg chg="del">
          <ac:chgData name="#ZHAO HENGRUI#" userId="ff931144-885e-464b-83eb-e99a03d05504" providerId="ADAL" clId="{2021DAAD-0C37-5949-A3CF-B6C98ABC82EE}" dt="2018-11-13T11:05:25.195" v="881" actId="478"/>
          <ac:picMkLst>
            <pc:docMk/>
            <pc:sldMk cId="1020592491" sldId="279"/>
            <ac:picMk id="174" creationId="{00000000-0000-0000-0000-000000000000}"/>
          </ac:picMkLst>
        </pc:picChg>
      </pc:sldChg>
      <pc:sldChg chg="addSp modSp">
        <pc:chgData name="#ZHAO HENGRUI#" userId="ff931144-885e-464b-83eb-e99a03d05504" providerId="ADAL" clId="{2021DAAD-0C37-5949-A3CF-B6C98ABC82EE}" dt="2018-11-13T11:11:47.241" v="906" actId="113"/>
        <pc:sldMkLst>
          <pc:docMk/>
          <pc:sldMk cId="2132114959" sldId="280"/>
        </pc:sldMkLst>
        <pc:spChg chg="mod">
          <ac:chgData name="#ZHAO HENGRUI#" userId="ff931144-885e-464b-83eb-e99a03d05504" providerId="ADAL" clId="{2021DAAD-0C37-5949-A3CF-B6C98ABC82EE}" dt="2018-11-13T10:53:14.058" v="777" actId="207"/>
          <ac:spMkLst>
            <pc:docMk/>
            <pc:sldMk cId="2132114959" sldId="280"/>
            <ac:spMk id="2" creationId="{ADD8CBB9-A259-4F63-A97D-2AD2965337FF}"/>
          </ac:spMkLst>
        </pc:spChg>
        <pc:spChg chg="mod">
          <ac:chgData name="#ZHAO HENGRUI#" userId="ff931144-885e-464b-83eb-e99a03d05504" providerId="ADAL" clId="{2021DAAD-0C37-5949-A3CF-B6C98ABC82EE}" dt="2018-11-13T10:53:19.041" v="778" actId="207"/>
          <ac:spMkLst>
            <pc:docMk/>
            <pc:sldMk cId="2132114959" sldId="280"/>
            <ac:spMk id="3" creationId="{E3D2C6B6-5525-4E93-9976-3D980519A341}"/>
          </ac:spMkLst>
        </pc:spChg>
        <pc:spChg chg="add mod">
          <ac:chgData name="#ZHAO HENGRUI#" userId="ff931144-885e-464b-83eb-e99a03d05504" providerId="ADAL" clId="{2021DAAD-0C37-5949-A3CF-B6C98ABC82EE}" dt="2018-11-13T10:53:05.137" v="775" actId="1076"/>
          <ac:spMkLst>
            <pc:docMk/>
            <pc:sldMk cId="2132114959" sldId="280"/>
            <ac:spMk id="8" creationId="{CA4CD323-8E87-7344-AF57-FFC44E0015B1}"/>
          </ac:spMkLst>
        </pc:spChg>
        <pc:spChg chg="mod">
          <ac:chgData name="#ZHAO HENGRUI#" userId="ff931144-885e-464b-83eb-e99a03d05504" providerId="ADAL" clId="{2021DAAD-0C37-5949-A3CF-B6C98ABC82EE}" dt="2018-11-13T06:59:52.453" v="27" actId="1076"/>
          <ac:spMkLst>
            <pc:docMk/>
            <pc:sldMk cId="2132114959" sldId="280"/>
            <ac:spMk id="168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2132114959" sldId="280"/>
            <ac:spMk id="185" creationId="{00000000-0000-0000-0000-000000000000}"/>
          </ac:spMkLst>
        </pc:spChg>
        <pc:picChg chg="add mod">
          <ac:chgData name="#ZHAO HENGRUI#" userId="ff931144-885e-464b-83eb-e99a03d05504" providerId="ADAL" clId="{2021DAAD-0C37-5949-A3CF-B6C98ABC82EE}" dt="2018-11-13T10:53:02.764" v="774" actId="167"/>
          <ac:picMkLst>
            <pc:docMk/>
            <pc:sldMk cId="2132114959" sldId="280"/>
            <ac:picMk id="7" creationId="{B12DFD5C-92E4-014D-A033-5B7A6B77D5CD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24:52.625" v="1008" actId="1076"/>
        <pc:sldMkLst>
          <pc:docMk/>
          <pc:sldMk cId="1251271883" sldId="281"/>
        </pc:sldMkLst>
        <pc:spChg chg="mod">
          <ac:chgData name="#ZHAO HENGRUI#" userId="ff931144-885e-464b-83eb-e99a03d05504" providerId="ADAL" clId="{2021DAAD-0C37-5949-A3CF-B6C98ABC82EE}" dt="2018-11-13T11:24:52.625" v="1008" actId="1076"/>
          <ac:spMkLst>
            <pc:docMk/>
            <pc:sldMk cId="1251271883" sldId="281"/>
            <ac:spMk id="3" creationId="{2F7D7544-2BB3-4D87-A147-00EFD015D9B3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21" creationId="{70B22162-3D00-4F32-8A1B-CC59D081D01D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29" creationId="{F5E519CE-B3BC-4FB5-B513-D4015050DB83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35" creationId="{FCEE8643-1899-4026-A7B9-E6C33539DCC1}"/>
          </ac:spMkLst>
        </pc:spChg>
        <pc:spChg chg="del mod">
          <ac:chgData name="#ZHAO HENGRUI#" userId="ff931144-885e-464b-83eb-e99a03d05504" providerId="ADAL" clId="{2021DAAD-0C37-5949-A3CF-B6C98ABC82EE}" dt="2018-11-13T08:11:55.746" v="296" actId="478"/>
          <ac:spMkLst>
            <pc:docMk/>
            <pc:sldMk cId="1251271883" sldId="281"/>
            <ac:spMk id="36" creationId="{C3D2D4C7-2B33-4AF2-865C-ADC9CD3F4D3F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39" creationId="{D16B6BFB-9EB4-1C45-915B-93AC518BE0B1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0" creationId="{87254EB0-B67D-AB45-A844-B1C7181E3DD9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1" creationId="{C557EE1C-1A7B-3940-B38B-0DCABDEF38A1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2" creationId="{FE6C2ABA-A3CC-0840-8050-2E3147F53D64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4" creationId="{F6AB7779-7EA0-5745-BEC6-C720C4F6C86B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6" creationId="{FB74E9C0-9D8B-8A4E-86FA-B023ABF3D4E8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8" creationId="{D8DBA5DB-3F59-454E-A00A-0526762010E0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49" creationId="{D75D14B7-8E46-AD48-91B8-4F57BB9D9E93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51" creationId="{E95B31CF-FAD3-7943-9FFA-A8ECCFDE486E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52" creationId="{9719EC3D-65E6-DA4A-9F08-02864B67CB4F}"/>
          </ac:spMkLst>
        </pc:spChg>
        <pc:spChg chg="add">
          <ac:chgData name="#ZHAO HENGRUI#" userId="ff931144-885e-464b-83eb-e99a03d05504" providerId="ADAL" clId="{2021DAAD-0C37-5949-A3CF-B6C98ABC82EE}" dt="2018-11-13T11:04:43.076" v="876"/>
          <ac:spMkLst>
            <pc:docMk/>
            <pc:sldMk cId="1251271883" sldId="281"/>
            <ac:spMk id="54" creationId="{FEB24513-5688-1544-882B-85150566B82F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42.255" v="875" actId="478"/>
          <ac:spMkLst>
            <pc:docMk/>
            <pc:sldMk cId="1251271883" sldId="281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1251271883" sldId="281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4:42.255" v="875" actId="478"/>
          <ac:grpSpMkLst>
            <pc:docMk/>
            <pc:sldMk cId="1251271883" sldId="281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4:42.255" v="875" actId="478"/>
          <ac:grpSpMkLst>
            <pc:docMk/>
            <pc:sldMk cId="1251271883" sldId="281"/>
            <ac:grpSpMk id="7" creationId="{0D769274-DE0D-46A1-9938-8A87C5AE0D99}"/>
          </ac:grpSpMkLst>
        </pc:grpChg>
        <pc:grpChg chg="del">
          <ac:chgData name="#ZHAO HENGRUI#" userId="ff931144-885e-464b-83eb-e99a03d05504" providerId="ADAL" clId="{2021DAAD-0C37-5949-A3CF-B6C98ABC82EE}" dt="2018-11-13T11:04:42.255" v="875" actId="478"/>
          <ac:grpSpMkLst>
            <pc:docMk/>
            <pc:sldMk cId="1251271883" sldId="281"/>
            <ac:grpSpMk id="25" creationId="{AE2DEA39-E745-425B-A4F1-D05D684BA247}"/>
          </ac:grpSpMkLst>
        </pc:grpChg>
        <pc:grpChg chg="del">
          <ac:chgData name="#ZHAO HENGRUI#" userId="ff931144-885e-464b-83eb-e99a03d05504" providerId="ADAL" clId="{2021DAAD-0C37-5949-A3CF-B6C98ABC82EE}" dt="2018-11-13T11:04:42.255" v="875" actId="478"/>
          <ac:grpSpMkLst>
            <pc:docMk/>
            <pc:sldMk cId="1251271883" sldId="281"/>
            <ac:grpSpMk id="30" creationId="{B191245E-D453-4889-A050-B531F1591917}"/>
          </ac:grpSpMkLst>
        </pc:grpChg>
        <pc:graphicFrameChg chg="mod modGraphic">
          <ac:chgData name="#ZHAO HENGRUI#" userId="ff931144-885e-464b-83eb-e99a03d05504" providerId="ADAL" clId="{2021DAAD-0C37-5949-A3CF-B6C98ABC82EE}" dt="2018-11-13T11:24:52.625" v="1008" actId="1076"/>
          <ac:graphicFrameMkLst>
            <pc:docMk/>
            <pc:sldMk cId="1251271883" sldId="281"/>
            <ac:graphicFrameMk id="37" creationId="{6B3AFE9D-9EF9-4518-A3C9-EFA853370675}"/>
          </ac:graphicFrameMkLst>
        </pc:graphicFrameChg>
        <pc:picChg chg="del">
          <ac:chgData name="#ZHAO HENGRUI#" userId="ff931144-885e-464b-83eb-e99a03d05504" providerId="ADAL" clId="{2021DAAD-0C37-5949-A3CF-B6C98ABC82EE}" dt="2018-11-13T11:04:42.255" v="875" actId="478"/>
          <ac:picMkLst>
            <pc:docMk/>
            <pc:sldMk cId="1251271883" sldId="281"/>
            <ac:picMk id="23" creationId="{3F073B50-4673-4033-A12F-D46BB2A22A2B}"/>
          </ac:picMkLst>
        </pc:picChg>
        <pc:picChg chg="del">
          <ac:chgData name="#ZHAO HENGRUI#" userId="ff931144-885e-464b-83eb-e99a03d05504" providerId="ADAL" clId="{2021DAAD-0C37-5949-A3CF-B6C98ABC82EE}" dt="2018-11-13T11:04:42.255" v="875" actId="478"/>
          <ac:picMkLst>
            <pc:docMk/>
            <pc:sldMk cId="1251271883" sldId="281"/>
            <ac:picMk id="34" creationId="{044E1121-1D1A-4E74-B057-A515A0897871}"/>
          </ac:picMkLst>
        </pc:picChg>
        <pc:picChg chg="add">
          <ac:chgData name="#ZHAO HENGRUI#" userId="ff931144-885e-464b-83eb-e99a03d05504" providerId="ADAL" clId="{2021DAAD-0C37-5949-A3CF-B6C98ABC82EE}" dt="2018-11-13T11:04:43.076" v="876"/>
          <ac:picMkLst>
            <pc:docMk/>
            <pc:sldMk cId="1251271883" sldId="281"/>
            <ac:picMk id="43" creationId="{9E65125C-79BB-714D-AE36-D10EDE197925}"/>
          </ac:picMkLst>
        </pc:picChg>
        <pc:picChg chg="add">
          <ac:chgData name="#ZHAO HENGRUI#" userId="ff931144-885e-464b-83eb-e99a03d05504" providerId="ADAL" clId="{2021DAAD-0C37-5949-A3CF-B6C98ABC82EE}" dt="2018-11-13T11:04:43.076" v="876"/>
          <ac:picMkLst>
            <pc:docMk/>
            <pc:sldMk cId="1251271883" sldId="281"/>
            <ac:picMk id="45" creationId="{9ADDF3FF-6ABA-214D-B7D3-229AD4BA101E}"/>
          </ac:picMkLst>
        </pc:picChg>
        <pc:picChg chg="add">
          <ac:chgData name="#ZHAO HENGRUI#" userId="ff931144-885e-464b-83eb-e99a03d05504" providerId="ADAL" clId="{2021DAAD-0C37-5949-A3CF-B6C98ABC82EE}" dt="2018-11-13T11:04:43.076" v="876"/>
          <ac:picMkLst>
            <pc:docMk/>
            <pc:sldMk cId="1251271883" sldId="281"/>
            <ac:picMk id="47" creationId="{1D802426-16B8-8344-B0B5-3B8373752682}"/>
          </ac:picMkLst>
        </pc:picChg>
        <pc:picChg chg="add">
          <ac:chgData name="#ZHAO HENGRUI#" userId="ff931144-885e-464b-83eb-e99a03d05504" providerId="ADAL" clId="{2021DAAD-0C37-5949-A3CF-B6C98ABC82EE}" dt="2018-11-13T11:04:43.076" v="876"/>
          <ac:picMkLst>
            <pc:docMk/>
            <pc:sldMk cId="1251271883" sldId="281"/>
            <ac:picMk id="50" creationId="{90FC2682-75CF-BA48-9634-E131B0451385}"/>
          </ac:picMkLst>
        </pc:picChg>
        <pc:picChg chg="add">
          <ac:chgData name="#ZHAO HENGRUI#" userId="ff931144-885e-464b-83eb-e99a03d05504" providerId="ADAL" clId="{2021DAAD-0C37-5949-A3CF-B6C98ABC82EE}" dt="2018-11-13T11:04:43.076" v="876"/>
          <ac:picMkLst>
            <pc:docMk/>
            <pc:sldMk cId="1251271883" sldId="281"/>
            <ac:picMk id="53" creationId="{73436297-26F6-EF4C-856E-376683662704}"/>
          </ac:picMkLst>
        </pc:picChg>
        <pc:picChg chg="del">
          <ac:chgData name="#ZHAO HENGRUI#" userId="ff931144-885e-464b-83eb-e99a03d05504" providerId="ADAL" clId="{2021DAAD-0C37-5949-A3CF-B6C98ABC82EE}" dt="2018-11-13T11:04:42.255" v="875" actId="478"/>
          <ac:picMkLst>
            <pc:docMk/>
            <pc:sldMk cId="1251271883" sldId="281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4:42.255" v="875" actId="478"/>
          <ac:picMkLst>
            <pc:docMk/>
            <pc:sldMk cId="1251271883" sldId="281"/>
            <ac:picMk id="183" creationId="{00000000-0000-0000-0000-000000000000}"/>
          </ac:picMkLst>
        </pc:picChg>
      </pc:sldChg>
      <pc:sldChg chg="addSp delSp modSp">
        <pc:chgData name="#ZHAO HENGRUI#" userId="ff931144-885e-464b-83eb-e99a03d05504" providerId="ADAL" clId="{2021DAAD-0C37-5949-A3CF-B6C98ABC82EE}" dt="2018-11-13T11:51:21.925" v="1070" actId="120"/>
        <pc:sldMkLst>
          <pc:docMk/>
          <pc:sldMk cId="4096262211" sldId="283"/>
        </pc:sldMkLst>
        <pc:spChg chg="mod">
          <ac:chgData name="#ZHAO HENGRUI#" userId="ff931144-885e-464b-83eb-e99a03d05504" providerId="ADAL" clId="{2021DAAD-0C37-5949-A3CF-B6C98ABC82EE}" dt="2018-11-13T11:25:25.442" v="1013" actId="1076"/>
          <ac:spMkLst>
            <pc:docMk/>
            <pc:sldMk cId="4096262211" sldId="283"/>
            <ac:spMk id="3" creationId="{2F7D7544-2BB3-4D87-A147-00EFD015D9B3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21" creationId="{70B22162-3D00-4F32-8A1B-CC59D081D01D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29" creationId="{F5E519CE-B3BC-4FB5-B513-D4015050DB83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35" creationId="{FCEE8643-1899-4026-A7B9-E6C33539DCC1}"/>
          </ac:spMkLst>
        </pc:spChg>
        <pc:spChg chg="del mod">
          <ac:chgData name="#ZHAO HENGRUI#" userId="ff931144-885e-464b-83eb-e99a03d05504" providerId="ADAL" clId="{2021DAAD-0C37-5949-A3CF-B6C98ABC82EE}" dt="2018-11-13T08:11:34.635" v="291" actId="478"/>
          <ac:spMkLst>
            <pc:docMk/>
            <pc:sldMk cId="4096262211" sldId="283"/>
            <ac:spMk id="36" creationId="{C3D2D4C7-2B33-4AF2-865C-ADC9CD3F4D3F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39" creationId="{3886777C-950D-674F-9B99-6579D1B07000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0" creationId="{CB0F31ED-6A20-B240-B763-D14E44AB613E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1" creationId="{59E5D086-B4F5-7748-8099-E5FD27656C0E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2" creationId="{C4EE6547-C2FC-0647-9C7F-FEBE35186D79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4" creationId="{B1EB77C7-EE89-2A48-B4BA-42C3723CA03B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6" creationId="{B9CE3792-951D-2F49-8C13-0196E9251522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8" creationId="{EC2A778B-9811-274C-B3EF-430BB79B022D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49" creationId="{023FAEDF-BA5B-2640-9AE2-DB44858C529B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51" creationId="{FDDACEAC-5060-934F-A1A9-712E67E1B172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52" creationId="{50679BC7-AE36-F245-86B8-A7B648D7F9C1}"/>
          </ac:spMkLst>
        </pc:spChg>
        <pc:spChg chg="add">
          <ac:chgData name="#ZHAO HENGRUI#" userId="ff931144-885e-464b-83eb-e99a03d05504" providerId="ADAL" clId="{2021DAAD-0C37-5949-A3CF-B6C98ABC82EE}" dt="2018-11-13T11:04:49.672" v="878"/>
          <ac:spMkLst>
            <pc:docMk/>
            <pc:sldMk cId="4096262211" sldId="283"/>
            <ac:spMk id="54" creationId="{8A67F36A-88D6-5840-B62D-5667EFA29FA5}"/>
          </ac:spMkLst>
        </pc:spChg>
        <pc:spChg chg="mod">
          <ac:chgData name="#ZHAO HENGRUI#" userId="ff931144-885e-464b-83eb-e99a03d05504" providerId="ADAL" clId="{2021DAAD-0C37-5949-A3CF-B6C98ABC82EE}" dt="2018-11-13T11:51:21.925" v="1070" actId="120"/>
          <ac:spMkLst>
            <pc:docMk/>
            <pc:sldMk cId="4096262211" sldId="283"/>
            <ac:spMk id="55" creationId="{43CAA469-9401-E94A-ABC4-ADA1876D515C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169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182" creationId="{00000000-0000-0000-0000-000000000000}"/>
          </ac:spMkLst>
        </pc:spChg>
        <pc:spChg chg="del">
          <ac:chgData name="#ZHAO HENGRUI#" userId="ff931144-885e-464b-83eb-e99a03d05504" providerId="ADAL" clId="{2021DAAD-0C37-5949-A3CF-B6C98ABC82EE}" dt="2018-11-13T11:04:48.754" v="877" actId="478"/>
          <ac:spMkLst>
            <pc:docMk/>
            <pc:sldMk cId="4096262211" sldId="283"/>
            <ac:spMk id="184" creationId="{00000000-0000-0000-0000-000000000000}"/>
          </ac:spMkLst>
        </pc:spChg>
        <pc:spChg chg="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4096262211" sldId="283"/>
            <ac:spMk id="185" creationId="{00000000-0000-0000-0000-000000000000}"/>
          </ac:spMkLst>
        </pc:spChg>
        <pc:grpChg chg="del">
          <ac:chgData name="#ZHAO HENGRUI#" userId="ff931144-885e-464b-83eb-e99a03d05504" providerId="ADAL" clId="{2021DAAD-0C37-5949-A3CF-B6C98ABC82EE}" dt="2018-11-13T11:04:48.754" v="877" actId="478"/>
          <ac:grpSpMkLst>
            <pc:docMk/>
            <pc:sldMk cId="4096262211" sldId="283"/>
            <ac:grpSpMk id="4" creationId="{C96F3F1D-4B4F-4049-AD9B-DDD0C3B408A1}"/>
          </ac:grpSpMkLst>
        </pc:grpChg>
        <pc:grpChg chg="del">
          <ac:chgData name="#ZHAO HENGRUI#" userId="ff931144-885e-464b-83eb-e99a03d05504" providerId="ADAL" clId="{2021DAAD-0C37-5949-A3CF-B6C98ABC82EE}" dt="2018-11-13T11:04:48.754" v="877" actId="478"/>
          <ac:grpSpMkLst>
            <pc:docMk/>
            <pc:sldMk cId="4096262211" sldId="283"/>
            <ac:grpSpMk id="7" creationId="{0D769274-DE0D-46A1-9938-8A87C5AE0D99}"/>
          </ac:grpSpMkLst>
        </pc:grpChg>
        <pc:grpChg chg="del">
          <ac:chgData name="#ZHAO HENGRUI#" userId="ff931144-885e-464b-83eb-e99a03d05504" providerId="ADAL" clId="{2021DAAD-0C37-5949-A3CF-B6C98ABC82EE}" dt="2018-11-13T11:04:48.754" v="877" actId="478"/>
          <ac:grpSpMkLst>
            <pc:docMk/>
            <pc:sldMk cId="4096262211" sldId="283"/>
            <ac:grpSpMk id="25" creationId="{AE2DEA39-E745-425B-A4F1-D05D684BA247}"/>
          </ac:grpSpMkLst>
        </pc:grpChg>
        <pc:grpChg chg="del">
          <ac:chgData name="#ZHAO HENGRUI#" userId="ff931144-885e-464b-83eb-e99a03d05504" providerId="ADAL" clId="{2021DAAD-0C37-5949-A3CF-B6C98ABC82EE}" dt="2018-11-13T11:04:48.754" v="877" actId="478"/>
          <ac:grpSpMkLst>
            <pc:docMk/>
            <pc:sldMk cId="4096262211" sldId="283"/>
            <ac:grpSpMk id="30" creationId="{B191245E-D453-4889-A050-B531F1591917}"/>
          </ac:grpSpMkLst>
        </pc:grpChg>
        <pc:graphicFrameChg chg="mod modGraphic">
          <ac:chgData name="#ZHAO HENGRUI#" userId="ff931144-885e-464b-83eb-e99a03d05504" providerId="ADAL" clId="{2021DAAD-0C37-5949-A3CF-B6C98ABC82EE}" dt="2018-11-13T11:25:25.442" v="1013" actId="1076"/>
          <ac:graphicFrameMkLst>
            <pc:docMk/>
            <pc:sldMk cId="4096262211" sldId="283"/>
            <ac:graphicFrameMk id="37" creationId="{6B3AFE9D-9EF9-4518-A3C9-EFA853370675}"/>
          </ac:graphicFrameMkLst>
        </pc:graphicFrameChg>
        <pc:picChg chg="del">
          <ac:chgData name="#ZHAO HENGRUI#" userId="ff931144-885e-464b-83eb-e99a03d05504" providerId="ADAL" clId="{2021DAAD-0C37-5949-A3CF-B6C98ABC82EE}" dt="2018-11-13T11:04:48.754" v="877" actId="478"/>
          <ac:picMkLst>
            <pc:docMk/>
            <pc:sldMk cId="4096262211" sldId="283"/>
            <ac:picMk id="23" creationId="{3F073B50-4673-4033-A12F-D46BB2A22A2B}"/>
          </ac:picMkLst>
        </pc:picChg>
        <pc:picChg chg="del">
          <ac:chgData name="#ZHAO HENGRUI#" userId="ff931144-885e-464b-83eb-e99a03d05504" providerId="ADAL" clId="{2021DAAD-0C37-5949-A3CF-B6C98ABC82EE}" dt="2018-11-13T11:04:48.754" v="877" actId="478"/>
          <ac:picMkLst>
            <pc:docMk/>
            <pc:sldMk cId="4096262211" sldId="283"/>
            <ac:picMk id="34" creationId="{044E1121-1D1A-4E74-B057-A515A0897871}"/>
          </ac:picMkLst>
        </pc:picChg>
        <pc:picChg chg="add">
          <ac:chgData name="#ZHAO HENGRUI#" userId="ff931144-885e-464b-83eb-e99a03d05504" providerId="ADAL" clId="{2021DAAD-0C37-5949-A3CF-B6C98ABC82EE}" dt="2018-11-13T11:04:49.672" v="878"/>
          <ac:picMkLst>
            <pc:docMk/>
            <pc:sldMk cId="4096262211" sldId="283"/>
            <ac:picMk id="43" creationId="{CA983384-C9D2-4E48-861C-49EB8A562429}"/>
          </ac:picMkLst>
        </pc:picChg>
        <pc:picChg chg="add">
          <ac:chgData name="#ZHAO HENGRUI#" userId="ff931144-885e-464b-83eb-e99a03d05504" providerId="ADAL" clId="{2021DAAD-0C37-5949-A3CF-B6C98ABC82EE}" dt="2018-11-13T11:04:49.672" v="878"/>
          <ac:picMkLst>
            <pc:docMk/>
            <pc:sldMk cId="4096262211" sldId="283"/>
            <ac:picMk id="45" creationId="{4ED61E02-F422-F447-87F0-4E9E29507942}"/>
          </ac:picMkLst>
        </pc:picChg>
        <pc:picChg chg="add">
          <ac:chgData name="#ZHAO HENGRUI#" userId="ff931144-885e-464b-83eb-e99a03d05504" providerId="ADAL" clId="{2021DAAD-0C37-5949-A3CF-B6C98ABC82EE}" dt="2018-11-13T11:04:49.672" v="878"/>
          <ac:picMkLst>
            <pc:docMk/>
            <pc:sldMk cId="4096262211" sldId="283"/>
            <ac:picMk id="47" creationId="{5920A817-25AC-2548-A07E-40C43A4868AB}"/>
          </ac:picMkLst>
        </pc:picChg>
        <pc:picChg chg="add">
          <ac:chgData name="#ZHAO HENGRUI#" userId="ff931144-885e-464b-83eb-e99a03d05504" providerId="ADAL" clId="{2021DAAD-0C37-5949-A3CF-B6C98ABC82EE}" dt="2018-11-13T11:04:49.672" v="878"/>
          <ac:picMkLst>
            <pc:docMk/>
            <pc:sldMk cId="4096262211" sldId="283"/>
            <ac:picMk id="50" creationId="{695C08C8-FA2E-644A-965D-A527696B80B4}"/>
          </ac:picMkLst>
        </pc:picChg>
        <pc:picChg chg="add">
          <ac:chgData name="#ZHAO HENGRUI#" userId="ff931144-885e-464b-83eb-e99a03d05504" providerId="ADAL" clId="{2021DAAD-0C37-5949-A3CF-B6C98ABC82EE}" dt="2018-11-13T11:04:49.672" v="878"/>
          <ac:picMkLst>
            <pc:docMk/>
            <pc:sldMk cId="4096262211" sldId="283"/>
            <ac:picMk id="53" creationId="{7F6C6E1F-138E-0C46-99F5-D81EDCA56AC8}"/>
          </ac:picMkLst>
        </pc:picChg>
        <pc:picChg chg="del">
          <ac:chgData name="#ZHAO HENGRUI#" userId="ff931144-885e-464b-83eb-e99a03d05504" providerId="ADAL" clId="{2021DAAD-0C37-5949-A3CF-B6C98ABC82EE}" dt="2018-11-13T11:04:48.754" v="877" actId="478"/>
          <ac:picMkLst>
            <pc:docMk/>
            <pc:sldMk cId="4096262211" sldId="283"/>
            <ac:picMk id="174" creationId="{00000000-0000-0000-0000-000000000000}"/>
          </ac:picMkLst>
        </pc:picChg>
        <pc:picChg chg="del">
          <ac:chgData name="#ZHAO HENGRUI#" userId="ff931144-885e-464b-83eb-e99a03d05504" providerId="ADAL" clId="{2021DAAD-0C37-5949-A3CF-B6C98ABC82EE}" dt="2018-11-13T11:04:48.754" v="877" actId="478"/>
          <ac:picMkLst>
            <pc:docMk/>
            <pc:sldMk cId="4096262211" sldId="283"/>
            <ac:picMk id="183" creationId="{00000000-0000-0000-0000-000000000000}"/>
          </ac:picMkLst>
        </pc:picChg>
      </pc:sldChg>
      <pc:sldChg chg="addSp delSp modSp add">
        <pc:chgData name="#ZHAO HENGRUI#" userId="ff931144-885e-464b-83eb-e99a03d05504" providerId="ADAL" clId="{2021DAAD-0C37-5949-A3CF-B6C98ABC82EE}" dt="2018-11-13T11:57:05.024" v="1123" actId="1035"/>
        <pc:sldMkLst>
          <pc:docMk/>
          <pc:sldMk cId="2514041971" sldId="284"/>
        </pc:sldMkLst>
        <pc:spChg chg="mod">
          <ac:chgData name="#ZHAO HENGRUI#" userId="ff931144-885e-464b-83eb-e99a03d05504" providerId="ADAL" clId="{2021DAAD-0C37-5949-A3CF-B6C98ABC82EE}" dt="2018-11-13T11:57:05.024" v="1123" actId="1035"/>
          <ac:spMkLst>
            <pc:docMk/>
            <pc:sldMk cId="2514041971" sldId="284"/>
            <ac:spMk id="2" creationId="{ADD8CBB9-A259-4F63-A97D-2AD2965337FF}"/>
          </ac:spMkLst>
        </pc:spChg>
        <pc:spChg chg="del">
          <ac:chgData name="#ZHAO HENGRUI#" userId="ff931144-885e-464b-83eb-e99a03d05504" providerId="ADAL" clId="{2021DAAD-0C37-5949-A3CF-B6C98ABC82EE}" dt="2018-11-13T08:16:56.994" v="381" actId="478"/>
          <ac:spMkLst>
            <pc:docMk/>
            <pc:sldMk cId="2514041971" sldId="284"/>
            <ac:spMk id="3" creationId="{E3D2C6B6-5525-4E93-9976-3D980519A341}"/>
          </ac:spMkLst>
        </pc:spChg>
        <pc:spChg chg="add del mod">
          <ac:chgData name="#ZHAO HENGRUI#" userId="ff931144-885e-464b-83eb-e99a03d05504" providerId="ADAL" clId="{2021DAAD-0C37-5949-A3CF-B6C98ABC82EE}" dt="2018-11-13T08:16:25.932" v="358" actId="478"/>
          <ac:spMkLst>
            <pc:docMk/>
            <pc:sldMk cId="2514041971" sldId="284"/>
            <ac:spMk id="5" creationId="{3C788EA1-F451-4540-8DBA-4C67B57B0EE4}"/>
          </ac:spMkLst>
        </pc:spChg>
        <pc:spChg chg="add">
          <ac:chgData name="#ZHAO HENGRUI#" userId="ff931144-885e-464b-83eb-e99a03d05504" providerId="ADAL" clId="{2021DAAD-0C37-5949-A3CF-B6C98ABC82EE}" dt="2018-11-13T08:16:20.893" v="356"/>
          <ac:spMkLst>
            <pc:docMk/>
            <pc:sldMk cId="2514041971" sldId="284"/>
            <ac:spMk id="7" creationId="{93EC3625-C413-D44E-8AA7-3183783B5E8D}"/>
          </ac:spMkLst>
        </pc:spChg>
        <pc:spChg chg="add mod">
          <ac:chgData name="#ZHAO HENGRUI#" userId="ff931144-885e-464b-83eb-e99a03d05504" providerId="ADAL" clId="{2021DAAD-0C37-5949-A3CF-B6C98ABC82EE}" dt="2018-11-13T11:11:47.241" v="906" actId="113"/>
          <ac:spMkLst>
            <pc:docMk/>
            <pc:sldMk cId="2514041971" sldId="284"/>
            <ac:spMk id="10" creationId="{14818912-7A38-A349-BCE9-A07A21EC956D}"/>
          </ac:spMkLst>
        </pc:spChg>
        <pc:spChg chg="add del mod">
          <ac:chgData name="#ZHAO HENGRUI#" userId="ff931144-885e-464b-83eb-e99a03d05504" providerId="ADAL" clId="{2021DAAD-0C37-5949-A3CF-B6C98ABC82EE}" dt="2018-11-13T08:19:04.625" v="411" actId="478"/>
          <ac:spMkLst>
            <pc:docMk/>
            <pc:sldMk cId="2514041971" sldId="284"/>
            <ac:spMk id="11" creationId="{D499D90A-FBF7-DC4E-B416-7F1C494E5A34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12" creationId="{FA603AC0-77E2-E14E-9226-17A163FBA4C2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13" creationId="{6615E557-C170-484B-BF13-98E00FB9BA81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15" creationId="{D4F645FB-64ED-134D-ABBE-FB1654574465}"/>
          </ac:spMkLst>
        </pc:spChg>
        <pc:spChg chg="add del mod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17" creationId="{24C28E39-950E-7840-A523-4DDB4585AC25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18" creationId="{CE9138B6-0F71-594D-ABFB-D32CCFFB004B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20" creationId="{652D0F06-3802-F34C-8B36-FF10F14E9DBC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21" creationId="{60604232-DFC5-3443-936D-D621B0252507}"/>
          </ac:spMkLst>
        </pc:spChg>
        <pc:spChg chg="add del">
          <ac:chgData name="#ZHAO HENGRUI#" userId="ff931144-885e-464b-83eb-e99a03d05504" providerId="ADAL" clId="{2021DAAD-0C37-5949-A3CF-B6C98ABC82EE}" dt="2018-11-13T10:58:18.533" v="830" actId="478"/>
          <ac:spMkLst>
            <pc:docMk/>
            <pc:sldMk cId="2514041971" sldId="284"/>
            <ac:spMk id="23" creationId="{691EB920-56F6-A24E-BCBC-AA3D4893FEC1}"/>
          </ac:spMkLst>
        </pc:spChg>
        <pc:spChg chg="add del mod">
          <ac:chgData name="#ZHAO HENGRUI#" userId="ff931144-885e-464b-83eb-e99a03d05504" providerId="ADAL" clId="{2021DAAD-0C37-5949-A3CF-B6C98ABC82EE}" dt="2018-11-13T10:56:52.549" v="820" actId="478"/>
          <ac:spMkLst>
            <pc:docMk/>
            <pc:sldMk cId="2514041971" sldId="284"/>
            <ac:spMk id="24" creationId="{2AA70F2A-18A3-9144-B6E9-6EA807AF6DCC}"/>
          </ac:spMkLst>
        </pc:spChg>
        <pc:spChg chg="add del mod">
          <ac:chgData name="#ZHAO HENGRUI#" userId="ff931144-885e-464b-83eb-e99a03d05504" providerId="ADAL" clId="{2021DAAD-0C37-5949-A3CF-B6C98ABC82EE}" dt="2018-11-13T08:58:15.887" v="753" actId="478"/>
          <ac:spMkLst>
            <pc:docMk/>
            <pc:sldMk cId="2514041971" sldId="284"/>
            <ac:spMk id="26" creationId="{FF8642B5-4057-904A-A27E-94D14B82CE29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33" creationId="{FB9D9601-3D3D-8C47-8A70-0C9500480457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34" creationId="{3FE3C1D4-6677-DA40-A309-4B2A0D024C8C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35" creationId="{57B9AADA-8835-B447-8BA5-A4663FAE29BC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37" creationId="{116F598C-9632-E149-8EEF-5FEF9F922ADE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39" creationId="{2799A572-E691-4546-BB40-7A29B865467E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41" creationId="{9914AF4F-6251-634A-A5FE-E2D8839050B1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42" creationId="{9B37B325-47AA-4642-B965-C1C7F6C09E8F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44" creationId="{23D74CC6-2B1E-B44D-867B-4BC43686DFC5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45" creationId="{68D65215-2D9E-AC49-89EC-953D6EFA425A}"/>
          </ac:spMkLst>
        </pc:spChg>
        <pc:spChg chg="add">
          <ac:chgData name="#ZHAO HENGRUI#" userId="ff931144-885e-464b-83eb-e99a03d05504" providerId="ADAL" clId="{2021DAAD-0C37-5949-A3CF-B6C98ABC82EE}" dt="2018-11-13T10:58:31.950" v="833"/>
          <ac:spMkLst>
            <pc:docMk/>
            <pc:sldMk cId="2514041971" sldId="284"/>
            <ac:spMk id="47" creationId="{F6DA62F1-13EF-5E41-A5C2-2C15620D6C27}"/>
          </ac:spMkLst>
        </pc:spChg>
        <pc:spChg chg="del">
          <ac:chgData name="#ZHAO HENGRUI#" userId="ff931144-885e-464b-83eb-e99a03d05504" providerId="ADAL" clId="{2021DAAD-0C37-5949-A3CF-B6C98ABC82EE}" dt="2018-11-13T11:53:47.348" v="1080" actId="478"/>
          <ac:spMkLst>
            <pc:docMk/>
            <pc:sldMk cId="2514041971" sldId="284"/>
            <ac:spMk id="50" creationId="{493D8D72-EC93-0540-AC71-3AF09DEC232D}"/>
          </ac:spMkLst>
        </pc:spChg>
        <pc:spChg chg="del">
          <ac:chgData name="#ZHAO HENGRUI#" userId="ff931144-885e-464b-83eb-e99a03d05504" providerId="ADAL" clId="{2021DAAD-0C37-5949-A3CF-B6C98ABC82EE}" dt="2018-11-13T08:16:19.316" v="355" actId="478"/>
          <ac:spMkLst>
            <pc:docMk/>
            <pc:sldMk cId="2514041971" sldId="284"/>
            <ac:spMk id="168" creationId="{00000000-0000-0000-0000-000000000000}"/>
          </ac:spMkLst>
        </pc:spChg>
        <pc:spChg chg="del mod">
          <ac:chgData name="#ZHAO HENGRUI#" userId="ff931144-885e-464b-83eb-e99a03d05504" providerId="ADAL" clId="{2021DAAD-0C37-5949-A3CF-B6C98ABC82EE}" dt="2018-11-13T08:16:22.934" v="357" actId="478"/>
          <ac:spMkLst>
            <pc:docMk/>
            <pc:sldMk cId="2514041971" sldId="284"/>
            <ac:spMk id="185" creationId="{00000000-0000-0000-0000-000000000000}"/>
          </ac:spMkLst>
        </pc:spChg>
        <pc:picChg chg="add del mod modCrop">
          <ac:chgData name="#ZHAO HENGRUI#" userId="ff931144-885e-464b-83eb-e99a03d05504" providerId="ADAL" clId="{2021DAAD-0C37-5949-A3CF-B6C98ABC82EE}" dt="2018-11-13T10:56:54.445" v="821" actId="478"/>
          <ac:picMkLst>
            <pc:docMk/>
            <pc:sldMk cId="2514041971" sldId="284"/>
            <ac:picMk id="8" creationId="{A2401D15-9F90-A44D-9CB7-14B353845A83}"/>
          </ac:picMkLst>
        </pc:picChg>
        <pc:picChg chg="add del">
          <ac:chgData name="#ZHAO HENGRUI#" userId="ff931144-885e-464b-83eb-e99a03d05504" providerId="ADAL" clId="{2021DAAD-0C37-5949-A3CF-B6C98ABC82EE}" dt="2018-11-13T10:58:18.533" v="830" actId="478"/>
          <ac:picMkLst>
            <pc:docMk/>
            <pc:sldMk cId="2514041971" sldId="284"/>
            <ac:picMk id="14" creationId="{419D8502-CF03-A24E-AAA1-80BBD2E73E3F}"/>
          </ac:picMkLst>
        </pc:picChg>
        <pc:picChg chg="add del">
          <ac:chgData name="#ZHAO HENGRUI#" userId="ff931144-885e-464b-83eb-e99a03d05504" providerId="ADAL" clId="{2021DAAD-0C37-5949-A3CF-B6C98ABC82EE}" dt="2018-11-13T10:58:18.533" v="830" actId="478"/>
          <ac:picMkLst>
            <pc:docMk/>
            <pc:sldMk cId="2514041971" sldId="284"/>
            <ac:picMk id="16" creationId="{785B088A-EDB1-0F45-82FD-7A6A737B9353}"/>
          </ac:picMkLst>
        </pc:picChg>
        <pc:picChg chg="add del">
          <ac:chgData name="#ZHAO HENGRUI#" userId="ff931144-885e-464b-83eb-e99a03d05504" providerId="ADAL" clId="{2021DAAD-0C37-5949-A3CF-B6C98ABC82EE}" dt="2018-11-13T10:58:18.533" v="830" actId="478"/>
          <ac:picMkLst>
            <pc:docMk/>
            <pc:sldMk cId="2514041971" sldId="284"/>
            <ac:picMk id="19" creationId="{98EB18DB-9A39-DE4B-BAB3-14E1C60A0C25}"/>
          </ac:picMkLst>
        </pc:picChg>
        <pc:picChg chg="add del">
          <ac:chgData name="#ZHAO HENGRUI#" userId="ff931144-885e-464b-83eb-e99a03d05504" providerId="ADAL" clId="{2021DAAD-0C37-5949-A3CF-B6C98ABC82EE}" dt="2018-11-13T10:58:18.533" v="830" actId="478"/>
          <ac:picMkLst>
            <pc:docMk/>
            <pc:sldMk cId="2514041971" sldId="284"/>
            <ac:picMk id="22" creationId="{BB120113-B10F-9144-8F3E-20EAEC7B9229}"/>
          </ac:picMkLst>
        </pc:picChg>
        <pc:picChg chg="add del mod">
          <ac:chgData name="#ZHAO HENGRUI#" userId="ff931144-885e-464b-83eb-e99a03d05504" providerId="ADAL" clId="{2021DAAD-0C37-5949-A3CF-B6C98ABC82EE}" dt="2018-11-13T10:57:30.721" v="828" actId="478"/>
          <ac:picMkLst>
            <pc:docMk/>
            <pc:sldMk cId="2514041971" sldId="284"/>
            <ac:picMk id="30" creationId="{9DBAF287-EC47-EC48-96CA-0F585DD4BBD9}"/>
          </ac:picMkLst>
        </pc:picChg>
        <pc:picChg chg="add">
          <ac:chgData name="#ZHAO HENGRUI#" userId="ff931144-885e-464b-83eb-e99a03d05504" providerId="ADAL" clId="{2021DAAD-0C37-5949-A3CF-B6C98ABC82EE}" dt="2018-11-13T10:57:31.407" v="829"/>
          <ac:picMkLst>
            <pc:docMk/>
            <pc:sldMk cId="2514041971" sldId="284"/>
            <ac:picMk id="31" creationId="{48FC9A51-D17C-0044-9116-125D24BE8C33}"/>
          </ac:picMkLst>
        </pc:picChg>
        <pc:picChg chg="add del">
          <ac:chgData name="#ZHAO HENGRUI#" userId="ff931144-885e-464b-83eb-e99a03d05504" providerId="ADAL" clId="{2021DAAD-0C37-5949-A3CF-B6C98ABC82EE}" dt="2018-11-13T10:58:20.912" v="832" actId="478"/>
          <ac:picMkLst>
            <pc:docMk/>
            <pc:sldMk cId="2514041971" sldId="284"/>
            <ac:picMk id="32" creationId="{E9410CD8-6FC4-4A41-AA06-50E49DFD2656}"/>
          </ac:picMkLst>
        </pc:picChg>
        <pc:picChg chg="add">
          <ac:chgData name="#ZHAO HENGRUI#" userId="ff931144-885e-464b-83eb-e99a03d05504" providerId="ADAL" clId="{2021DAAD-0C37-5949-A3CF-B6C98ABC82EE}" dt="2018-11-13T10:58:31.950" v="833"/>
          <ac:picMkLst>
            <pc:docMk/>
            <pc:sldMk cId="2514041971" sldId="284"/>
            <ac:picMk id="36" creationId="{1B8C60F3-E4C8-FA42-AFE6-DDD067EE2B04}"/>
          </ac:picMkLst>
        </pc:picChg>
        <pc:picChg chg="add">
          <ac:chgData name="#ZHAO HENGRUI#" userId="ff931144-885e-464b-83eb-e99a03d05504" providerId="ADAL" clId="{2021DAAD-0C37-5949-A3CF-B6C98ABC82EE}" dt="2018-11-13T10:58:31.950" v="833"/>
          <ac:picMkLst>
            <pc:docMk/>
            <pc:sldMk cId="2514041971" sldId="284"/>
            <ac:picMk id="38" creationId="{AD4A2531-7762-DB45-A492-9A230625FA57}"/>
          </ac:picMkLst>
        </pc:picChg>
        <pc:picChg chg="add">
          <ac:chgData name="#ZHAO HENGRUI#" userId="ff931144-885e-464b-83eb-e99a03d05504" providerId="ADAL" clId="{2021DAAD-0C37-5949-A3CF-B6C98ABC82EE}" dt="2018-11-13T10:58:31.950" v="833"/>
          <ac:picMkLst>
            <pc:docMk/>
            <pc:sldMk cId="2514041971" sldId="284"/>
            <ac:picMk id="40" creationId="{AFAA0B82-27A6-2A46-BEF3-D7A92EA39380}"/>
          </ac:picMkLst>
        </pc:picChg>
        <pc:picChg chg="add">
          <ac:chgData name="#ZHAO HENGRUI#" userId="ff931144-885e-464b-83eb-e99a03d05504" providerId="ADAL" clId="{2021DAAD-0C37-5949-A3CF-B6C98ABC82EE}" dt="2018-11-13T10:58:31.950" v="833"/>
          <ac:picMkLst>
            <pc:docMk/>
            <pc:sldMk cId="2514041971" sldId="284"/>
            <ac:picMk id="43" creationId="{E65FE204-9A73-B049-8594-34DD019C0310}"/>
          </ac:picMkLst>
        </pc:picChg>
        <pc:picChg chg="add">
          <ac:chgData name="#ZHAO HENGRUI#" userId="ff931144-885e-464b-83eb-e99a03d05504" providerId="ADAL" clId="{2021DAAD-0C37-5949-A3CF-B6C98ABC82EE}" dt="2018-11-13T10:58:31.950" v="833"/>
          <ac:picMkLst>
            <pc:docMk/>
            <pc:sldMk cId="2514041971" sldId="284"/>
            <ac:picMk id="46" creationId="{65EE89E7-2A09-1847-8283-C549F41EA171}"/>
          </ac:picMkLst>
        </pc:picChg>
        <pc:picChg chg="add mod">
          <ac:chgData name="#ZHAO HENGRUI#" userId="ff931144-885e-464b-83eb-e99a03d05504" providerId="ADAL" clId="{2021DAAD-0C37-5949-A3CF-B6C98ABC82EE}" dt="2018-11-13T11:56:49.883" v="1118" actId="14100"/>
          <ac:picMkLst>
            <pc:docMk/>
            <pc:sldMk cId="2514041971" sldId="284"/>
            <ac:picMk id="51" creationId="{8CE06593-A97B-1444-9F99-B162B5235AAD}"/>
          </ac:picMkLst>
        </pc:picChg>
        <pc:picChg chg="add mod">
          <ac:chgData name="#ZHAO HENGRUI#" userId="ff931144-885e-464b-83eb-e99a03d05504" providerId="ADAL" clId="{2021DAAD-0C37-5949-A3CF-B6C98ABC82EE}" dt="2018-11-13T11:56:47.218" v="1117" actId="14100"/>
          <ac:picMkLst>
            <pc:docMk/>
            <pc:sldMk cId="2514041971" sldId="284"/>
            <ac:picMk id="52" creationId="{73606F88-F3B4-7F49-B4CD-46280B76902D}"/>
          </ac:picMkLst>
        </pc:picChg>
        <pc:picChg chg="del mod">
          <ac:chgData name="#ZHAO HENGRUI#" userId="ff931144-885e-464b-83eb-e99a03d05504" providerId="ADAL" clId="{2021DAAD-0C37-5949-A3CF-B6C98ABC82EE}" dt="2018-11-13T10:57:00.799" v="822" actId="478"/>
          <ac:picMkLst>
            <pc:docMk/>
            <pc:sldMk cId="2514041971" sldId="284"/>
            <ac:picMk id="178" creationId="{00000000-0000-0000-0000-000000000000}"/>
          </ac:picMkLst>
        </pc:picChg>
        <pc:cxnChg chg="add del mod">
          <ac:chgData name="#ZHAO HENGRUI#" userId="ff931144-885e-464b-83eb-e99a03d05504" providerId="ADAL" clId="{2021DAAD-0C37-5949-A3CF-B6C98ABC82EE}" dt="2018-11-13T08:57:28.820" v="736" actId="478"/>
          <ac:cxnSpMkLst>
            <pc:docMk/>
            <pc:sldMk cId="2514041971" sldId="284"/>
            <ac:cxnSpMk id="25" creationId="{80D289B6-9503-5F41-A2F5-519427CF404B}"/>
          </ac:cxnSpMkLst>
        </pc:cxnChg>
      </pc:sldChg>
      <pc:sldChg chg="addSp delSp modSp add">
        <pc:chgData name="#ZHAO HENGRUI#" userId="ff931144-885e-464b-83eb-e99a03d05504" providerId="ADAL" clId="{2021DAAD-0C37-5949-A3CF-B6C98ABC82EE}" dt="2018-11-13T11:55:40.156" v="1110" actId="120"/>
        <pc:sldMkLst>
          <pc:docMk/>
          <pc:sldMk cId="1918079104" sldId="285"/>
        </pc:sldMkLst>
        <pc:spChg chg="mod">
          <ac:chgData name="#ZHAO HENGRUI#" userId="ff931144-885e-464b-83eb-e99a03d05504" providerId="ADAL" clId="{2021DAAD-0C37-5949-A3CF-B6C98ABC82EE}" dt="2018-11-13T11:55:40.156" v="1110" actId="120"/>
          <ac:spMkLst>
            <pc:docMk/>
            <pc:sldMk cId="1918079104" sldId="285"/>
            <ac:spMk id="2" creationId="{ADD8CBB9-A259-4F63-A97D-2AD2965337FF}"/>
          </ac:spMkLst>
        </pc:spChg>
        <pc:spChg chg="mod">
          <ac:chgData name="#ZHAO HENGRUI#" userId="ff931144-885e-464b-83eb-e99a03d05504" providerId="ADAL" clId="{2021DAAD-0C37-5949-A3CF-B6C98ABC82EE}" dt="2018-11-13T11:52:32.025" v="1077" actId="20577"/>
          <ac:spMkLst>
            <pc:docMk/>
            <pc:sldMk cId="1918079104" sldId="285"/>
            <ac:spMk id="10" creationId="{14818912-7A38-A349-BCE9-A07A21EC956D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12" creationId="{FA603AC0-77E2-E14E-9226-17A163FBA4C2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13" creationId="{6615E557-C170-484B-BF13-98E00FB9BA81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15" creationId="{D4F645FB-64ED-134D-ABBE-FB1654574465}"/>
          </ac:spMkLst>
        </pc:spChg>
        <pc:spChg chg="del mod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17" creationId="{24C28E39-950E-7840-A523-4DDB4585AC25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18" creationId="{CE9138B6-0F71-594D-ABFB-D32CCFFB004B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20" creationId="{652D0F06-3802-F34C-8B36-FF10F14E9DBC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21" creationId="{60604232-DFC5-3443-936D-D621B0252507}"/>
          </ac:spMkLst>
        </pc:spChg>
        <pc:spChg chg="del">
          <ac:chgData name="#ZHAO HENGRUI#" userId="ff931144-885e-464b-83eb-e99a03d05504" providerId="ADAL" clId="{2021DAAD-0C37-5949-A3CF-B6C98ABC82EE}" dt="2018-11-13T10:58:53.009" v="834" actId="478"/>
          <ac:spMkLst>
            <pc:docMk/>
            <pc:sldMk cId="1918079104" sldId="285"/>
            <ac:spMk id="23" creationId="{691EB920-56F6-A24E-BCBC-AA3D4893FEC1}"/>
          </ac:spMkLst>
        </pc:spChg>
        <pc:spChg chg="del mod">
          <ac:chgData name="#ZHAO HENGRUI#" userId="ff931144-885e-464b-83eb-e99a03d05504" providerId="ADAL" clId="{2021DAAD-0C37-5949-A3CF-B6C98ABC82EE}" dt="2018-11-13T10:53:43.656" v="779" actId="478"/>
          <ac:spMkLst>
            <pc:docMk/>
            <pc:sldMk cId="1918079104" sldId="285"/>
            <ac:spMk id="24" creationId="{2AA70F2A-18A3-9144-B6E9-6EA807AF6DCC}"/>
          </ac:spMkLst>
        </pc:spChg>
        <pc:spChg chg="add del mod">
          <ac:chgData name="#ZHAO HENGRUI#" userId="ff931144-885e-464b-83eb-e99a03d05504" providerId="ADAL" clId="{2021DAAD-0C37-5949-A3CF-B6C98ABC82EE}" dt="2018-11-13T08:33:52.139" v="494" actId="478"/>
          <ac:spMkLst>
            <pc:docMk/>
            <pc:sldMk cId="1918079104" sldId="285"/>
            <ac:spMk id="25" creationId="{4036A3E5-94CC-454D-8EDC-66A2F1AE69C7}"/>
          </ac:spMkLst>
        </pc:spChg>
        <pc:spChg chg="add mod">
          <ac:chgData name="#ZHAO HENGRUI#" userId="ff931144-885e-464b-83eb-e99a03d05504" providerId="ADAL" clId="{2021DAAD-0C37-5949-A3CF-B6C98ABC82EE}" dt="2018-11-13T11:55:40.156" v="1110" actId="120"/>
          <ac:spMkLst>
            <pc:docMk/>
            <pc:sldMk cId="1918079104" sldId="285"/>
            <ac:spMk id="27" creationId="{17ED8306-01A0-3F4B-ACC7-A7ABFC340868}"/>
          </ac:spMkLst>
        </pc:spChg>
        <pc:spChg chg="add mod">
          <ac:chgData name="#ZHAO HENGRUI#" userId="ff931144-885e-464b-83eb-e99a03d05504" providerId="ADAL" clId="{2021DAAD-0C37-5949-A3CF-B6C98ABC82EE}" dt="2018-11-13T11:55:40.156" v="1110" actId="120"/>
          <ac:spMkLst>
            <pc:docMk/>
            <pc:sldMk cId="1918079104" sldId="285"/>
            <ac:spMk id="28" creationId="{DD375757-D284-FB46-8323-52CBD85A3F58}"/>
          </ac:spMkLst>
        </pc:spChg>
        <pc:spChg chg="add del">
          <ac:chgData name="#ZHAO HENGRUI#" userId="ff931144-885e-464b-83eb-e99a03d05504" providerId="ADAL" clId="{2021DAAD-0C37-5949-A3CF-B6C98ABC82EE}" dt="2018-11-13T08:38:06.333" v="552"/>
          <ac:spMkLst>
            <pc:docMk/>
            <pc:sldMk cId="1918079104" sldId="285"/>
            <ac:spMk id="29" creationId="{339305B9-6C76-FA4C-B712-10314A27CBA8}"/>
          </ac:spMkLst>
        </pc:spChg>
        <pc:spChg chg="add del mod">
          <ac:chgData name="#ZHAO HENGRUI#" userId="ff931144-885e-464b-83eb-e99a03d05504" providerId="ADAL" clId="{2021DAAD-0C37-5949-A3CF-B6C98ABC82EE}" dt="2018-11-13T10:53:53.725" v="781" actId="207"/>
          <ac:spMkLst>
            <pc:docMk/>
            <pc:sldMk cId="1918079104" sldId="285"/>
            <ac:spMk id="30" creationId="{DC0C2CD5-12C1-6F44-B05B-A247254363DF}"/>
          </ac:spMkLst>
        </pc:spChg>
        <pc:spChg chg="add mod">
          <ac:chgData name="#ZHAO HENGRUI#" userId="ff931144-885e-464b-83eb-e99a03d05504" providerId="ADAL" clId="{2021DAAD-0C37-5949-A3CF-B6C98ABC82EE}" dt="2018-11-13T10:56:25.582" v="813" actId="1035"/>
          <ac:spMkLst>
            <pc:docMk/>
            <pc:sldMk cId="1918079104" sldId="285"/>
            <ac:spMk id="31" creationId="{F9163459-BEF2-2249-AB69-AA911C1761FC}"/>
          </ac:spMkLst>
        </pc:spChg>
        <pc:spChg chg="add mod">
          <ac:chgData name="#ZHAO HENGRUI#" userId="ff931144-885e-464b-83eb-e99a03d05504" providerId="ADAL" clId="{2021DAAD-0C37-5949-A3CF-B6C98ABC82EE}" dt="2018-11-13T10:56:28.730" v="816" actId="1035"/>
          <ac:spMkLst>
            <pc:docMk/>
            <pc:sldMk cId="1918079104" sldId="285"/>
            <ac:spMk id="32" creationId="{C6CC667E-5E7F-764E-B890-528C89707281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36" creationId="{20A993CB-5CAD-194E-A250-3B8BCA29CAC4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37" creationId="{96ECDE01-D352-DE46-8482-BB06ECE2A3C8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38" creationId="{BA2BAE8D-83A6-D94E-AB2E-7C71385FB44A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0" creationId="{4F9A34EB-0921-484B-863B-F089B0273E5E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2" creationId="{68BB6441-66AE-E042-AC67-10AF905B9DC6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4" creationId="{6C7FFD50-7909-3843-A2C5-1E2A5FC91D92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5" creationId="{47138854-7587-854B-89EC-DD16F15142FD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7" creationId="{17018B47-9284-904D-941B-D3CB59835D17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48" creationId="{3826B241-D12F-3B4A-B74C-8451B2BFBA3A}"/>
          </ac:spMkLst>
        </pc:spChg>
        <pc:spChg chg="add">
          <ac:chgData name="#ZHAO HENGRUI#" userId="ff931144-885e-464b-83eb-e99a03d05504" providerId="ADAL" clId="{2021DAAD-0C37-5949-A3CF-B6C98ABC82EE}" dt="2018-11-13T10:58:53.746" v="835"/>
          <ac:spMkLst>
            <pc:docMk/>
            <pc:sldMk cId="1918079104" sldId="285"/>
            <ac:spMk id="50" creationId="{52B1A7F7-4C60-4747-A607-D1352052EC51}"/>
          </ac:spMkLst>
        </pc:spChg>
        <pc:picChg chg="add mod">
          <ac:chgData name="#ZHAO HENGRUI#" userId="ff931144-885e-464b-83eb-e99a03d05504" providerId="ADAL" clId="{2021DAAD-0C37-5949-A3CF-B6C98ABC82EE}" dt="2018-11-13T10:56:17.547" v="807" actId="1035"/>
          <ac:picMkLst>
            <pc:docMk/>
            <pc:sldMk cId="1918079104" sldId="285"/>
            <ac:picMk id="3" creationId="{AF143EB9-D55A-9D4E-BA65-455970091A11}"/>
          </ac:picMkLst>
        </pc:picChg>
        <pc:picChg chg="add mod">
          <ac:chgData name="#ZHAO HENGRUI#" userId="ff931144-885e-464b-83eb-e99a03d05504" providerId="ADAL" clId="{2021DAAD-0C37-5949-A3CF-B6C98ABC82EE}" dt="2018-11-13T10:56:20.419" v="809" actId="1035"/>
          <ac:picMkLst>
            <pc:docMk/>
            <pc:sldMk cId="1918079104" sldId="285"/>
            <ac:picMk id="4" creationId="{348674EB-4EC1-EB40-81FB-D93CF8CD6E40}"/>
          </ac:picMkLst>
        </pc:picChg>
        <pc:picChg chg="add mod">
          <ac:chgData name="#ZHAO HENGRUI#" userId="ff931144-885e-464b-83eb-e99a03d05504" providerId="ADAL" clId="{2021DAAD-0C37-5949-A3CF-B6C98ABC82EE}" dt="2018-11-13T10:56:17.547" v="807" actId="1035"/>
          <ac:picMkLst>
            <pc:docMk/>
            <pc:sldMk cId="1918079104" sldId="285"/>
            <ac:picMk id="5" creationId="{28CC1998-3A4E-BE4C-95A9-9F833786AE84}"/>
          </ac:picMkLst>
        </pc:picChg>
        <pc:picChg chg="del mod modCrop">
          <ac:chgData name="#ZHAO HENGRUI#" userId="ff931144-885e-464b-83eb-e99a03d05504" providerId="ADAL" clId="{2021DAAD-0C37-5949-A3CF-B6C98ABC82EE}" dt="2018-11-13T10:54:30.212" v="786" actId="478"/>
          <ac:picMkLst>
            <pc:docMk/>
            <pc:sldMk cId="1918079104" sldId="285"/>
            <ac:picMk id="8" creationId="{A2401D15-9F90-A44D-9CB7-14B353845A83}"/>
          </ac:picMkLst>
        </pc:picChg>
        <pc:picChg chg="del">
          <ac:chgData name="#ZHAO HENGRUI#" userId="ff931144-885e-464b-83eb-e99a03d05504" providerId="ADAL" clId="{2021DAAD-0C37-5949-A3CF-B6C98ABC82EE}" dt="2018-11-13T10:58:53.009" v="834" actId="478"/>
          <ac:picMkLst>
            <pc:docMk/>
            <pc:sldMk cId="1918079104" sldId="285"/>
            <ac:picMk id="14" creationId="{419D8502-CF03-A24E-AAA1-80BBD2E73E3F}"/>
          </ac:picMkLst>
        </pc:picChg>
        <pc:picChg chg="del">
          <ac:chgData name="#ZHAO HENGRUI#" userId="ff931144-885e-464b-83eb-e99a03d05504" providerId="ADAL" clId="{2021DAAD-0C37-5949-A3CF-B6C98ABC82EE}" dt="2018-11-13T10:58:53.009" v="834" actId="478"/>
          <ac:picMkLst>
            <pc:docMk/>
            <pc:sldMk cId="1918079104" sldId="285"/>
            <ac:picMk id="16" creationId="{785B088A-EDB1-0F45-82FD-7A6A737B9353}"/>
          </ac:picMkLst>
        </pc:picChg>
        <pc:picChg chg="del">
          <ac:chgData name="#ZHAO HENGRUI#" userId="ff931144-885e-464b-83eb-e99a03d05504" providerId="ADAL" clId="{2021DAAD-0C37-5949-A3CF-B6C98ABC82EE}" dt="2018-11-13T10:58:53.009" v="834" actId="478"/>
          <ac:picMkLst>
            <pc:docMk/>
            <pc:sldMk cId="1918079104" sldId="285"/>
            <ac:picMk id="19" creationId="{98EB18DB-9A39-DE4B-BAB3-14E1C60A0C25}"/>
          </ac:picMkLst>
        </pc:picChg>
        <pc:picChg chg="del">
          <ac:chgData name="#ZHAO HENGRUI#" userId="ff931144-885e-464b-83eb-e99a03d05504" providerId="ADAL" clId="{2021DAAD-0C37-5949-A3CF-B6C98ABC82EE}" dt="2018-11-13T10:58:53.009" v="834" actId="478"/>
          <ac:picMkLst>
            <pc:docMk/>
            <pc:sldMk cId="1918079104" sldId="285"/>
            <ac:picMk id="22" creationId="{BB120113-B10F-9144-8F3E-20EAEC7B9229}"/>
          </ac:picMkLst>
        </pc:picChg>
        <pc:picChg chg="add del mod modCrop">
          <ac:chgData name="#ZHAO HENGRUI#" userId="ff931144-885e-464b-83eb-e99a03d05504" providerId="ADAL" clId="{2021DAAD-0C37-5949-A3CF-B6C98ABC82EE}" dt="2018-11-13T10:55:11.924" v="790" actId="478"/>
          <ac:picMkLst>
            <pc:docMk/>
            <pc:sldMk cId="1918079104" sldId="285"/>
            <ac:picMk id="26" creationId="{8CD764E9-8DED-8741-AA10-D6FDFA3649FC}"/>
          </ac:picMkLst>
        </pc:picChg>
        <pc:picChg chg="add del mod">
          <ac:chgData name="#ZHAO HENGRUI#" userId="ff931144-885e-464b-83eb-e99a03d05504" providerId="ADAL" clId="{2021DAAD-0C37-5949-A3CF-B6C98ABC82EE}" dt="2018-11-13T10:57:26.744" v="826" actId="478"/>
          <ac:picMkLst>
            <pc:docMk/>
            <pc:sldMk cId="1918079104" sldId="285"/>
            <ac:picMk id="33" creationId="{34764810-B0EE-F443-97EF-D12C0161185B}"/>
          </ac:picMkLst>
        </pc:picChg>
        <pc:picChg chg="add mod modCrop">
          <ac:chgData name="#ZHAO HENGRUI#" userId="ff931144-885e-464b-83eb-e99a03d05504" providerId="ADAL" clId="{2021DAAD-0C37-5949-A3CF-B6C98ABC82EE}" dt="2018-11-13T10:56:17.547" v="807" actId="1035"/>
          <ac:picMkLst>
            <pc:docMk/>
            <pc:sldMk cId="1918079104" sldId="285"/>
            <ac:picMk id="34" creationId="{D57FB1F6-3774-8C4B-9542-2FB0C6D85BF4}"/>
          </ac:picMkLst>
        </pc:picChg>
        <pc:picChg chg="add">
          <ac:chgData name="#ZHAO HENGRUI#" userId="ff931144-885e-464b-83eb-e99a03d05504" providerId="ADAL" clId="{2021DAAD-0C37-5949-A3CF-B6C98ABC82EE}" dt="2018-11-13T10:57:27.340" v="827"/>
          <ac:picMkLst>
            <pc:docMk/>
            <pc:sldMk cId="1918079104" sldId="285"/>
            <ac:picMk id="35" creationId="{DE4FE5CC-4EC4-8845-ABC3-247EE91A9C6A}"/>
          </ac:picMkLst>
        </pc:picChg>
        <pc:picChg chg="add">
          <ac:chgData name="#ZHAO HENGRUI#" userId="ff931144-885e-464b-83eb-e99a03d05504" providerId="ADAL" clId="{2021DAAD-0C37-5949-A3CF-B6C98ABC82EE}" dt="2018-11-13T10:58:53.746" v="835"/>
          <ac:picMkLst>
            <pc:docMk/>
            <pc:sldMk cId="1918079104" sldId="285"/>
            <ac:picMk id="39" creationId="{303E2D5E-3159-2E4B-8C05-DD5B088B5FE1}"/>
          </ac:picMkLst>
        </pc:picChg>
        <pc:picChg chg="add">
          <ac:chgData name="#ZHAO HENGRUI#" userId="ff931144-885e-464b-83eb-e99a03d05504" providerId="ADAL" clId="{2021DAAD-0C37-5949-A3CF-B6C98ABC82EE}" dt="2018-11-13T10:58:53.746" v="835"/>
          <ac:picMkLst>
            <pc:docMk/>
            <pc:sldMk cId="1918079104" sldId="285"/>
            <ac:picMk id="41" creationId="{0EC2A46C-13F1-EF44-A357-4E17E9E17237}"/>
          </ac:picMkLst>
        </pc:picChg>
        <pc:picChg chg="add">
          <ac:chgData name="#ZHAO HENGRUI#" userId="ff931144-885e-464b-83eb-e99a03d05504" providerId="ADAL" clId="{2021DAAD-0C37-5949-A3CF-B6C98ABC82EE}" dt="2018-11-13T10:58:53.746" v="835"/>
          <ac:picMkLst>
            <pc:docMk/>
            <pc:sldMk cId="1918079104" sldId="285"/>
            <ac:picMk id="43" creationId="{3F5C8475-54D3-514A-8A64-4399224E8717}"/>
          </ac:picMkLst>
        </pc:picChg>
        <pc:picChg chg="add">
          <ac:chgData name="#ZHAO HENGRUI#" userId="ff931144-885e-464b-83eb-e99a03d05504" providerId="ADAL" clId="{2021DAAD-0C37-5949-A3CF-B6C98ABC82EE}" dt="2018-11-13T10:58:53.746" v="835"/>
          <ac:picMkLst>
            <pc:docMk/>
            <pc:sldMk cId="1918079104" sldId="285"/>
            <ac:picMk id="46" creationId="{0559575B-0360-2940-9CCA-B4572CCD9442}"/>
          </ac:picMkLst>
        </pc:picChg>
        <pc:picChg chg="add">
          <ac:chgData name="#ZHAO HENGRUI#" userId="ff931144-885e-464b-83eb-e99a03d05504" providerId="ADAL" clId="{2021DAAD-0C37-5949-A3CF-B6C98ABC82EE}" dt="2018-11-13T10:58:53.746" v="835"/>
          <ac:picMkLst>
            <pc:docMk/>
            <pc:sldMk cId="1918079104" sldId="285"/>
            <ac:picMk id="49" creationId="{0618FDFF-F519-624A-81FA-AC92A32A3939}"/>
          </ac:picMkLst>
        </pc:picChg>
        <pc:picChg chg="del">
          <ac:chgData name="#ZHAO HENGRUI#" userId="ff931144-885e-464b-83eb-e99a03d05504" providerId="ADAL" clId="{2021DAAD-0C37-5949-A3CF-B6C98ABC82EE}" dt="2018-11-13T10:54:50.495" v="789" actId="478"/>
          <ac:picMkLst>
            <pc:docMk/>
            <pc:sldMk cId="1918079104" sldId="285"/>
            <ac:picMk id="178" creationId="{00000000-0000-0000-0000-000000000000}"/>
          </ac:picMkLst>
        </pc:picChg>
      </pc:sldChg>
      <pc:sldChg chg="modSp add">
        <pc:chgData name="#ZHAO HENGRUI#" userId="ff931144-885e-464b-83eb-e99a03d05504" providerId="ADAL" clId="{2021DAAD-0C37-5949-A3CF-B6C98ABC82EE}" dt="2018-11-13T11:26:29.953" v="1020" actId="113"/>
        <pc:sldMkLst>
          <pc:docMk/>
          <pc:sldMk cId="3104199377" sldId="303"/>
        </pc:sldMkLst>
        <pc:spChg chg="mod">
          <ac:chgData name="#ZHAO HENGRUI#" userId="ff931144-885e-464b-83eb-e99a03d05504" providerId="ADAL" clId="{2021DAAD-0C37-5949-A3CF-B6C98ABC82EE}" dt="2018-11-13T11:26:29.953" v="1020" actId="113"/>
          <ac:spMkLst>
            <pc:docMk/>
            <pc:sldMk cId="3104199377" sldId="303"/>
            <ac:spMk id="8" creationId="{00000000-0000-0000-0000-000000000000}"/>
          </ac:spMkLst>
        </pc:spChg>
      </pc:sldChg>
      <pc:sldChg chg="modSp">
        <pc:chgData name="#ZHAO HENGRUI#" userId="ff931144-885e-464b-83eb-e99a03d05504" providerId="ADAL" clId="{2021DAAD-0C37-5949-A3CF-B6C98ABC82EE}" dt="2018-11-13T11:53:04.156" v="1079" actId="404"/>
        <pc:sldMkLst>
          <pc:docMk/>
          <pc:sldMk cId="3033896312" sldId="304"/>
        </pc:sldMkLst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27" creationId="{AB3AA1B2-AEF0-E34B-8641-DE77F211FC96}"/>
          </ac:spMkLst>
        </pc:spChg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28" creationId="{24D8FEB1-A489-9D4C-8784-3EFDC832F824}"/>
          </ac:spMkLst>
        </pc:spChg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29" creationId="{E49FABB8-C035-4E47-A8AC-10AD5A2CA396}"/>
          </ac:spMkLst>
        </pc:spChg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30" creationId="{5F9C41BD-CCD2-154D-AFB6-19D65490928F}"/>
          </ac:spMkLst>
        </pc:spChg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31" creationId="{17020A60-71FC-AE48-A76D-584FB372EBAE}"/>
          </ac:spMkLst>
        </pc:spChg>
        <pc:spChg chg="mod">
          <ac:chgData name="#ZHAO HENGRUI#" userId="ff931144-885e-464b-83eb-e99a03d05504" providerId="ADAL" clId="{2021DAAD-0C37-5949-A3CF-B6C98ABC82EE}" dt="2018-11-13T11:53:04.156" v="1079" actId="404"/>
          <ac:spMkLst>
            <pc:docMk/>
            <pc:sldMk cId="3033896312" sldId="304"/>
            <ac:spMk id="32" creationId="{D7970142-0E24-A943-8ADE-9EF1B593497F}"/>
          </ac:spMkLst>
        </pc:spChg>
      </pc:sldChg>
    </pc:docChg>
  </pc:docChgLst>
  <pc:docChgLst>
    <pc:chgData name="#GAO" userId="S::gaow0006@e.ntu.edu.sg::5d08d964-9084-432d-b101-780fc6f398e8" providerId="AD" clId="Web-{5FB69EA0-18A0-4294-8550-AF3C4BD35F09}"/>
    <pc:docChg chg="addSld modSld">
      <pc:chgData name="#GAO" userId="S::gaow0006@e.ntu.edu.sg::5d08d964-9084-432d-b101-780fc6f398e8" providerId="AD" clId="Web-{5FB69EA0-18A0-4294-8550-AF3C4BD35F09}" dt="2018-11-13T06:48:33.738" v="7"/>
      <pc:docMkLst>
        <pc:docMk/>
      </pc:docMkLst>
      <pc:sldChg chg="addSp delSp modSp">
        <pc:chgData name="#GAO" userId="S::gaow0006@e.ntu.edu.sg::5d08d964-9084-432d-b101-780fc6f398e8" providerId="AD" clId="Web-{5FB69EA0-18A0-4294-8550-AF3C4BD35F09}" dt="2018-11-13T06:44:22.056" v="6" actId="14100"/>
        <pc:sldMkLst>
          <pc:docMk/>
          <pc:sldMk cId="3705346197" sldId="256"/>
        </pc:sldMkLst>
        <pc:picChg chg="add mod">
          <ac:chgData name="#GAO" userId="S::gaow0006@e.ntu.edu.sg::5d08d964-9084-432d-b101-780fc6f398e8" providerId="AD" clId="Web-{5FB69EA0-18A0-4294-8550-AF3C4BD35F09}" dt="2018-11-13T06:44:22.056" v="6" actId="14100"/>
          <ac:picMkLst>
            <pc:docMk/>
            <pc:sldMk cId="3705346197" sldId="256"/>
            <ac:picMk id="2" creationId="{F4131C4C-0AAA-4713-9F00-41D3A740E6A4}"/>
          </ac:picMkLst>
        </pc:picChg>
        <pc:picChg chg="del">
          <ac:chgData name="#GAO" userId="S::gaow0006@e.ntu.edu.sg::5d08d964-9084-432d-b101-780fc6f398e8" providerId="AD" clId="Web-{5FB69EA0-18A0-4294-8550-AF3C4BD35F09}" dt="2018-11-13T06:43:52.680" v="0"/>
          <ac:picMkLst>
            <pc:docMk/>
            <pc:sldMk cId="3705346197" sldId="256"/>
            <ac:picMk id="5" creationId="{3FB8AFDB-F72E-4BF2-B7DC-DEA50A41606E}"/>
          </ac:picMkLst>
        </pc:picChg>
      </pc:sldChg>
      <pc:sldChg chg="add replId">
        <pc:chgData name="#GAO" userId="S::gaow0006@e.ntu.edu.sg::5d08d964-9084-432d-b101-780fc6f398e8" providerId="AD" clId="Web-{5FB69EA0-18A0-4294-8550-AF3C4BD35F09}" dt="2018-11-13T06:48:33.738" v="7"/>
        <pc:sldMkLst>
          <pc:docMk/>
          <pc:sldMk cId="2132114959" sldId="280"/>
        </pc:sldMkLst>
      </pc:sldChg>
    </pc:docChg>
  </pc:docChgLst>
  <pc:docChgLst>
    <pc:chgData name="#GAO" userId="5d08d964-9084-432d-b101-780fc6f398e8" providerId="ADAL" clId="{3787D6AB-7770-421D-B466-3D679BF6B24D}"/>
    <pc:docChg chg="undo custSel addSld delSld modSld sldOrd">
      <pc:chgData name="#GAO" userId="5d08d964-9084-432d-b101-780fc6f398e8" providerId="ADAL" clId="{3787D6AB-7770-421D-B466-3D679BF6B24D}" dt="2018-11-13T11:09:23.335" v="947" actId="20577"/>
      <pc:docMkLst>
        <pc:docMk/>
      </pc:docMkLst>
      <pc:sldChg chg="del">
        <pc:chgData name="#GAO" userId="5d08d964-9084-432d-b101-780fc6f398e8" providerId="ADAL" clId="{3787D6AB-7770-421D-B466-3D679BF6B24D}" dt="2018-11-13T06:56:59.390" v="228" actId="2696"/>
        <pc:sldMkLst>
          <pc:docMk/>
          <pc:sldMk cId="3705346197" sldId="256"/>
        </pc:sldMkLst>
      </pc:sldChg>
      <pc:sldChg chg="modSp">
        <pc:chgData name="#GAO" userId="5d08d964-9084-432d-b101-780fc6f398e8" providerId="ADAL" clId="{3787D6AB-7770-421D-B466-3D679BF6B24D}" dt="2018-11-13T06:59:42.368" v="323" actId="1076"/>
        <pc:sldMkLst>
          <pc:docMk/>
          <pc:sldMk cId="2522212769" sldId="263"/>
        </pc:sldMkLst>
        <pc:spChg chg="mod">
          <ac:chgData name="#GAO" userId="5d08d964-9084-432d-b101-780fc6f398e8" providerId="ADAL" clId="{3787D6AB-7770-421D-B466-3D679BF6B24D}" dt="2018-11-13T06:59:25.333" v="299" actId="1076"/>
          <ac:spMkLst>
            <pc:docMk/>
            <pc:sldMk cId="2522212769" sldId="263"/>
            <ac:spMk id="21" creationId="{78A27A73-FBB1-40EE-B93A-3E0579B12468}"/>
          </ac:spMkLst>
        </pc:spChg>
        <pc:spChg chg="mod">
          <ac:chgData name="#GAO" userId="5d08d964-9084-432d-b101-780fc6f398e8" providerId="ADAL" clId="{3787D6AB-7770-421D-B466-3D679BF6B24D}" dt="2018-11-13T06:59:42.368" v="323" actId="1076"/>
          <ac:spMkLst>
            <pc:docMk/>
            <pc:sldMk cId="2522212769" sldId="263"/>
            <ac:spMk id="26" creationId="{979F750C-F6CD-4E63-AFAE-AD4B4AD93267}"/>
          </ac:spMkLst>
        </pc:spChg>
      </pc:sldChg>
      <pc:sldChg chg="modSp">
        <pc:chgData name="#GAO" userId="5d08d964-9084-432d-b101-780fc6f398e8" providerId="ADAL" clId="{3787D6AB-7770-421D-B466-3D679BF6B24D}" dt="2018-11-13T11:07:27.019" v="929" actId="1076"/>
        <pc:sldMkLst>
          <pc:docMk/>
          <pc:sldMk cId="1592423324" sldId="265"/>
        </pc:sldMkLst>
        <pc:spChg chg="mod">
          <ac:chgData name="#GAO" userId="5d08d964-9084-432d-b101-780fc6f398e8" providerId="ADAL" clId="{3787D6AB-7770-421D-B466-3D679BF6B24D}" dt="2018-11-13T11:07:27.019" v="929" actId="1076"/>
          <ac:spMkLst>
            <pc:docMk/>
            <pc:sldMk cId="1592423324" sldId="265"/>
            <ac:spMk id="40" creationId="{490F5AFB-B25B-D640-94F9-107E13CB466E}"/>
          </ac:spMkLst>
        </pc:spChg>
      </pc:sldChg>
      <pc:sldChg chg="modSp">
        <pc:chgData name="#GAO" userId="5d08d964-9084-432d-b101-780fc6f398e8" providerId="ADAL" clId="{3787D6AB-7770-421D-B466-3D679BF6B24D}" dt="2018-11-13T07:03:00.630" v="413" actId="1036"/>
        <pc:sldMkLst>
          <pc:docMk/>
          <pc:sldMk cId="802248469" sldId="271"/>
        </pc:sldMkLst>
        <pc:spChg chg="mod">
          <ac:chgData name="#GAO" userId="5d08d964-9084-432d-b101-780fc6f398e8" providerId="ADAL" clId="{3787D6AB-7770-421D-B466-3D679BF6B24D}" dt="2018-11-13T07:01:44.788" v="342" actId="20577"/>
          <ac:spMkLst>
            <pc:docMk/>
            <pc:sldMk cId="802248469" sldId="271"/>
            <ac:spMk id="4" creationId="{C5A08C41-7B42-45E0-AE8C-9F32D6486791}"/>
          </ac:spMkLst>
        </pc:spChg>
        <pc:spChg chg="mod">
          <ac:chgData name="#GAO" userId="5d08d964-9084-432d-b101-780fc6f398e8" providerId="ADAL" clId="{3787D6AB-7770-421D-B466-3D679BF6B24D}" dt="2018-11-13T07:03:00.630" v="413" actId="1036"/>
          <ac:spMkLst>
            <pc:docMk/>
            <pc:sldMk cId="802248469" sldId="271"/>
            <ac:spMk id="7" creationId="{37BFEA69-715A-4221-B4B8-C58F9E374696}"/>
          </ac:spMkLst>
        </pc:spChg>
        <pc:spChg chg="mod">
          <ac:chgData name="#GAO" userId="5d08d964-9084-432d-b101-780fc6f398e8" providerId="ADAL" clId="{3787D6AB-7770-421D-B466-3D679BF6B24D}" dt="2018-11-13T07:03:00.630" v="413" actId="1036"/>
          <ac:spMkLst>
            <pc:docMk/>
            <pc:sldMk cId="802248469" sldId="271"/>
            <ac:spMk id="9" creationId="{2CC7F67D-3A79-48C2-AAAA-EDA561395B2C}"/>
          </ac:spMkLst>
        </pc:spChg>
        <pc:picChg chg="mod">
          <ac:chgData name="#GAO" userId="5d08d964-9084-432d-b101-780fc6f398e8" providerId="ADAL" clId="{3787D6AB-7770-421D-B466-3D679BF6B24D}" dt="2018-11-13T07:03:00.630" v="413" actId="1036"/>
          <ac:picMkLst>
            <pc:docMk/>
            <pc:sldMk cId="802248469" sldId="271"/>
            <ac:picMk id="6" creationId="{1B93AD85-0901-4DF7-A83B-470DAAB05429}"/>
          </ac:picMkLst>
        </pc:picChg>
        <pc:picChg chg="mod">
          <ac:chgData name="#GAO" userId="5d08d964-9084-432d-b101-780fc6f398e8" providerId="ADAL" clId="{3787D6AB-7770-421D-B466-3D679BF6B24D}" dt="2018-11-13T07:03:00.630" v="413" actId="1036"/>
          <ac:picMkLst>
            <pc:docMk/>
            <pc:sldMk cId="802248469" sldId="271"/>
            <ac:picMk id="8" creationId="{AB30C462-0A54-44F9-B4F3-E05832B2E429}"/>
          </ac:picMkLst>
        </pc:picChg>
      </pc:sldChg>
      <pc:sldChg chg="addSp delSp modSp">
        <pc:chgData name="#GAO" userId="5d08d964-9084-432d-b101-780fc6f398e8" providerId="ADAL" clId="{3787D6AB-7770-421D-B466-3D679BF6B24D}" dt="2018-11-13T08:10:50.172" v="928" actId="1035"/>
        <pc:sldMkLst>
          <pc:docMk/>
          <pc:sldMk cId="15759993" sldId="272"/>
        </pc:sldMkLst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3" creationId="{3D6A5D88-E445-4464-8F8B-D46B760A41A3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4" creationId="{F89A837E-81B7-4159-99C3-F040001573C7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6" creationId="{7D9D9628-5B51-4BBC-9A65-568D454BB6CB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8" creationId="{5DB1C4ED-957E-4862-A92C-31D27C7B244A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9" creationId="{B7E62A3E-2188-453B-BAE5-BE26A8165DF7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12" creationId="{2160F092-96A6-44F1-A056-E857044E1C7F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13" creationId="{99A90E36-D4D5-40E4-9059-337186E1F463}"/>
          </ac:spMkLst>
        </pc:spChg>
        <pc:spChg chg="del">
          <ac:chgData name="#GAO" userId="5d08d964-9084-432d-b101-780fc6f398e8" providerId="ADAL" clId="{3787D6AB-7770-421D-B466-3D679BF6B24D}" dt="2018-11-13T07:02:08.915" v="356" actId="478"/>
          <ac:spMkLst>
            <pc:docMk/>
            <pc:sldMk cId="15759993" sldId="272"/>
            <ac:spMk id="15" creationId="{F67CD7A3-BACD-4D3E-937D-DA7F398C64B8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16" creationId="{C4D4D15F-E27B-4FAD-BD71-D992C562ED31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17" creationId="{0D56B518-CCB5-44EE-AB0C-222427E2ED58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19" creationId="{C6D3EF10-6A05-4BCF-9CAF-43A04CF8D5BB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21" creationId="{57FDE760-56A3-45BC-89FD-2B7E09EE067F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22" creationId="{0AF6BBA0-A85B-48C0-87E1-8E894787A683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24" creationId="{7E625AA3-423E-4C96-B0F8-0BB77A9A26D2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25" creationId="{215A4C88-D92C-4DE5-BBC8-3912A82D10EC}"/>
          </ac:spMkLst>
        </pc:spChg>
        <pc:spChg chg="add del mod">
          <ac:chgData name="#GAO" userId="5d08d964-9084-432d-b101-780fc6f398e8" providerId="ADAL" clId="{3787D6AB-7770-421D-B466-3D679BF6B24D}" dt="2018-11-13T07:02:02.182" v="354"/>
          <ac:spMkLst>
            <pc:docMk/>
            <pc:sldMk cId="15759993" sldId="272"/>
            <ac:spMk id="27" creationId="{CBD15809-0DB6-4E60-B7F9-81B59D06F050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28" creationId="{9C99D5FE-0618-4BF6-8CF9-0FFBBB015818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29" creationId="{089E8399-DE0D-4A52-B963-C936E15E46D5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1" creationId="{C889D229-006B-402B-A79B-8CF8E16BBFC8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3" creationId="{17D3214E-14B4-4A5D-8407-8DDFBDD1F664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4" creationId="{F99CD02E-0F85-422C-A713-EFB3B81EC17C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6" creationId="{A4DE1E05-1583-4CC7-A3D3-5DB9CA19C211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7" creationId="{BB97E32A-771B-4DEB-9C93-6027C3B8AE66}"/>
          </ac:spMkLst>
        </pc:spChg>
        <pc:spChg chg="add mod">
          <ac:chgData name="#GAO" userId="5d08d964-9084-432d-b101-780fc6f398e8" providerId="ADAL" clId="{3787D6AB-7770-421D-B466-3D679BF6B24D}" dt="2018-11-13T08:10:50.172" v="928" actId="1035"/>
          <ac:spMkLst>
            <pc:docMk/>
            <pc:sldMk cId="15759993" sldId="272"/>
            <ac:spMk id="39" creationId="{57B69C38-CE34-45B2-8FB5-1EE8E57B0759}"/>
          </ac:spMkLst>
        </pc:spChg>
        <pc:picChg chg="del">
          <ac:chgData name="#GAO" userId="5d08d964-9084-432d-b101-780fc6f398e8" providerId="ADAL" clId="{3787D6AB-7770-421D-B466-3D679BF6B24D}" dt="2018-11-13T07:02:05.746" v="355" actId="478"/>
          <ac:picMkLst>
            <pc:docMk/>
            <pc:sldMk cId="15759993" sldId="272"/>
            <ac:picMk id="5" creationId="{5653B118-BF4F-46ED-8A99-691B4AEABB39}"/>
          </ac:picMkLst>
        </pc:picChg>
        <pc:picChg chg="del">
          <ac:chgData name="#GAO" userId="5d08d964-9084-432d-b101-780fc6f398e8" providerId="ADAL" clId="{3787D6AB-7770-421D-B466-3D679BF6B24D}" dt="2018-11-13T07:02:05.746" v="355" actId="478"/>
          <ac:picMkLst>
            <pc:docMk/>
            <pc:sldMk cId="15759993" sldId="272"/>
            <ac:picMk id="7" creationId="{3B69A682-B38F-47FA-87F5-E80F7852C662}"/>
          </ac:picMkLst>
        </pc:picChg>
        <pc:picChg chg="del">
          <ac:chgData name="#GAO" userId="5d08d964-9084-432d-b101-780fc6f398e8" providerId="ADAL" clId="{3787D6AB-7770-421D-B466-3D679BF6B24D}" dt="2018-11-13T07:02:05.746" v="355" actId="478"/>
          <ac:picMkLst>
            <pc:docMk/>
            <pc:sldMk cId="15759993" sldId="272"/>
            <ac:picMk id="10" creationId="{DAA80735-2993-4A04-8B4F-0B7E9B6B6CD9}"/>
          </ac:picMkLst>
        </pc:picChg>
        <pc:picChg chg="mod">
          <ac:chgData name="#GAO" userId="5d08d964-9084-432d-b101-780fc6f398e8" providerId="ADAL" clId="{3787D6AB-7770-421D-B466-3D679BF6B24D}" dt="2018-11-13T08:10:50.172" v="928" actId="1035"/>
          <ac:picMkLst>
            <pc:docMk/>
            <pc:sldMk cId="15759993" sldId="272"/>
            <ac:picMk id="11" creationId="{BCF1C285-2D8D-47F3-89D0-9743820458FB}"/>
          </ac:picMkLst>
        </pc:picChg>
        <pc:picChg chg="del">
          <ac:chgData name="#GAO" userId="5d08d964-9084-432d-b101-780fc6f398e8" providerId="ADAL" clId="{3787D6AB-7770-421D-B466-3D679BF6B24D}" dt="2018-11-13T07:02:05.746" v="355" actId="478"/>
          <ac:picMkLst>
            <pc:docMk/>
            <pc:sldMk cId="15759993" sldId="272"/>
            <ac:picMk id="14" creationId="{41F6C8AB-0862-44D9-A7A0-F3A93F46CF0A}"/>
          </ac:picMkLst>
        </pc:picChg>
        <pc:picChg chg="add del mod">
          <ac:chgData name="#GAO" userId="5d08d964-9084-432d-b101-780fc6f398e8" providerId="ADAL" clId="{3787D6AB-7770-421D-B466-3D679BF6B24D}" dt="2018-11-13T07:02:02.182" v="354"/>
          <ac:picMkLst>
            <pc:docMk/>
            <pc:sldMk cId="15759993" sldId="272"/>
            <ac:picMk id="18" creationId="{E214D9E6-1851-4C12-8588-1FC18441F4F0}"/>
          </ac:picMkLst>
        </pc:picChg>
        <pc:picChg chg="add del mod">
          <ac:chgData name="#GAO" userId="5d08d964-9084-432d-b101-780fc6f398e8" providerId="ADAL" clId="{3787D6AB-7770-421D-B466-3D679BF6B24D}" dt="2018-11-13T07:02:02.182" v="354"/>
          <ac:picMkLst>
            <pc:docMk/>
            <pc:sldMk cId="15759993" sldId="272"/>
            <ac:picMk id="20" creationId="{1718ACD5-3350-4675-84CE-B97F471A9A7A}"/>
          </ac:picMkLst>
        </pc:picChg>
        <pc:picChg chg="add del mod">
          <ac:chgData name="#GAO" userId="5d08d964-9084-432d-b101-780fc6f398e8" providerId="ADAL" clId="{3787D6AB-7770-421D-B466-3D679BF6B24D}" dt="2018-11-13T07:02:02.182" v="354"/>
          <ac:picMkLst>
            <pc:docMk/>
            <pc:sldMk cId="15759993" sldId="272"/>
            <ac:picMk id="23" creationId="{A0E288C7-62B3-480C-AA3B-8CCDAADB2DC2}"/>
          </ac:picMkLst>
        </pc:picChg>
        <pc:picChg chg="add del mod">
          <ac:chgData name="#GAO" userId="5d08d964-9084-432d-b101-780fc6f398e8" providerId="ADAL" clId="{3787D6AB-7770-421D-B466-3D679BF6B24D}" dt="2018-11-13T07:02:02.182" v="354"/>
          <ac:picMkLst>
            <pc:docMk/>
            <pc:sldMk cId="15759993" sldId="272"/>
            <ac:picMk id="26" creationId="{FC35C039-C9FF-4598-9F1A-F11F5CFABB04}"/>
          </ac:picMkLst>
        </pc:picChg>
        <pc:picChg chg="add mod">
          <ac:chgData name="#GAO" userId="5d08d964-9084-432d-b101-780fc6f398e8" providerId="ADAL" clId="{3787D6AB-7770-421D-B466-3D679BF6B24D}" dt="2018-11-13T08:10:50.172" v="928" actId="1035"/>
          <ac:picMkLst>
            <pc:docMk/>
            <pc:sldMk cId="15759993" sldId="272"/>
            <ac:picMk id="30" creationId="{15458C96-DB2F-46FB-A0F3-D030C8D146CB}"/>
          </ac:picMkLst>
        </pc:picChg>
        <pc:picChg chg="add mod">
          <ac:chgData name="#GAO" userId="5d08d964-9084-432d-b101-780fc6f398e8" providerId="ADAL" clId="{3787D6AB-7770-421D-B466-3D679BF6B24D}" dt="2018-11-13T08:10:50.172" v="928" actId="1035"/>
          <ac:picMkLst>
            <pc:docMk/>
            <pc:sldMk cId="15759993" sldId="272"/>
            <ac:picMk id="32" creationId="{43AAB5BE-9465-4394-AFD5-6602C8626CD7}"/>
          </ac:picMkLst>
        </pc:picChg>
        <pc:picChg chg="add mod">
          <ac:chgData name="#GAO" userId="5d08d964-9084-432d-b101-780fc6f398e8" providerId="ADAL" clId="{3787D6AB-7770-421D-B466-3D679BF6B24D}" dt="2018-11-13T08:10:50.172" v="928" actId="1035"/>
          <ac:picMkLst>
            <pc:docMk/>
            <pc:sldMk cId="15759993" sldId="272"/>
            <ac:picMk id="35" creationId="{69F87C11-D2EC-47E0-8C43-A05F07B4A233}"/>
          </ac:picMkLst>
        </pc:picChg>
        <pc:picChg chg="add mod">
          <ac:chgData name="#GAO" userId="5d08d964-9084-432d-b101-780fc6f398e8" providerId="ADAL" clId="{3787D6AB-7770-421D-B466-3D679BF6B24D}" dt="2018-11-13T08:10:50.172" v="928" actId="1035"/>
          <ac:picMkLst>
            <pc:docMk/>
            <pc:sldMk cId="15759993" sldId="272"/>
            <ac:picMk id="38" creationId="{5A2FF178-E0DE-4B2C-AD56-BBD6AFDF994B}"/>
          </ac:picMkLst>
        </pc:picChg>
      </pc:sldChg>
      <pc:sldChg chg="addSp delSp modSp delAnim modAnim">
        <pc:chgData name="#GAO" userId="5d08d964-9084-432d-b101-780fc6f398e8" providerId="ADAL" clId="{3787D6AB-7770-421D-B466-3D679BF6B24D}" dt="2018-11-13T06:58:36.269" v="258"/>
        <pc:sldMkLst>
          <pc:docMk/>
          <pc:sldMk cId="875707889" sldId="273"/>
        </pc:sldMkLst>
        <pc:spChg chg="mod">
          <ac:chgData name="#GAO" userId="5d08d964-9084-432d-b101-780fc6f398e8" providerId="ADAL" clId="{3787D6AB-7770-421D-B466-3D679BF6B24D}" dt="2018-11-13T06:57:48.004" v="248" actId="1076"/>
          <ac:spMkLst>
            <pc:docMk/>
            <pc:sldMk cId="875707889" sldId="273"/>
            <ac:spMk id="15" creationId="{B86FB323-75EC-41EE-A74F-C80535DC6FB4}"/>
          </ac:spMkLst>
        </pc:spChg>
        <pc:spChg chg="mod">
          <ac:chgData name="#GAO" userId="5d08d964-9084-432d-b101-780fc6f398e8" providerId="ADAL" clId="{3787D6AB-7770-421D-B466-3D679BF6B24D}" dt="2018-11-13T06:58:23.508" v="257" actId="1076"/>
          <ac:spMkLst>
            <pc:docMk/>
            <pc:sldMk cId="875707889" sldId="273"/>
            <ac:spMk id="34" creationId="{6EA11D73-AB93-4163-8F12-A2F3D608EE91}"/>
          </ac:spMkLst>
        </pc:spChg>
        <pc:grpChg chg="del">
          <ac:chgData name="#GAO" userId="5d08d964-9084-432d-b101-780fc6f398e8" providerId="ADAL" clId="{3787D6AB-7770-421D-B466-3D679BF6B24D}" dt="2018-11-13T06:57:58.523" v="249" actId="478"/>
          <ac:grpSpMkLst>
            <pc:docMk/>
            <pc:sldMk cId="875707889" sldId="273"/>
            <ac:grpSpMk id="24" creationId="{ABD4CF1B-D8A9-40A9-990D-BADDA7DAD70D}"/>
          </ac:grpSpMkLst>
        </pc:grpChg>
        <pc:grpChg chg="del">
          <ac:chgData name="#GAO" userId="5d08d964-9084-432d-b101-780fc6f398e8" providerId="ADAL" clId="{3787D6AB-7770-421D-B466-3D679BF6B24D}" dt="2018-11-13T06:57:58.523" v="249" actId="478"/>
          <ac:grpSpMkLst>
            <pc:docMk/>
            <pc:sldMk cId="875707889" sldId="273"/>
            <ac:grpSpMk id="27" creationId="{A0709283-7952-4790-8949-7E24DB31F212}"/>
          </ac:grpSpMkLst>
        </pc:grpChg>
        <pc:grpChg chg="add mod">
          <ac:chgData name="#GAO" userId="5d08d964-9084-432d-b101-780fc6f398e8" providerId="ADAL" clId="{3787D6AB-7770-421D-B466-3D679BF6B24D}" dt="2018-11-13T06:58:09.320" v="251" actId="1076"/>
          <ac:grpSpMkLst>
            <pc:docMk/>
            <pc:sldMk cId="875707889" sldId="273"/>
            <ac:grpSpMk id="30" creationId="{0465ECC4-1F94-43AC-8005-2530D04C7129}"/>
          </ac:grpSpMkLst>
        </pc:grpChg>
      </pc:sldChg>
      <pc:sldChg chg="modSp">
        <pc:chgData name="#GAO" userId="5d08d964-9084-432d-b101-780fc6f398e8" providerId="ADAL" clId="{3787D6AB-7770-421D-B466-3D679BF6B24D}" dt="2018-11-13T06:59:08.927" v="285" actId="1076"/>
        <pc:sldMkLst>
          <pc:docMk/>
          <pc:sldMk cId="4180921943" sldId="274"/>
        </pc:sldMkLst>
        <pc:spChg chg="mod">
          <ac:chgData name="#GAO" userId="5d08d964-9084-432d-b101-780fc6f398e8" providerId="ADAL" clId="{3787D6AB-7770-421D-B466-3D679BF6B24D}" dt="2018-11-13T06:59:08.927" v="285" actId="1076"/>
          <ac:spMkLst>
            <pc:docMk/>
            <pc:sldMk cId="4180921943" sldId="274"/>
            <ac:spMk id="24" creationId="{0B67643D-3C05-4216-91EC-B7FB6D410543}"/>
          </ac:spMkLst>
        </pc:spChg>
      </pc:sldChg>
      <pc:sldChg chg="addSp delSp modSp">
        <pc:chgData name="#GAO" userId="5d08d964-9084-432d-b101-780fc6f398e8" providerId="ADAL" clId="{3787D6AB-7770-421D-B466-3D679BF6B24D}" dt="2018-11-13T07:56:40.802" v="862"/>
        <pc:sldMkLst>
          <pc:docMk/>
          <pc:sldMk cId="3048359480" sldId="276"/>
        </pc:sldMkLst>
        <pc:spChg chg="add mod">
          <ac:chgData name="#GAO" userId="5d08d964-9084-432d-b101-780fc6f398e8" providerId="ADAL" clId="{3787D6AB-7770-421D-B466-3D679BF6B24D}" dt="2018-11-13T07:52:33.987" v="822" actId="1076"/>
          <ac:spMkLst>
            <pc:docMk/>
            <pc:sldMk cId="3048359480" sldId="276"/>
            <ac:spMk id="3" creationId="{2F7D7544-2BB3-4D87-A147-00EFD015D9B3}"/>
          </ac:spMkLst>
        </pc:spChg>
        <pc:spChg chg="add mod">
          <ac:chgData name="#GAO" userId="5d08d964-9084-432d-b101-780fc6f398e8" providerId="ADAL" clId="{3787D6AB-7770-421D-B466-3D679BF6B24D}" dt="2018-11-13T07:53:58.576" v="836" actId="14100"/>
          <ac:spMkLst>
            <pc:docMk/>
            <pc:sldMk cId="3048359480" sldId="276"/>
            <ac:spMk id="5" creationId="{AFBBABD6-BF93-4B03-8769-A40381EBE2B3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20" creationId="{50E6C0C5-0568-4278-B002-A4951BD2B188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21" creationId="{70B22162-3D00-4F32-8A1B-CC59D081D01D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22" creationId="{A3BD5238-54BF-4A17-A307-62193127FB6E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29" creationId="{F5E519CE-B3BC-4FB5-B513-D4015050DB83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35" creationId="{FCEE8643-1899-4026-A7B9-E6C33539DCC1}"/>
          </ac:spMkLst>
        </pc:spChg>
        <pc:spChg chg="add mod">
          <ac:chgData name="#GAO" userId="5d08d964-9084-432d-b101-780fc6f398e8" providerId="ADAL" clId="{3787D6AB-7770-421D-B466-3D679BF6B24D}" dt="2018-11-13T07:45:32.924" v="762" actId="571"/>
          <ac:spMkLst>
            <pc:docMk/>
            <pc:sldMk cId="3048359480" sldId="276"/>
            <ac:spMk id="36" creationId="{C3D2D4C7-2B33-4AF2-865C-ADC9CD3F4D3F}"/>
          </ac:spMkLst>
        </pc:spChg>
        <pc:grpChg chg="add mod">
          <ac:chgData name="#GAO" userId="5d08d964-9084-432d-b101-780fc6f398e8" providerId="ADAL" clId="{3787D6AB-7770-421D-B466-3D679BF6B24D}" dt="2018-11-13T07:45:32.924" v="762" actId="571"/>
          <ac:grpSpMkLst>
            <pc:docMk/>
            <pc:sldMk cId="3048359480" sldId="276"/>
            <ac:grpSpMk id="25" creationId="{AE2DEA39-E745-425B-A4F1-D05D684BA247}"/>
          </ac:grpSpMkLst>
        </pc:grpChg>
        <pc:grpChg chg="add mod">
          <ac:chgData name="#GAO" userId="5d08d964-9084-432d-b101-780fc6f398e8" providerId="ADAL" clId="{3787D6AB-7770-421D-B466-3D679BF6B24D}" dt="2018-11-13T07:45:32.924" v="762" actId="571"/>
          <ac:grpSpMkLst>
            <pc:docMk/>
            <pc:sldMk cId="3048359480" sldId="276"/>
            <ac:grpSpMk id="30" creationId="{B191245E-D453-4889-A050-B531F1591917}"/>
          </ac:grpSpMkLst>
        </pc:grpChg>
        <pc:graphicFrameChg chg="add del mod modGraphic">
          <ac:chgData name="#GAO" userId="5d08d964-9084-432d-b101-780fc6f398e8" providerId="ADAL" clId="{3787D6AB-7770-421D-B466-3D679BF6B24D}" dt="2018-11-13T07:47:57.322" v="791" actId="478"/>
          <ac:graphicFrameMkLst>
            <pc:docMk/>
            <pc:sldMk cId="3048359480" sldId="276"/>
            <ac:graphicFrameMk id="2" creationId="{D7BABA8F-E054-4DF9-A9E0-40CA6F31A3F5}"/>
          </ac:graphicFrameMkLst>
        </pc:graphicFrameChg>
        <pc:graphicFrameChg chg="add mod modGraphic">
          <ac:chgData name="#GAO" userId="5d08d964-9084-432d-b101-780fc6f398e8" providerId="ADAL" clId="{3787D6AB-7770-421D-B466-3D679BF6B24D}" dt="2018-11-13T07:56:40.802" v="862"/>
          <ac:graphicFrameMkLst>
            <pc:docMk/>
            <pc:sldMk cId="3048359480" sldId="276"/>
            <ac:graphicFrameMk id="37" creationId="{6B3AFE9D-9EF9-4518-A3C9-EFA853370675}"/>
          </ac:graphicFrameMkLst>
        </pc:graphicFrameChg>
        <pc:picChg chg="add mod">
          <ac:chgData name="#GAO" userId="5d08d964-9084-432d-b101-780fc6f398e8" providerId="ADAL" clId="{3787D6AB-7770-421D-B466-3D679BF6B24D}" dt="2018-11-13T07:45:32.924" v="762" actId="571"/>
          <ac:picMkLst>
            <pc:docMk/>
            <pc:sldMk cId="3048359480" sldId="276"/>
            <ac:picMk id="23" creationId="{3F073B50-4673-4033-A12F-D46BB2A22A2B}"/>
          </ac:picMkLst>
        </pc:picChg>
        <pc:picChg chg="add mod">
          <ac:chgData name="#GAO" userId="5d08d964-9084-432d-b101-780fc6f398e8" providerId="ADAL" clId="{3787D6AB-7770-421D-B466-3D679BF6B24D}" dt="2018-11-13T07:45:32.924" v="762" actId="571"/>
          <ac:picMkLst>
            <pc:docMk/>
            <pc:sldMk cId="3048359480" sldId="276"/>
            <ac:picMk id="24" creationId="{177EE5AE-6EE7-4E5F-9704-B95C5AA7CE26}"/>
          </ac:picMkLst>
        </pc:picChg>
        <pc:picChg chg="add mod">
          <ac:chgData name="#GAO" userId="5d08d964-9084-432d-b101-780fc6f398e8" providerId="ADAL" clId="{3787D6AB-7770-421D-B466-3D679BF6B24D}" dt="2018-11-13T07:45:32.924" v="762" actId="571"/>
          <ac:picMkLst>
            <pc:docMk/>
            <pc:sldMk cId="3048359480" sldId="276"/>
            <ac:picMk id="34" creationId="{044E1121-1D1A-4E74-B057-A515A0897871}"/>
          </ac:picMkLst>
        </pc:picChg>
      </pc:sldChg>
      <pc:sldChg chg="addSp modSp modAnim">
        <pc:chgData name="#GAO" userId="5d08d964-9084-432d-b101-780fc6f398e8" providerId="ADAL" clId="{3787D6AB-7770-421D-B466-3D679BF6B24D}" dt="2018-11-13T11:09:23.335" v="947" actId="20577"/>
        <pc:sldMkLst>
          <pc:docMk/>
          <pc:sldMk cId="3384408450" sldId="278"/>
        </pc:sldMkLst>
        <pc:spChg chg="add">
          <ac:chgData name="#GAO" userId="5d08d964-9084-432d-b101-780fc6f398e8" providerId="ADAL" clId="{3787D6AB-7770-421D-B466-3D679BF6B24D}" dt="2018-11-13T07:29:58.114" v="414"/>
          <ac:spMkLst>
            <pc:docMk/>
            <pc:sldMk cId="3384408450" sldId="278"/>
            <ac:spMk id="19" creationId="{E2314267-AD3F-482F-82B7-607D45584338}"/>
          </ac:spMkLst>
        </pc:spChg>
        <pc:spChg chg="add">
          <ac:chgData name="#GAO" userId="5d08d964-9084-432d-b101-780fc6f398e8" providerId="ADAL" clId="{3787D6AB-7770-421D-B466-3D679BF6B24D}" dt="2018-11-13T07:29:58.114" v="414"/>
          <ac:spMkLst>
            <pc:docMk/>
            <pc:sldMk cId="3384408450" sldId="278"/>
            <ac:spMk id="20" creationId="{19D2B117-FD2A-4093-ACD5-0162B1EB4A01}"/>
          </ac:spMkLst>
        </pc:spChg>
        <pc:spChg chg="add mod">
          <ac:chgData name="#GAO" userId="5d08d964-9084-432d-b101-780fc6f398e8" providerId="ADAL" clId="{3787D6AB-7770-421D-B466-3D679BF6B24D}" dt="2018-11-13T07:30:24.419" v="415" actId="207"/>
          <ac:spMkLst>
            <pc:docMk/>
            <pc:sldMk cId="3384408450" sldId="278"/>
            <ac:spMk id="21" creationId="{73D03CEA-6F41-4676-A30C-46F0FE0C7D84}"/>
          </ac:spMkLst>
        </pc:spChg>
        <pc:spChg chg="add">
          <ac:chgData name="#GAO" userId="5d08d964-9084-432d-b101-780fc6f398e8" providerId="ADAL" clId="{3787D6AB-7770-421D-B466-3D679BF6B24D}" dt="2018-11-13T07:29:58.114" v="414"/>
          <ac:spMkLst>
            <pc:docMk/>
            <pc:sldMk cId="3384408450" sldId="278"/>
            <ac:spMk id="22" creationId="{3AF0C296-012E-4B62-B840-8260BA3F6E8D}"/>
          </ac:spMkLst>
        </pc:spChg>
        <pc:spChg chg="add mod">
          <ac:chgData name="#GAO" userId="5d08d964-9084-432d-b101-780fc6f398e8" providerId="ADAL" clId="{3787D6AB-7770-421D-B466-3D679BF6B24D}" dt="2018-11-13T07:40:04.361" v="594" actId="1076"/>
          <ac:spMkLst>
            <pc:docMk/>
            <pc:sldMk cId="3384408450" sldId="278"/>
            <ac:spMk id="23" creationId="{CBEE46D7-43F3-488F-A372-1612935D4FCF}"/>
          </ac:spMkLst>
        </pc:spChg>
        <pc:spChg chg="add mod">
          <ac:chgData name="#GAO" userId="5d08d964-9084-432d-b101-780fc6f398e8" providerId="ADAL" clId="{3787D6AB-7770-421D-B466-3D679BF6B24D}" dt="2018-11-13T07:40:25.959" v="597" actId="1076"/>
          <ac:spMkLst>
            <pc:docMk/>
            <pc:sldMk cId="3384408450" sldId="278"/>
            <ac:spMk id="24" creationId="{0B221852-4BC5-4563-8813-E9A0E7BA48EA}"/>
          </ac:spMkLst>
        </pc:spChg>
        <pc:spChg chg="add">
          <ac:chgData name="#GAO" userId="5d08d964-9084-432d-b101-780fc6f398e8" providerId="ADAL" clId="{3787D6AB-7770-421D-B466-3D679BF6B24D}" dt="2018-11-13T07:29:58.114" v="414"/>
          <ac:spMkLst>
            <pc:docMk/>
            <pc:sldMk cId="3384408450" sldId="278"/>
            <ac:spMk id="25" creationId="{87C8BB0B-8D61-4590-B63F-E5C8183044D7}"/>
          </ac:spMkLst>
        </pc:spChg>
        <pc:spChg chg="add">
          <ac:chgData name="#GAO" userId="5d08d964-9084-432d-b101-780fc6f398e8" providerId="ADAL" clId="{3787D6AB-7770-421D-B466-3D679BF6B24D}" dt="2018-11-13T07:29:58.114" v="414"/>
          <ac:spMkLst>
            <pc:docMk/>
            <pc:sldMk cId="3384408450" sldId="278"/>
            <ac:spMk id="26" creationId="{CDC35D7B-CF63-47D4-A77D-1B4650F187EF}"/>
          </ac:spMkLst>
        </pc:spChg>
        <pc:spChg chg="add mod">
          <ac:chgData name="#GAO" userId="5d08d964-9084-432d-b101-780fc6f398e8" providerId="ADAL" clId="{3787D6AB-7770-421D-B466-3D679BF6B24D}" dt="2018-11-13T07:40:37.396" v="628" actId="1035"/>
          <ac:spMkLst>
            <pc:docMk/>
            <pc:sldMk cId="3384408450" sldId="278"/>
            <ac:spMk id="27" creationId="{21D3F18D-B14D-4213-AF6B-3BBE4DF10516}"/>
          </ac:spMkLst>
        </pc:spChg>
        <pc:spChg chg="add mod">
          <ac:chgData name="#GAO" userId="5d08d964-9084-432d-b101-780fc6f398e8" providerId="ADAL" clId="{3787D6AB-7770-421D-B466-3D679BF6B24D}" dt="2018-11-13T07:41:30.164" v="744" actId="1035"/>
          <ac:spMkLst>
            <pc:docMk/>
            <pc:sldMk cId="3384408450" sldId="278"/>
            <ac:spMk id="37" creationId="{DBB064E7-15CF-4808-9E8D-986E7B1D42BB}"/>
          </ac:spMkLst>
        </pc:spChg>
        <pc:spChg chg="add mod">
          <ac:chgData name="#GAO" userId="5d08d964-9084-432d-b101-780fc6f398e8" providerId="ADAL" clId="{3787D6AB-7770-421D-B466-3D679BF6B24D}" dt="2018-11-13T11:09:23.335" v="947" actId="20577"/>
          <ac:spMkLst>
            <pc:docMk/>
            <pc:sldMk cId="3384408450" sldId="278"/>
            <ac:spMk id="38" creationId="{9A6FEA80-818A-4E68-ABB7-E0429A5934BD}"/>
          </ac:spMkLst>
        </pc:spChg>
        <pc:spChg chg="add mod">
          <ac:chgData name="#GAO" userId="5d08d964-9084-432d-b101-780fc6f398e8" providerId="ADAL" clId="{3787D6AB-7770-421D-B466-3D679BF6B24D}" dt="2018-11-13T11:08:33.348" v="931" actId="20577"/>
          <ac:spMkLst>
            <pc:docMk/>
            <pc:sldMk cId="3384408450" sldId="278"/>
            <ac:spMk id="39" creationId="{38672E52-7FB1-493A-8D4D-CDD8F84E80E8}"/>
          </ac:spMkLst>
        </pc:spChg>
        <pc:spChg chg="add mod">
          <ac:chgData name="#GAO" userId="5d08d964-9084-432d-b101-780fc6f398e8" providerId="ADAL" clId="{3787D6AB-7770-421D-B466-3D679BF6B24D}" dt="2018-11-13T07:38:23.841" v="582" actId="20577"/>
          <ac:spMkLst>
            <pc:docMk/>
            <pc:sldMk cId="3384408450" sldId="278"/>
            <ac:spMk id="40" creationId="{3B994F88-7CDF-46F9-A62F-B9D808852A9E}"/>
          </ac:spMkLst>
        </pc:spChg>
        <pc:spChg chg="add mod">
          <ac:chgData name="#GAO" userId="5d08d964-9084-432d-b101-780fc6f398e8" providerId="ADAL" clId="{3787D6AB-7770-421D-B466-3D679BF6B24D}" dt="2018-11-13T07:38:17.307" v="581" actId="20577"/>
          <ac:spMkLst>
            <pc:docMk/>
            <pc:sldMk cId="3384408450" sldId="278"/>
            <ac:spMk id="41" creationId="{C24C96FD-EF03-4F1D-BBF5-7B11D6C3E6BB}"/>
          </ac:spMkLst>
        </pc:spChg>
        <pc:spChg chg="add mod">
          <ac:chgData name="#GAO" userId="5d08d964-9084-432d-b101-780fc6f398e8" providerId="ADAL" clId="{3787D6AB-7770-421D-B466-3D679BF6B24D}" dt="2018-11-13T07:39:12.722" v="586" actId="14100"/>
          <ac:spMkLst>
            <pc:docMk/>
            <pc:sldMk cId="3384408450" sldId="278"/>
            <ac:spMk id="42" creationId="{E1D5DFAE-502F-42DB-99B5-12240238D933}"/>
          </ac:spMkLst>
        </pc:spChg>
        <pc:spChg chg="add mod">
          <ac:chgData name="#GAO" userId="5d08d964-9084-432d-b101-780fc6f398e8" providerId="ADAL" clId="{3787D6AB-7770-421D-B466-3D679BF6B24D}" dt="2018-11-13T07:39:24.745" v="588" actId="20577"/>
          <ac:spMkLst>
            <pc:docMk/>
            <pc:sldMk cId="3384408450" sldId="278"/>
            <ac:spMk id="43" creationId="{A43F7EB7-B095-4681-B065-00E223EBFEED}"/>
          </ac:spMkLst>
        </pc:spChg>
        <pc:spChg chg="add mod">
          <ac:chgData name="#GAO" userId="5d08d964-9084-432d-b101-780fc6f398e8" providerId="ADAL" clId="{3787D6AB-7770-421D-B466-3D679BF6B24D}" dt="2018-11-13T07:39:30.192" v="589" actId="1076"/>
          <ac:spMkLst>
            <pc:docMk/>
            <pc:sldMk cId="3384408450" sldId="278"/>
            <ac:spMk id="44" creationId="{18678C4A-917E-4789-8281-FDAE139E5C41}"/>
          </ac:spMkLst>
        </pc:spChg>
        <pc:spChg chg="add mod">
          <ac:chgData name="#GAO" userId="5d08d964-9084-432d-b101-780fc6f398e8" providerId="ADAL" clId="{3787D6AB-7770-421D-B466-3D679BF6B24D}" dt="2018-11-13T07:42:16.101" v="759" actId="20577"/>
          <ac:spMkLst>
            <pc:docMk/>
            <pc:sldMk cId="3384408450" sldId="278"/>
            <ac:spMk id="45" creationId="{DACC1ED6-5D80-4C9D-9A13-DAB6007DB13C}"/>
          </ac:spMkLst>
        </pc:spChg>
        <pc:grpChg chg="add mod">
          <ac:chgData name="#GAO" userId="5d08d964-9084-432d-b101-780fc6f398e8" providerId="ADAL" clId="{3787D6AB-7770-421D-B466-3D679BF6B24D}" dt="2018-11-13T07:41:08.336" v="662" actId="1035"/>
          <ac:grpSpMkLst>
            <pc:docMk/>
            <pc:sldMk cId="3384408450" sldId="278"/>
            <ac:grpSpMk id="29" creationId="{D8AED21F-4800-47D6-A316-22CA031DBD0A}"/>
          </ac:grpSpMkLst>
        </pc:grpChg>
        <pc:picChg chg="add mod">
          <ac:chgData name="#GAO" userId="5d08d964-9084-432d-b101-780fc6f398e8" providerId="ADAL" clId="{3787D6AB-7770-421D-B466-3D679BF6B24D}" dt="2018-11-13T07:41:19.397" v="705" actId="1036"/>
          <ac:picMkLst>
            <pc:docMk/>
            <pc:sldMk cId="3384408450" sldId="278"/>
            <ac:picMk id="28" creationId="{3926E75D-085F-4BEB-ACA6-28ABA5FD2FF9}"/>
          </ac:picMkLst>
        </pc:picChg>
      </pc:sldChg>
      <pc:sldChg chg="addSp delSp modSp ord">
        <pc:chgData name="#GAO" userId="5d08d964-9084-432d-b101-780fc6f398e8" providerId="ADAL" clId="{3787D6AB-7770-421D-B466-3D679BF6B24D}" dt="2018-11-13T06:56:57.111" v="227" actId="478"/>
        <pc:sldMkLst>
          <pc:docMk/>
          <pc:sldMk cId="2132114959" sldId="280"/>
        </pc:sldMkLst>
        <pc:spChg chg="add mod">
          <ac:chgData name="#GAO" userId="5d08d964-9084-432d-b101-780fc6f398e8" providerId="ADAL" clId="{3787D6AB-7770-421D-B466-3D679BF6B24D}" dt="2018-11-13T06:55:32.850" v="171" actId="1076"/>
          <ac:spMkLst>
            <pc:docMk/>
            <pc:sldMk cId="2132114959" sldId="280"/>
            <ac:spMk id="2" creationId="{ADD8CBB9-A259-4F63-A97D-2AD2965337FF}"/>
          </ac:spMkLst>
        </pc:spChg>
        <pc:spChg chg="add mod">
          <ac:chgData name="#GAO" userId="5d08d964-9084-432d-b101-780fc6f398e8" providerId="ADAL" clId="{3787D6AB-7770-421D-B466-3D679BF6B24D}" dt="2018-11-13T06:56:37.750" v="226" actId="1076"/>
          <ac:spMkLst>
            <pc:docMk/>
            <pc:sldMk cId="2132114959" sldId="280"/>
            <ac:spMk id="3" creationId="{E3D2C6B6-5525-4E93-9976-3D980519A341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23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29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30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31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48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50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53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55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58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60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63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65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68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3:42.493" v="63" actId="478"/>
          <ac:spMkLst>
            <pc:docMk/>
            <pc:sldMk cId="2132114959" sldId="280"/>
            <ac:spMk id="70" creationId="{00000000-0000-0000-0000-000000000000}"/>
          </ac:spMkLst>
        </pc:spChg>
        <pc:spChg chg="mod">
          <ac:chgData name="#GAO" userId="5d08d964-9084-432d-b101-780fc6f398e8" providerId="ADAL" clId="{3787D6AB-7770-421D-B466-3D679BF6B24D}" dt="2018-11-13T06:53:55.514" v="66" actId="1076"/>
          <ac:spMkLst>
            <pc:docMk/>
            <pc:sldMk cId="2132114959" sldId="280"/>
            <ac:spMk id="168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69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71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75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77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79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81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82" creationId="{00000000-0000-0000-0000-000000000000}"/>
          </ac:spMkLst>
        </pc:spChg>
        <pc:spChg chg="del">
          <ac:chgData name="#GAO" userId="5d08d964-9084-432d-b101-780fc6f398e8" providerId="ADAL" clId="{3787D6AB-7770-421D-B466-3D679BF6B24D}" dt="2018-11-13T06:56:57.111" v="227" actId="478"/>
          <ac:spMkLst>
            <pc:docMk/>
            <pc:sldMk cId="2132114959" sldId="280"/>
            <ac:spMk id="184" creationId="{00000000-0000-0000-0000-000000000000}"/>
          </ac:spMkLst>
        </pc:spChg>
        <pc:spChg chg="mod">
          <ac:chgData name="#GAO" userId="5d08d964-9084-432d-b101-780fc6f398e8" providerId="ADAL" clId="{3787D6AB-7770-421D-B466-3D679BF6B24D}" dt="2018-11-13T06:54:31.004" v="72" actId="1076"/>
          <ac:spMkLst>
            <pc:docMk/>
            <pc:sldMk cId="2132114959" sldId="280"/>
            <ac:spMk id="185" creationId="{00000000-0000-0000-0000-000000000000}"/>
          </ac:spMkLst>
        </pc:spChg>
        <pc:picChg chg="del">
          <ac:chgData name="#GAO" userId="5d08d964-9084-432d-b101-780fc6f398e8" providerId="ADAL" clId="{3787D6AB-7770-421D-B466-3D679BF6B24D}" dt="2018-11-13T06:56:57.111" v="227" actId="478"/>
          <ac:picMkLst>
            <pc:docMk/>
            <pc:sldMk cId="2132114959" sldId="280"/>
            <ac:picMk id="174" creationId="{00000000-0000-0000-0000-000000000000}"/>
          </ac:picMkLst>
        </pc:picChg>
        <pc:picChg chg="del">
          <ac:chgData name="#GAO" userId="5d08d964-9084-432d-b101-780fc6f398e8" providerId="ADAL" clId="{3787D6AB-7770-421D-B466-3D679BF6B24D}" dt="2018-11-13T06:56:57.111" v="227" actId="478"/>
          <ac:picMkLst>
            <pc:docMk/>
            <pc:sldMk cId="2132114959" sldId="280"/>
            <ac:picMk id="176" creationId="{00000000-0000-0000-0000-000000000000}"/>
          </ac:picMkLst>
        </pc:picChg>
        <pc:picChg chg="del">
          <ac:chgData name="#GAO" userId="5d08d964-9084-432d-b101-780fc6f398e8" providerId="ADAL" clId="{3787D6AB-7770-421D-B466-3D679BF6B24D}" dt="2018-11-13T06:56:57.111" v="227" actId="478"/>
          <ac:picMkLst>
            <pc:docMk/>
            <pc:sldMk cId="2132114959" sldId="280"/>
            <ac:picMk id="180" creationId="{00000000-0000-0000-0000-000000000000}"/>
          </ac:picMkLst>
        </pc:picChg>
        <pc:picChg chg="del">
          <ac:chgData name="#GAO" userId="5d08d964-9084-432d-b101-780fc6f398e8" providerId="ADAL" clId="{3787D6AB-7770-421D-B466-3D679BF6B24D}" dt="2018-11-13T06:56:57.111" v="227" actId="478"/>
          <ac:picMkLst>
            <pc:docMk/>
            <pc:sldMk cId="2132114959" sldId="280"/>
            <ac:picMk id="183" creationId="{00000000-0000-0000-0000-000000000000}"/>
          </ac:picMkLst>
        </pc:picChg>
      </pc:sldChg>
      <pc:sldChg chg="add del">
        <pc:chgData name="#GAO" userId="5d08d964-9084-432d-b101-780fc6f398e8" providerId="ADAL" clId="{3787D6AB-7770-421D-B466-3D679BF6B24D}" dt="2018-11-13T07:54:19.106" v="838" actId="2696"/>
        <pc:sldMkLst>
          <pc:docMk/>
          <pc:sldMk cId="742892018" sldId="281"/>
        </pc:sldMkLst>
      </pc:sldChg>
      <pc:sldChg chg="delSp modSp add">
        <pc:chgData name="#GAO" userId="5d08d964-9084-432d-b101-780fc6f398e8" providerId="ADAL" clId="{3787D6AB-7770-421D-B466-3D679BF6B24D}" dt="2018-11-13T07:59:05.751" v="876"/>
        <pc:sldMkLst>
          <pc:docMk/>
          <pc:sldMk cId="1251271883" sldId="281"/>
        </pc:sldMkLst>
        <pc:spChg chg="mod">
          <ac:chgData name="#GAO" userId="5d08d964-9084-432d-b101-780fc6f398e8" providerId="ADAL" clId="{3787D6AB-7770-421D-B466-3D679BF6B24D}" dt="2018-11-13T07:55:35.487" v="860" actId="20577"/>
          <ac:spMkLst>
            <pc:docMk/>
            <pc:sldMk cId="1251271883" sldId="281"/>
            <ac:spMk id="3" creationId="{2F7D7544-2BB3-4D87-A147-00EFD015D9B3}"/>
          </ac:spMkLst>
        </pc:spChg>
        <pc:spChg chg="del">
          <ac:chgData name="#GAO" userId="5d08d964-9084-432d-b101-780fc6f398e8" providerId="ADAL" clId="{3787D6AB-7770-421D-B466-3D679BF6B24D}" dt="2018-11-13T07:54:43.849" v="841" actId="478"/>
          <ac:spMkLst>
            <pc:docMk/>
            <pc:sldMk cId="1251271883" sldId="281"/>
            <ac:spMk id="5" creationId="{AFBBABD6-BF93-4B03-8769-A40381EBE2B3}"/>
          </ac:spMkLst>
        </pc:spChg>
        <pc:graphicFrameChg chg="mod modGraphic">
          <ac:chgData name="#GAO" userId="5d08d964-9084-432d-b101-780fc6f398e8" providerId="ADAL" clId="{3787D6AB-7770-421D-B466-3D679BF6B24D}" dt="2018-11-13T07:59:05.751" v="876"/>
          <ac:graphicFrameMkLst>
            <pc:docMk/>
            <pc:sldMk cId="1251271883" sldId="281"/>
            <ac:graphicFrameMk id="37" creationId="{6B3AFE9D-9EF9-4518-A3C9-EFA853370675}"/>
          </ac:graphicFrameMkLst>
        </pc:graphicFrameChg>
      </pc:sldChg>
      <pc:sldChg chg="add del">
        <pc:chgData name="#GAO" userId="5d08d964-9084-432d-b101-780fc6f398e8" providerId="ADAL" clId="{3787D6AB-7770-421D-B466-3D679BF6B24D}" dt="2018-11-13T07:50:26.271" v="816" actId="2696"/>
        <pc:sldMkLst>
          <pc:docMk/>
          <pc:sldMk cId="1467273823" sldId="281"/>
        </pc:sldMkLst>
      </pc:sldChg>
      <pc:sldChg chg="add del">
        <pc:chgData name="#GAO" userId="5d08d964-9084-432d-b101-780fc6f398e8" providerId="ADAL" clId="{3787D6AB-7770-421D-B466-3D679BF6B24D}" dt="2018-11-13T07:50:24.145" v="815" actId="2696"/>
        <pc:sldMkLst>
          <pc:docMk/>
          <pc:sldMk cId="1486987440" sldId="282"/>
        </pc:sldMkLst>
      </pc:sldChg>
      <pc:sldChg chg="add del">
        <pc:chgData name="#GAO" userId="5d08d964-9084-432d-b101-780fc6f398e8" providerId="ADAL" clId="{3787D6AB-7770-421D-B466-3D679BF6B24D}" dt="2018-11-13T07:57:10.631" v="868" actId="2696"/>
        <pc:sldMkLst>
          <pc:docMk/>
          <pc:sldMk cId="2119745671" sldId="282"/>
        </pc:sldMkLst>
      </pc:sldChg>
      <pc:sldChg chg="addSp delSp modSp add">
        <pc:chgData name="#GAO" userId="5d08d964-9084-432d-b101-780fc6f398e8" providerId="ADAL" clId="{3787D6AB-7770-421D-B466-3D679BF6B24D}" dt="2018-11-13T08:02:24.559" v="913" actId="1076"/>
        <pc:sldMkLst>
          <pc:docMk/>
          <pc:sldMk cId="4096262211" sldId="283"/>
        </pc:sldMkLst>
        <pc:spChg chg="mod">
          <ac:chgData name="#GAO" userId="5d08d964-9084-432d-b101-780fc6f398e8" providerId="ADAL" clId="{3787D6AB-7770-421D-B466-3D679BF6B24D}" dt="2018-11-13T08:02:24.559" v="913" actId="1076"/>
          <ac:spMkLst>
            <pc:docMk/>
            <pc:sldMk cId="4096262211" sldId="283"/>
            <ac:spMk id="3" creationId="{2F7D7544-2BB3-4D87-A147-00EFD015D9B3}"/>
          </ac:spMkLst>
        </pc:spChg>
        <pc:graphicFrameChg chg="add del mod modGraphic">
          <ac:chgData name="#GAO" userId="5d08d964-9084-432d-b101-780fc6f398e8" providerId="ADAL" clId="{3787D6AB-7770-421D-B466-3D679BF6B24D}" dt="2018-11-13T08:01:52.034" v="902" actId="14100"/>
          <ac:graphicFrameMkLst>
            <pc:docMk/>
            <pc:sldMk cId="4096262211" sldId="283"/>
            <ac:graphicFrameMk id="37" creationId="{6B3AFE9D-9EF9-4518-A3C9-EFA853370675}"/>
          </ac:graphicFrameMkLst>
        </pc:graphicFrameChg>
      </pc:sldChg>
    </pc:docChg>
  </pc:docChgLst>
  <pc:docChgLst>
    <pc:chgData name=" " userId="5d08d964-9084-432d-b101-780fc6f398e8" providerId="ADAL" clId="{3787D6AB-7770-421D-B466-3D679BF6B24D}"/>
    <pc:docChg chg="undo modSld">
      <pc:chgData name=" " userId="5d08d964-9084-432d-b101-780fc6f398e8" providerId="ADAL" clId="{3787D6AB-7770-421D-B466-3D679BF6B24D}" dt="2018-11-13T12:01:40.766" v="33" actId="2711"/>
      <pc:docMkLst>
        <pc:docMk/>
      </pc:docMkLst>
      <pc:sldChg chg="modSp">
        <pc:chgData name=" " userId="5d08d964-9084-432d-b101-780fc6f398e8" providerId="ADAL" clId="{3787D6AB-7770-421D-B466-3D679BF6B24D}" dt="2018-11-13T12:01:40.766" v="33" actId="2711"/>
        <pc:sldMkLst>
          <pc:docMk/>
          <pc:sldMk cId="0" sldId="260"/>
        </pc:sldMkLst>
        <pc:spChg chg="mod">
          <ac:chgData name=" " userId="5d08d964-9084-432d-b101-780fc6f398e8" providerId="ADAL" clId="{3787D6AB-7770-421D-B466-3D679BF6B24D}" dt="2018-11-13T12:01:40.766" v="33" actId="2711"/>
          <ac:spMkLst>
            <pc:docMk/>
            <pc:sldMk cId="0" sldId="260"/>
            <ac:spMk id="50" creationId="{00000000-0000-0000-0000-000000000000}"/>
          </ac:spMkLst>
        </pc:spChg>
      </pc:sldChg>
      <pc:sldChg chg="modAnim">
        <pc:chgData name=" " userId="5d08d964-9084-432d-b101-780fc6f398e8" providerId="ADAL" clId="{3787D6AB-7770-421D-B466-3D679BF6B24D}" dt="2018-11-13T11:41:20.822" v="0"/>
        <pc:sldMkLst>
          <pc:docMk/>
          <pc:sldMk cId="3377450165" sldId="261"/>
        </pc:sldMkLst>
      </pc:sldChg>
      <pc:sldChg chg="modSp">
        <pc:chgData name=" " userId="5d08d964-9084-432d-b101-780fc6f398e8" providerId="ADAL" clId="{3787D6AB-7770-421D-B466-3D679BF6B24D}" dt="2018-11-13T11:42:15.120" v="13" actId="1037"/>
        <pc:sldMkLst>
          <pc:docMk/>
          <pc:sldMk cId="1020592491" sldId="279"/>
        </pc:sldMkLst>
        <pc:spChg chg="mod">
          <ac:chgData name=" " userId="5d08d964-9084-432d-b101-780fc6f398e8" providerId="ADAL" clId="{3787D6AB-7770-421D-B466-3D679BF6B24D}" dt="2018-11-13T11:42:07.916" v="6" actId="1037"/>
          <ac:spMkLst>
            <pc:docMk/>
            <pc:sldMk cId="1020592491" sldId="279"/>
            <ac:spMk id="51" creationId="{343B8B9B-BA8B-4A3E-A4FE-5335F5DC186E}"/>
          </ac:spMkLst>
        </pc:spChg>
        <pc:spChg chg="mod">
          <ac:chgData name=" " userId="5d08d964-9084-432d-b101-780fc6f398e8" providerId="ADAL" clId="{3787D6AB-7770-421D-B466-3D679BF6B24D}" dt="2018-11-13T11:42:15.120" v="13" actId="1037"/>
          <ac:spMkLst>
            <pc:docMk/>
            <pc:sldMk cId="1020592491" sldId="279"/>
            <ac:spMk id="54" creationId="{7AB52E6E-2938-44A6-827A-56ED45B86749}"/>
          </ac:spMkLst>
        </pc:spChg>
      </pc:sldChg>
      <pc:sldChg chg="modSp">
        <pc:chgData name=" " userId="5d08d964-9084-432d-b101-780fc6f398e8" providerId="ADAL" clId="{3787D6AB-7770-421D-B466-3D679BF6B24D}" dt="2018-11-13T11:59:39.696" v="29" actId="113"/>
        <pc:sldMkLst>
          <pc:docMk/>
          <pc:sldMk cId="1918079104" sldId="285"/>
        </pc:sldMkLst>
        <pc:spChg chg="mod">
          <ac:chgData name=" " userId="5d08d964-9084-432d-b101-780fc6f398e8" providerId="ADAL" clId="{3787D6AB-7770-421D-B466-3D679BF6B24D}" dt="2018-11-13T11:59:39.696" v="29" actId="113"/>
          <ac:spMkLst>
            <pc:docMk/>
            <pc:sldMk cId="1918079104" sldId="285"/>
            <ac:spMk id="27" creationId="{17ED8306-01A0-3F4B-ACC7-A7ABFC340868}"/>
          </ac:spMkLst>
        </pc:spChg>
        <pc:spChg chg="mod">
          <ac:chgData name=" " userId="5d08d964-9084-432d-b101-780fc6f398e8" providerId="ADAL" clId="{3787D6AB-7770-421D-B466-3D679BF6B24D}" dt="2018-11-13T11:58:48.537" v="21" actId="113"/>
          <ac:spMkLst>
            <pc:docMk/>
            <pc:sldMk cId="1918079104" sldId="285"/>
            <ac:spMk id="28" creationId="{DD375757-D284-FB46-8323-52CBD85A3F58}"/>
          </ac:spMkLst>
        </pc:spChg>
      </pc:sldChg>
    </pc:docChg>
  </pc:docChgLst>
  <pc:docChgLst>
    <pc:chgData name="#WANG" userId="55ce5d05-6a02-43bd-8a6c-5e4cee8d52ef" providerId="ADAL" clId="{282D0007-A808-C841-92AA-65F74E128A9B}"/>
    <pc:docChg chg="undo custSel addSld delSld modSld sldOrd">
      <pc:chgData name="#WANG" userId="55ce5d05-6a02-43bd-8a6c-5e4cee8d52ef" providerId="ADAL" clId="{282D0007-A808-C841-92AA-65F74E128A9B}" dt="2018-11-13T11:53:46.594" v="3676" actId="20577"/>
      <pc:docMkLst>
        <pc:docMk/>
      </pc:docMkLst>
      <pc:sldChg chg="addSp delSp modSp add">
        <pc:chgData name="#WANG" userId="55ce5d05-6a02-43bd-8a6c-5e4cee8d52ef" providerId="ADAL" clId="{282D0007-A808-C841-92AA-65F74E128A9B}" dt="2018-11-13T10:46:34.659" v="1789" actId="1038"/>
        <pc:sldMkLst>
          <pc:docMk/>
          <pc:sldMk cId="3086008846" sldId="259"/>
        </pc:sldMkLst>
        <pc:spChg chg="add del mod">
          <ac:chgData name="#WANG" userId="55ce5d05-6a02-43bd-8a6c-5e4cee8d52ef" providerId="ADAL" clId="{282D0007-A808-C841-92AA-65F74E128A9B}" dt="2018-11-13T09:25:38.602" v="271"/>
          <ac:spMkLst>
            <pc:docMk/>
            <pc:sldMk cId="3086008846" sldId="259"/>
            <ac:spMk id="2" creationId="{577BF974-3CA0-DC4F-8FA9-7C22F1849400}"/>
          </ac:spMkLst>
        </pc:spChg>
        <pc:spChg chg="add del mod">
          <ac:chgData name="#WANG" userId="55ce5d05-6a02-43bd-8a6c-5e4cee8d52ef" providerId="ADAL" clId="{282D0007-A808-C841-92AA-65F74E128A9B}" dt="2018-11-13T09:26:16.611" v="280"/>
          <ac:spMkLst>
            <pc:docMk/>
            <pc:sldMk cId="3086008846" sldId="259"/>
            <ac:spMk id="3" creationId="{272076D5-E891-BA44-B474-56AE39254BF8}"/>
          </ac:spMkLst>
        </pc:spChg>
        <pc:spChg chg="add mod">
          <ac:chgData name="#WANG" userId="55ce5d05-6a02-43bd-8a6c-5e4cee8d52ef" providerId="ADAL" clId="{282D0007-A808-C841-92AA-65F74E128A9B}" dt="2018-11-13T10:46:34.659" v="1789" actId="1038"/>
          <ac:spMkLst>
            <pc:docMk/>
            <pc:sldMk cId="3086008846" sldId="259"/>
            <ac:spMk id="26" creationId="{4007FB55-B1A3-AC44-9EF0-01E8A0143130}"/>
          </ac:spMkLst>
        </pc:spChg>
        <pc:spChg chg="mod">
          <ac:chgData name="#WANG" userId="55ce5d05-6a02-43bd-8a6c-5e4cee8d52ef" providerId="ADAL" clId="{282D0007-A808-C841-92AA-65F74E128A9B}" dt="2018-11-13T09:26:05.854" v="273" actId="20577"/>
          <ac:spMkLst>
            <pc:docMk/>
            <pc:sldMk cId="3086008846" sldId="259"/>
            <ac:spMk id="30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10:46:04.589" v="1774" actId="14100"/>
          <ac:spMkLst>
            <pc:docMk/>
            <pc:sldMk cId="3086008846" sldId="259"/>
            <ac:spMk id="32" creationId="{00000000-0000-0000-0000-000000000000}"/>
          </ac:spMkLst>
        </pc:spChg>
        <pc:spChg chg="del mod">
          <ac:chgData name="#WANG" userId="55ce5d05-6a02-43bd-8a6c-5e4cee8d52ef" providerId="ADAL" clId="{282D0007-A808-C841-92AA-65F74E128A9B}" dt="2018-11-13T10:46:27.853" v="1776" actId="478"/>
          <ac:spMkLst>
            <pc:docMk/>
            <pc:sldMk cId="3086008846" sldId="259"/>
            <ac:spMk id="148" creationId="{00000000-0000-0000-0000-000000000000}"/>
          </ac:spMkLst>
        </pc:spChg>
        <pc:picChg chg="add del mod">
          <ac:chgData name="#WANG" userId="55ce5d05-6a02-43bd-8a6c-5e4cee8d52ef" providerId="ADAL" clId="{282D0007-A808-C841-92AA-65F74E128A9B}" dt="2018-11-13T09:21:55.747" v="197" actId="478"/>
          <ac:picMkLst>
            <pc:docMk/>
            <pc:sldMk cId="3086008846" sldId="259"/>
            <ac:picMk id="23" creationId="{969190B9-DB86-054F-88EF-B005D3BA6B7B}"/>
          </ac:picMkLst>
        </pc:picChg>
        <pc:picChg chg="del">
          <ac:chgData name="#WANG" userId="55ce5d05-6a02-43bd-8a6c-5e4cee8d52ef" providerId="ADAL" clId="{282D0007-A808-C841-92AA-65F74E128A9B}" dt="2018-11-13T09:21:55.747" v="197" actId="478"/>
          <ac:picMkLst>
            <pc:docMk/>
            <pc:sldMk cId="3086008846" sldId="259"/>
            <ac:picMk id="1027" creationId="{00000000-0000-0000-0000-000000000000}"/>
          </ac:picMkLst>
        </pc:picChg>
      </pc:sldChg>
      <pc:sldChg chg="modSp">
        <pc:chgData name="#WANG" userId="55ce5d05-6a02-43bd-8a6c-5e4cee8d52ef" providerId="ADAL" clId="{282D0007-A808-C841-92AA-65F74E128A9B}" dt="2018-11-13T10:09:55.331" v="1173"/>
        <pc:sldMkLst>
          <pc:docMk/>
          <pc:sldMk cId="0" sldId="260"/>
        </pc:sldMkLst>
        <pc:spChg chg="mod">
          <ac:chgData name="#WANG" userId="55ce5d05-6a02-43bd-8a6c-5e4cee8d52ef" providerId="ADAL" clId="{282D0007-A808-C841-92AA-65F74E128A9B}" dt="2018-11-13T09:06:53.891" v="57" actId="20577"/>
          <ac:spMkLst>
            <pc:docMk/>
            <pc:sldMk cId="0" sldId="260"/>
            <ac:spMk id="55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10:09:55.331" v="1173"/>
          <ac:spMkLst>
            <pc:docMk/>
            <pc:sldMk cId="0" sldId="260"/>
            <ac:spMk id="171" creationId="{00000000-0000-0000-0000-000000000000}"/>
          </ac:spMkLst>
        </pc:spChg>
      </pc:sldChg>
      <pc:sldChg chg="addSp delSp modSp ord delAnim modAnim">
        <pc:chgData name="#WANG" userId="55ce5d05-6a02-43bd-8a6c-5e4cee8d52ef" providerId="ADAL" clId="{282D0007-A808-C841-92AA-65F74E128A9B}" dt="2018-11-13T11:02:37.353" v="2215" actId="14100"/>
        <pc:sldMkLst>
          <pc:docMk/>
          <pc:sldMk cId="3377450165" sldId="261"/>
        </pc:sldMkLst>
        <pc:spChg chg="add del mod">
          <ac:chgData name="#WANG" userId="55ce5d05-6a02-43bd-8a6c-5e4cee8d52ef" providerId="ADAL" clId="{282D0007-A808-C841-92AA-65F74E128A9B}" dt="2018-11-13T09:20:44.136" v="151" actId="47"/>
          <ac:spMkLst>
            <pc:docMk/>
            <pc:sldMk cId="3377450165" sldId="261"/>
            <ac:spMk id="2" creationId="{8D7E8B43-0952-41DA-8CB3-6F2D025F7BD2}"/>
          </ac:spMkLst>
        </pc:spChg>
        <pc:spChg chg="mod">
          <ac:chgData name="#WANG" userId="55ce5d05-6a02-43bd-8a6c-5e4cee8d52ef" providerId="ADAL" clId="{282D0007-A808-C841-92AA-65F74E128A9B}" dt="2018-11-13T09:32:18.076" v="290" actId="20577"/>
          <ac:spMkLst>
            <pc:docMk/>
            <pc:sldMk cId="3377450165" sldId="261"/>
            <ac:spMk id="3" creationId="{0C46F569-44BB-4EC2-B1FF-C97655D7F3C7}"/>
          </ac:spMkLst>
        </pc:spChg>
        <pc:spChg chg="add mod topLvl">
          <ac:chgData name="#WANG" userId="55ce5d05-6a02-43bd-8a6c-5e4cee8d52ef" providerId="ADAL" clId="{282D0007-A808-C841-92AA-65F74E128A9B}" dt="2018-11-13T09:54:17.905" v="822" actId="165"/>
          <ac:spMkLst>
            <pc:docMk/>
            <pc:sldMk cId="3377450165" sldId="261"/>
            <ac:spMk id="5" creationId="{B279B9E1-8CE4-7441-914A-BB83E7BCB64A}"/>
          </ac:spMkLst>
        </pc:spChg>
        <pc:spChg chg="del mod">
          <ac:chgData name="#WANG" userId="55ce5d05-6a02-43bd-8a6c-5e4cee8d52ef" providerId="ADAL" clId="{282D0007-A808-C841-92AA-65F74E128A9B}" dt="2018-11-13T09:40:50.144" v="547"/>
          <ac:spMkLst>
            <pc:docMk/>
            <pc:sldMk cId="3377450165" sldId="261"/>
            <ac:spMk id="18" creationId="{1511404D-E07F-4B70-B226-2C8610BB35EF}"/>
          </ac:spMkLst>
        </pc:spChg>
        <pc:spChg chg="add mod">
          <ac:chgData name="#WANG" userId="55ce5d05-6a02-43bd-8a6c-5e4cee8d52ef" providerId="ADAL" clId="{282D0007-A808-C841-92AA-65F74E128A9B}" dt="2018-11-13T10:46:40.070" v="1790" actId="14100"/>
          <ac:spMkLst>
            <pc:docMk/>
            <pc:sldMk cId="3377450165" sldId="261"/>
            <ac:spMk id="27" creationId="{49D27F2B-9189-3742-93C9-770CE8DDEB86}"/>
          </ac:spMkLst>
        </pc:spChg>
        <pc:spChg chg="add mod topLvl">
          <ac:chgData name="#WANG" userId="55ce5d05-6a02-43bd-8a6c-5e4cee8d52ef" providerId="ADAL" clId="{282D0007-A808-C841-92AA-65F74E128A9B}" dt="2018-11-13T11:02:37.353" v="2215" actId="14100"/>
          <ac:spMkLst>
            <pc:docMk/>
            <pc:sldMk cId="3377450165" sldId="261"/>
            <ac:spMk id="29" creationId="{77BBB9DA-9077-3C46-AA63-C1671B9B4163}"/>
          </ac:spMkLst>
        </pc:spChg>
        <pc:spChg chg="mod">
          <ac:chgData name="#WANG" userId="55ce5d05-6a02-43bd-8a6c-5e4cee8d52ef" providerId="ADAL" clId="{282D0007-A808-C841-92AA-65F74E128A9B}" dt="2018-11-13T09:39:08.818" v="531" actId="1035"/>
          <ac:spMkLst>
            <pc:docMk/>
            <pc:sldMk cId="3377450165" sldId="261"/>
            <ac:spMk id="32" creationId="{5F2BD1BC-7E02-46E2-8E9D-EAE15392313A}"/>
          </ac:spMkLst>
        </pc:spChg>
        <pc:spChg chg="add del">
          <ac:chgData name="#WANG" userId="55ce5d05-6a02-43bd-8a6c-5e4cee8d52ef" providerId="ADAL" clId="{282D0007-A808-C841-92AA-65F74E128A9B}" dt="2018-11-13T10:46:42.711" v="1792"/>
          <ac:spMkLst>
            <pc:docMk/>
            <pc:sldMk cId="3377450165" sldId="261"/>
            <ac:spMk id="38" creationId="{465C8C7A-961E-E645-92F7-3AF74BE46D33}"/>
          </ac:spMkLst>
        </pc:spChg>
        <pc:spChg chg="add">
          <ac:chgData name="#WANG" userId="55ce5d05-6a02-43bd-8a6c-5e4cee8d52ef" providerId="ADAL" clId="{282D0007-A808-C841-92AA-65F74E128A9B}" dt="2018-11-13T10:46:44.073" v="1794"/>
          <ac:spMkLst>
            <pc:docMk/>
            <pc:sldMk cId="3377450165" sldId="261"/>
            <ac:spMk id="39" creationId="{5438DEFD-0F9A-0345-9056-B6E786B4E32E}"/>
          </ac:spMkLst>
        </pc:spChg>
        <pc:spChg chg="del">
          <ac:chgData name="#WANG" userId="55ce5d05-6a02-43bd-8a6c-5e4cee8d52ef" providerId="ADAL" clId="{282D0007-A808-C841-92AA-65F74E128A9B}" dt="2018-11-13T10:46:43.484" v="1793" actId="478"/>
          <ac:spMkLst>
            <pc:docMk/>
            <pc:sldMk cId="3377450165" sldId="261"/>
            <ac:spMk id="171" creationId="{00000000-0000-0000-0000-000000000000}"/>
          </ac:spMkLst>
        </pc:spChg>
        <pc:grpChg chg="add del mod">
          <ac:chgData name="#WANG" userId="55ce5d05-6a02-43bd-8a6c-5e4cee8d52ef" providerId="ADAL" clId="{282D0007-A808-C841-92AA-65F74E128A9B}" dt="2018-11-13T09:54:17.905" v="822" actId="165"/>
          <ac:grpSpMkLst>
            <pc:docMk/>
            <pc:sldMk cId="3377450165" sldId="261"/>
            <ac:grpSpMk id="7" creationId="{3E5D17EC-FD5E-7749-8C36-BB69A52100E2}"/>
          </ac:grpSpMkLst>
        </pc:grpChg>
        <pc:grpChg chg="mod">
          <ac:chgData name="#WANG" userId="55ce5d05-6a02-43bd-8a6c-5e4cee8d52ef" providerId="ADAL" clId="{282D0007-A808-C841-92AA-65F74E128A9B}" dt="2018-11-13T09:38:41.059" v="518" actId="1036"/>
          <ac:grpSpMkLst>
            <pc:docMk/>
            <pc:sldMk cId="3377450165" sldId="261"/>
            <ac:grpSpMk id="15" creationId="{B53077DF-3A6F-48B0-9944-83A2E7F27FA5}"/>
          </ac:grpSpMkLst>
        </pc:grpChg>
        <pc:grpChg chg="mod topLvl">
          <ac:chgData name="#WANG" userId="55ce5d05-6a02-43bd-8a6c-5e4cee8d52ef" providerId="ADAL" clId="{282D0007-A808-C841-92AA-65F74E128A9B}" dt="2018-11-13T09:54:17.905" v="822" actId="165"/>
          <ac:grpSpMkLst>
            <pc:docMk/>
            <pc:sldMk cId="3377450165" sldId="261"/>
            <ac:grpSpMk id="17" creationId="{75A6563B-1936-4698-A958-E3CB157BD79C}"/>
          </ac:grpSpMkLst>
        </pc:grpChg>
        <pc:grpChg chg="add del mod">
          <ac:chgData name="#WANG" userId="55ce5d05-6a02-43bd-8a6c-5e4cee8d52ef" providerId="ADAL" clId="{282D0007-A808-C841-92AA-65F74E128A9B}" dt="2018-11-13T09:42:56.558" v="578"/>
          <ac:grpSpMkLst>
            <pc:docMk/>
            <pc:sldMk cId="3377450165" sldId="261"/>
            <ac:grpSpMk id="33" creationId="{F6C4819B-80BA-0844-8623-E0201497A010}"/>
          </ac:grpSpMkLst>
        </pc:grpChg>
        <pc:picChg chg="mod">
          <ac:chgData name="#WANG" userId="55ce5d05-6a02-43bd-8a6c-5e4cee8d52ef" providerId="ADAL" clId="{282D0007-A808-C841-92AA-65F74E128A9B}" dt="2018-11-13T09:38:31.928" v="504" actId="1038"/>
          <ac:picMkLst>
            <pc:docMk/>
            <pc:sldMk cId="3377450165" sldId="261"/>
            <ac:picMk id="4" creationId="{CF649E87-71DF-42E5-ABC9-9BA120136CCD}"/>
          </ac:picMkLst>
        </pc:picChg>
        <pc:picChg chg="mod topLvl">
          <ac:chgData name="#WANG" userId="55ce5d05-6a02-43bd-8a6c-5e4cee8d52ef" providerId="ADAL" clId="{282D0007-A808-C841-92AA-65F74E128A9B}" dt="2018-11-13T09:54:17.905" v="822" actId="165"/>
          <ac:picMkLst>
            <pc:docMk/>
            <pc:sldMk cId="3377450165" sldId="261"/>
            <ac:picMk id="6" creationId="{C3751C09-16F3-4FDE-8AB7-DD9D44F859EC}"/>
          </ac:picMkLst>
        </pc:picChg>
        <pc:picChg chg="add del mod">
          <ac:chgData name="#WANG" userId="55ce5d05-6a02-43bd-8a6c-5e4cee8d52ef" providerId="ADAL" clId="{282D0007-A808-C841-92AA-65F74E128A9B}" dt="2018-11-13T09:42:56.558" v="578"/>
          <ac:picMkLst>
            <pc:docMk/>
            <pc:sldMk cId="3377450165" sldId="261"/>
            <ac:picMk id="31" creationId="{473C98BA-F7ED-184F-9425-B2A68D53F69D}"/>
          </ac:picMkLst>
        </pc:picChg>
        <pc:picChg chg="add del mod">
          <ac:chgData name="#WANG" userId="55ce5d05-6a02-43bd-8a6c-5e4cee8d52ef" providerId="ADAL" clId="{282D0007-A808-C841-92AA-65F74E128A9B}" dt="2018-11-13T09:42:56.558" v="578"/>
          <ac:picMkLst>
            <pc:docMk/>
            <pc:sldMk cId="3377450165" sldId="261"/>
            <ac:picMk id="37" creationId="{43F5EE93-F5AC-824A-B72A-D8444CF80C44}"/>
          </ac:picMkLst>
        </pc:picChg>
      </pc:sldChg>
      <pc:sldChg chg="addSp delSp modSp add">
        <pc:chgData name="#WANG" userId="55ce5d05-6a02-43bd-8a6c-5e4cee8d52ef" providerId="ADAL" clId="{282D0007-A808-C841-92AA-65F74E128A9B}" dt="2018-11-13T10:57:09.473" v="2053" actId="20577"/>
        <pc:sldMkLst>
          <pc:docMk/>
          <pc:sldMk cId="434247428" sldId="262"/>
        </pc:sldMkLst>
        <pc:spChg chg="add del mod">
          <ac:chgData name="#WANG" userId="55ce5d05-6a02-43bd-8a6c-5e4cee8d52ef" providerId="ADAL" clId="{282D0007-A808-C841-92AA-65F74E128A9B}" dt="2018-11-13T10:13:36.097" v="1204" actId="767"/>
          <ac:spMkLst>
            <pc:docMk/>
            <pc:sldMk cId="434247428" sldId="262"/>
            <ac:spMk id="2" creationId="{0CABCD7F-63C4-3946-896E-B13CA409A7A7}"/>
          </ac:spMkLst>
        </pc:spChg>
        <pc:spChg chg="add del mod">
          <ac:chgData name="#WANG" userId="55ce5d05-6a02-43bd-8a6c-5e4cee8d52ef" providerId="ADAL" clId="{282D0007-A808-C841-92AA-65F74E128A9B}" dt="2018-11-13T10:15:39.394" v="1260"/>
          <ac:spMkLst>
            <pc:docMk/>
            <pc:sldMk cId="434247428" sldId="262"/>
            <ac:spMk id="3" creationId="{AA71FDF0-8A18-6D43-A2B7-6645D5A5B98D}"/>
          </ac:spMkLst>
        </pc:spChg>
        <pc:spChg chg="add del mod">
          <ac:chgData name="#WANG" userId="55ce5d05-6a02-43bd-8a6c-5e4cee8d52ef" providerId="ADAL" clId="{282D0007-A808-C841-92AA-65F74E128A9B}" dt="2018-11-13T10:56:23.114" v="1956"/>
          <ac:spMkLst>
            <pc:docMk/>
            <pc:sldMk cId="434247428" sldId="262"/>
            <ac:spMk id="5" creationId="{2D142365-BD0A-1148-BC98-4090A184E36B}"/>
          </ac:spMkLst>
        </pc:spChg>
        <pc:spChg chg="add del mod">
          <ac:chgData name="#WANG" userId="55ce5d05-6a02-43bd-8a6c-5e4cee8d52ef" providerId="ADAL" clId="{282D0007-A808-C841-92AA-65F74E128A9B}" dt="2018-11-13T10:56:24.811" v="1958"/>
          <ac:spMkLst>
            <pc:docMk/>
            <pc:sldMk cId="434247428" sldId="262"/>
            <ac:spMk id="6" creationId="{0EE1D2FF-2978-1248-BC4B-C410835FA8E5}"/>
          </ac:spMkLst>
        </pc:spChg>
        <pc:spChg chg="mod">
          <ac:chgData name="#WANG" userId="55ce5d05-6a02-43bd-8a6c-5e4cee8d52ef" providerId="ADAL" clId="{282D0007-A808-C841-92AA-65F74E128A9B}" dt="2018-11-13T10:45:53.782" v="1773"/>
          <ac:spMkLst>
            <pc:docMk/>
            <pc:sldMk cId="434247428" sldId="262"/>
            <ac:spMk id="47" creationId="{00000000-0000-0000-0000-000000000000}"/>
          </ac:spMkLst>
        </pc:spChg>
        <pc:spChg chg="del mod topLvl">
          <ac:chgData name="#WANG" userId="55ce5d05-6a02-43bd-8a6c-5e4cee8d52ef" providerId="ADAL" clId="{282D0007-A808-C841-92AA-65F74E128A9B}" dt="2018-11-13T10:45:47.177" v="1772" actId="478"/>
          <ac:spMkLst>
            <pc:docMk/>
            <pc:sldMk cId="434247428" sldId="262"/>
            <ac:spMk id="61" creationId="{00000000-0000-0000-0000-000000000000}"/>
          </ac:spMkLst>
        </pc:spChg>
        <pc:spChg chg="mod topLvl">
          <ac:chgData name="#WANG" userId="55ce5d05-6a02-43bd-8a6c-5e4cee8d52ef" providerId="ADAL" clId="{282D0007-A808-C841-92AA-65F74E128A9B}" dt="2018-11-13T10:56:38.845" v="1999" actId="1037"/>
          <ac:spMkLst>
            <pc:docMk/>
            <pc:sldMk cId="434247428" sldId="262"/>
            <ac:spMk id="64" creationId="{00000000-0000-0000-0000-000000000000}"/>
          </ac:spMkLst>
        </pc:spChg>
        <pc:spChg chg="mod topLvl">
          <ac:chgData name="#WANG" userId="55ce5d05-6a02-43bd-8a6c-5e4cee8d52ef" providerId="ADAL" clId="{282D0007-A808-C841-92AA-65F74E128A9B}" dt="2018-11-13T10:56:42.497" v="2000" actId="1076"/>
          <ac:spMkLst>
            <pc:docMk/>
            <pc:sldMk cId="434247428" sldId="262"/>
            <ac:spMk id="67" creationId="{00000000-0000-0000-0000-000000000000}"/>
          </ac:spMkLst>
        </pc:spChg>
        <pc:spChg chg="add del mod">
          <ac:chgData name="#WANG" userId="55ce5d05-6a02-43bd-8a6c-5e4cee8d52ef" providerId="ADAL" clId="{282D0007-A808-C841-92AA-65F74E128A9B}" dt="2018-11-13T10:56:48.337" v="2001" actId="478"/>
          <ac:spMkLst>
            <pc:docMk/>
            <pc:sldMk cId="434247428" sldId="262"/>
            <ac:spMk id="85" creationId="{35831236-41BE-8748-8758-346BD4B9A428}"/>
          </ac:spMkLst>
        </pc:spChg>
        <pc:spChg chg="add mod">
          <ac:chgData name="#WANG" userId="55ce5d05-6a02-43bd-8a6c-5e4cee8d52ef" providerId="ADAL" clId="{282D0007-A808-C841-92AA-65F74E128A9B}" dt="2018-11-13T10:47:12.440" v="1818" actId="1037"/>
          <ac:spMkLst>
            <pc:docMk/>
            <pc:sldMk cId="434247428" sldId="262"/>
            <ac:spMk id="86" creationId="{0E7EDA9F-B4DC-1A4F-86B8-328366B1FAB0}"/>
          </ac:spMkLst>
        </pc:spChg>
        <pc:spChg chg="mod topLvl">
          <ac:chgData name="#WANG" userId="55ce5d05-6a02-43bd-8a6c-5e4cee8d52ef" providerId="ADAL" clId="{282D0007-A808-C841-92AA-65F74E128A9B}" dt="2018-11-13T10:57:09.473" v="2053" actId="20577"/>
          <ac:spMkLst>
            <pc:docMk/>
            <pc:sldMk cId="434247428" sldId="262"/>
            <ac:spMk id="88" creationId="{8C419D34-09C0-BF47-9692-46B94670A831}"/>
          </ac:spMkLst>
        </pc:spChg>
        <pc:spChg chg="mod">
          <ac:chgData name="#WANG" userId="55ce5d05-6a02-43bd-8a6c-5e4cee8d52ef" providerId="ADAL" clId="{282D0007-A808-C841-92AA-65F74E128A9B}" dt="2018-11-13T10:14:02.321" v="1223" actId="1076"/>
          <ac:spMkLst>
            <pc:docMk/>
            <pc:sldMk cId="434247428" sldId="262"/>
            <ac:spMk id="213" creationId="{00000000-0000-0000-0000-000000000000}"/>
          </ac:spMkLst>
        </pc:spChg>
        <pc:grpChg chg="add del mod">
          <ac:chgData name="#WANG" userId="55ce5d05-6a02-43bd-8a6c-5e4cee8d52ef" providerId="ADAL" clId="{282D0007-A808-C841-92AA-65F74E128A9B}" dt="2018-11-13T10:11:43.544" v="1177" actId="165"/>
          <ac:grpSpMkLst>
            <pc:docMk/>
            <pc:sldMk cId="434247428" sldId="262"/>
            <ac:grpSpMk id="60" creationId="{00000000-0000-0000-0000-000000000000}"/>
          </ac:grpSpMkLst>
        </pc:grpChg>
        <pc:grpChg chg="del">
          <ac:chgData name="#WANG" userId="55ce5d05-6a02-43bd-8a6c-5e4cee8d52ef" providerId="ADAL" clId="{282D0007-A808-C841-92AA-65F74E128A9B}" dt="2018-11-13T10:11:53.013" v="1179" actId="165"/>
          <ac:grpSpMkLst>
            <pc:docMk/>
            <pc:sldMk cId="434247428" sldId="262"/>
            <ac:grpSpMk id="63" creationId="{00000000-0000-0000-0000-000000000000}"/>
          </ac:grpSpMkLst>
        </pc:grpChg>
        <pc:grpChg chg="del">
          <ac:chgData name="#WANG" userId="55ce5d05-6a02-43bd-8a6c-5e4cee8d52ef" providerId="ADAL" clId="{282D0007-A808-C841-92AA-65F74E128A9B}" dt="2018-11-13T10:11:58.603" v="1180" actId="165"/>
          <ac:grpSpMkLst>
            <pc:docMk/>
            <pc:sldMk cId="434247428" sldId="262"/>
            <ac:grpSpMk id="66" creationId="{00000000-0000-0000-0000-000000000000}"/>
          </ac:grpSpMkLst>
        </pc:grpChg>
        <pc:grpChg chg="mod">
          <ac:chgData name="#WANG" userId="55ce5d05-6a02-43bd-8a6c-5e4cee8d52ef" providerId="ADAL" clId="{282D0007-A808-C841-92AA-65F74E128A9B}" dt="2018-11-13T10:56:32.847" v="1983" actId="1038"/>
          <ac:grpSpMkLst>
            <pc:docMk/>
            <pc:sldMk cId="434247428" sldId="262"/>
            <ac:grpSpMk id="69" creationId="{00000000-0000-0000-0000-000000000000}"/>
          </ac:grpSpMkLst>
        </pc:grpChg>
        <pc:grpChg chg="add del mod">
          <ac:chgData name="#WANG" userId="55ce5d05-6a02-43bd-8a6c-5e4cee8d52ef" providerId="ADAL" clId="{282D0007-A808-C841-92AA-65F74E128A9B}" dt="2018-11-13T10:56:06.286" v="1950" actId="165"/>
          <ac:grpSpMkLst>
            <pc:docMk/>
            <pc:sldMk cId="434247428" sldId="262"/>
            <ac:grpSpMk id="87" creationId="{AFC28522-3566-4A48-B0AF-52795DA8A3A5}"/>
          </ac:grpSpMkLst>
        </pc:grpChg>
        <pc:cxnChg chg="mod topLvl">
          <ac:chgData name="#WANG" userId="55ce5d05-6a02-43bd-8a6c-5e4cee8d52ef" providerId="ADAL" clId="{282D0007-A808-C841-92AA-65F74E128A9B}" dt="2018-11-13T10:56:32.847" v="1983" actId="1038"/>
          <ac:cxnSpMkLst>
            <pc:docMk/>
            <pc:sldMk cId="434247428" sldId="262"/>
            <ac:cxnSpMk id="62" creationId="{00000000-0000-0000-0000-000000000000}"/>
          </ac:cxnSpMkLst>
        </pc:cxnChg>
        <pc:cxnChg chg="mod topLvl">
          <ac:chgData name="#WANG" userId="55ce5d05-6a02-43bd-8a6c-5e4cee8d52ef" providerId="ADAL" clId="{282D0007-A808-C841-92AA-65F74E128A9B}" dt="2018-11-13T10:56:32.847" v="1983" actId="1038"/>
          <ac:cxnSpMkLst>
            <pc:docMk/>
            <pc:sldMk cId="434247428" sldId="262"/>
            <ac:cxnSpMk id="65" creationId="{00000000-0000-0000-0000-000000000000}"/>
          </ac:cxnSpMkLst>
        </pc:cxnChg>
        <pc:cxnChg chg="mod topLvl">
          <ac:chgData name="#WANG" userId="55ce5d05-6a02-43bd-8a6c-5e4cee8d52ef" providerId="ADAL" clId="{282D0007-A808-C841-92AA-65F74E128A9B}" dt="2018-11-13T10:56:32.847" v="1983" actId="1038"/>
          <ac:cxnSpMkLst>
            <pc:docMk/>
            <pc:sldMk cId="434247428" sldId="262"/>
            <ac:cxnSpMk id="68" creationId="{00000000-0000-0000-0000-000000000000}"/>
          </ac:cxnSpMkLst>
        </pc:cxnChg>
        <pc:cxnChg chg="del mod topLvl">
          <ac:chgData name="#WANG" userId="55ce5d05-6a02-43bd-8a6c-5e4cee8d52ef" providerId="ADAL" clId="{282D0007-A808-C841-92AA-65F74E128A9B}" dt="2018-11-13T10:56:08.682" v="1951" actId="478"/>
          <ac:cxnSpMkLst>
            <pc:docMk/>
            <pc:sldMk cId="434247428" sldId="262"/>
            <ac:cxnSpMk id="89" creationId="{F9AEC5E6-CCCF-7044-9374-5CB47210DB1C}"/>
          </ac:cxnSpMkLst>
        </pc:cxnChg>
      </pc:sldChg>
      <pc:sldChg chg="addSp delSp modSp modAnim">
        <pc:chgData name="#WANG" userId="55ce5d05-6a02-43bd-8a6c-5e4cee8d52ef" providerId="ADAL" clId="{282D0007-A808-C841-92AA-65F74E128A9B}" dt="2018-11-13T10:47:00.552" v="1799"/>
        <pc:sldMkLst>
          <pc:docMk/>
          <pc:sldMk cId="2522212769" sldId="263"/>
        </pc:sldMkLst>
        <pc:spChg chg="mod topLvl">
          <ac:chgData name="#WANG" userId="55ce5d05-6a02-43bd-8a6c-5e4cee8d52ef" providerId="ADAL" clId="{282D0007-A808-C841-92AA-65F74E128A9B}" dt="2018-11-13T10:03:13.265" v="1074" actId="1076"/>
          <ac:spMkLst>
            <pc:docMk/>
            <pc:sldMk cId="2522212769" sldId="263"/>
            <ac:spMk id="20" creationId="{603909D2-8022-47FD-82C5-AE740721F1DD}"/>
          </ac:spMkLst>
        </pc:spChg>
        <pc:spChg chg="del mod topLvl">
          <ac:chgData name="#WANG" userId="55ce5d05-6a02-43bd-8a6c-5e4cee8d52ef" providerId="ADAL" clId="{282D0007-A808-C841-92AA-65F74E128A9B}" dt="2018-11-13T10:03:25.865" v="1076" actId="478"/>
          <ac:spMkLst>
            <pc:docMk/>
            <pc:sldMk cId="2522212769" sldId="263"/>
            <ac:spMk id="21" creationId="{78A27A73-FBB1-40EE-B93A-3E0579B12468}"/>
          </ac:spMkLst>
        </pc:spChg>
        <pc:spChg chg="mod topLvl">
          <ac:chgData name="#WANG" userId="55ce5d05-6a02-43bd-8a6c-5e4cee8d52ef" providerId="ADAL" clId="{282D0007-A808-C841-92AA-65F74E128A9B}" dt="2018-11-13T10:03:13.265" v="1074" actId="1076"/>
          <ac:spMkLst>
            <pc:docMk/>
            <pc:sldMk cId="2522212769" sldId="263"/>
            <ac:spMk id="25" creationId="{A4741B08-E2AD-4834-BECD-55C6F2223147}"/>
          </ac:spMkLst>
        </pc:spChg>
        <pc:spChg chg="del mod topLvl">
          <ac:chgData name="#WANG" userId="55ce5d05-6a02-43bd-8a6c-5e4cee8d52ef" providerId="ADAL" clId="{282D0007-A808-C841-92AA-65F74E128A9B}" dt="2018-11-13T10:03:32.169" v="1078" actId="478"/>
          <ac:spMkLst>
            <pc:docMk/>
            <pc:sldMk cId="2522212769" sldId="263"/>
            <ac:spMk id="26" creationId="{979F750C-F6CD-4E63-AFAE-AD4B4AD93267}"/>
          </ac:spMkLst>
        </pc:spChg>
        <pc:spChg chg="add mod">
          <ac:chgData name="#WANG" userId="55ce5d05-6a02-43bd-8a6c-5e4cee8d52ef" providerId="ADAL" clId="{282D0007-A808-C841-92AA-65F74E128A9B}" dt="2018-11-13T10:03:24.560" v="1075" actId="14100"/>
          <ac:spMkLst>
            <pc:docMk/>
            <pc:sldMk cId="2522212769" sldId="263"/>
            <ac:spMk id="27" creationId="{C230309A-60BF-1F43-9721-8B7D7DC5A0E5}"/>
          </ac:spMkLst>
        </pc:spChg>
        <pc:spChg chg="add mod">
          <ac:chgData name="#WANG" userId="55ce5d05-6a02-43bd-8a6c-5e4cee8d52ef" providerId="ADAL" clId="{282D0007-A808-C841-92AA-65F74E128A9B}" dt="2018-11-13T10:03:29.319" v="1077" actId="14100"/>
          <ac:spMkLst>
            <pc:docMk/>
            <pc:sldMk cId="2522212769" sldId="263"/>
            <ac:spMk id="28" creationId="{D9A40CE2-48C3-8C47-B4E2-653DEC5487B2}"/>
          </ac:spMkLst>
        </pc:spChg>
        <pc:spChg chg="add">
          <ac:chgData name="#WANG" userId="55ce5d05-6a02-43bd-8a6c-5e4cee8d52ef" providerId="ADAL" clId="{282D0007-A808-C841-92AA-65F74E128A9B}" dt="2018-11-13T10:47:00.552" v="1799"/>
          <ac:spMkLst>
            <pc:docMk/>
            <pc:sldMk cId="2522212769" sldId="263"/>
            <ac:spMk id="29" creationId="{EEAC0AD1-08C3-CF4C-9AD0-F2D6B5EF0115}"/>
          </ac:spMkLst>
        </pc:spChg>
        <pc:spChg chg="del">
          <ac:chgData name="#WANG" userId="55ce5d05-6a02-43bd-8a6c-5e4cee8d52ef" providerId="ADAL" clId="{282D0007-A808-C841-92AA-65F74E128A9B}" dt="2018-11-13T10:46:59.838" v="1798" actId="478"/>
          <ac:spMkLst>
            <pc:docMk/>
            <pc:sldMk cId="2522212769" sldId="263"/>
            <ac:spMk id="171" creationId="{00000000-0000-0000-0000-000000000000}"/>
          </ac:spMkLst>
        </pc:spChg>
        <pc:grpChg chg="del">
          <ac:chgData name="#WANG" userId="55ce5d05-6a02-43bd-8a6c-5e4cee8d52ef" providerId="ADAL" clId="{282D0007-A808-C841-92AA-65F74E128A9B}" dt="2018-11-13T09:59:25.535" v="1017" actId="165"/>
          <ac:grpSpMkLst>
            <pc:docMk/>
            <pc:sldMk cId="2522212769" sldId="263"/>
            <ac:grpSpMk id="19" creationId="{24201A55-76D4-4440-B01D-BD391F667824}"/>
          </ac:grpSpMkLst>
        </pc:grpChg>
        <pc:grpChg chg="del">
          <ac:chgData name="#WANG" userId="55ce5d05-6a02-43bd-8a6c-5e4cee8d52ef" providerId="ADAL" clId="{282D0007-A808-C841-92AA-65F74E128A9B}" dt="2018-11-13T09:59:38.463" v="1018" actId="165"/>
          <ac:grpSpMkLst>
            <pc:docMk/>
            <pc:sldMk cId="2522212769" sldId="263"/>
            <ac:grpSpMk id="24" creationId="{A974FAF0-7FA2-4904-A5DF-B85F1ED33BF6}"/>
          </ac:grpSpMkLst>
        </pc:grpChg>
        <pc:picChg chg="mod">
          <ac:chgData name="#WANG" userId="55ce5d05-6a02-43bd-8a6c-5e4cee8d52ef" providerId="ADAL" clId="{282D0007-A808-C841-92AA-65F74E128A9B}" dt="2018-11-13T10:03:13.265" v="1074" actId="1076"/>
          <ac:picMkLst>
            <pc:docMk/>
            <pc:sldMk cId="2522212769" sldId="263"/>
            <ac:picMk id="22" creationId="{A6FE48E0-9F4F-4DB6-9CFE-47B5B1D3AC0A}"/>
          </ac:picMkLst>
        </pc:picChg>
        <pc:picChg chg="mod">
          <ac:chgData name="#WANG" userId="55ce5d05-6a02-43bd-8a6c-5e4cee8d52ef" providerId="ADAL" clId="{282D0007-A808-C841-92AA-65F74E128A9B}" dt="2018-11-13T10:03:13.265" v="1074" actId="1076"/>
          <ac:picMkLst>
            <pc:docMk/>
            <pc:sldMk cId="2522212769" sldId="263"/>
            <ac:picMk id="23" creationId="{B09BCF8E-CE2C-42A3-B91C-9DF4461149E5}"/>
          </ac:picMkLst>
        </pc:picChg>
      </pc:sldChg>
      <pc:sldChg chg="addSp delSp modSp">
        <pc:chgData name="#WANG" userId="55ce5d05-6a02-43bd-8a6c-5e4cee8d52ef" providerId="ADAL" clId="{282D0007-A808-C841-92AA-65F74E128A9B}" dt="2018-11-13T10:58:23.310" v="2073" actId="1037"/>
        <pc:sldMkLst>
          <pc:docMk/>
          <pc:sldMk cId="3059270975" sldId="264"/>
        </pc:sldMkLst>
        <pc:spChg chg="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6" creationId="{B8667FF1-F7AC-4076-9D01-C460AF6A5337}"/>
          </ac:spMkLst>
        </pc:spChg>
        <pc:spChg chg="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21" creationId="{ED563C76-3BF5-425E-A40C-B67150676A57}"/>
          </ac:spMkLst>
        </pc:spChg>
        <pc:spChg chg="add 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28" creationId="{1BAD8B90-F6CF-764C-9142-B97E59838D3B}"/>
          </ac:spMkLst>
        </pc:spChg>
        <pc:spChg chg="add">
          <ac:chgData name="#WANG" userId="55ce5d05-6a02-43bd-8a6c-5e4cee8d52ef" providerId="ADAL" clId="{282D0007-A808-C841-92AA-65F74E128A9B}" dt="2018-11-13T10:47:18.765" v="1822"/>
          <ac:spMkLst>
            <pc:docMk/>
            <pc:sldMk cId="3059270975" sldId="264"/>
            <ac:spMk id="29" creationId="{5A290E91-6F19-DF4A-8BEC-AFD411A096C3}"/>
          </ac:spMkLst>
        </pc:spChg>
        <pc:spChg chg="add mod">
          <ac:chgData name="#WANG" userId="55ce5d05-6a02-43bd-8a6c-5e4cee8d52ef" providerId="ADAL" clId="{282D0007-A808-C841-92AA-65F74E128A9B}" dt="2018-11-13T10:54:30.168" v="1905"/>
          <ac:spMkLst>
            <pc:docMk/>
            <pc:sldMk cId="3059270975" sldId="264"/>
            <ac:spMk id="30" creationId="{FCE9E38F-C02A-9448-A09D-9215B2AB53DE}"/>
          </ac:spMkLst>
        </pc:spChg>
        <pc:spChg chg="add mod">
          <ac:chgData name="#WANG" userId="55ce5d05-6a02-43bd-8a6c-5e4cee8d52ef" providerId="ADAL" clId="{282D0007-A808-C841-92AA-65F74E128A9B}" dt="2018-11-13T10:54:51.115" v="1929" actId="20577"/>
          <ac:spMkLst>
            <pc:docMk/>
            <pc:sldMk cId="3059270975" sldId="264"/>
            <ac:spMk id="31" creationId="{C41840EB-C049-DA43-9643-1080ADEA198D}"/>
          </ac:spMkLst>
        </pc:spChg>
        <pc:spChg chg="add mod">
          <ac:chgData name="#WANG" userId="55ce5d05-6a02-43bd-8a6c-5e4cee8d52ef" providerId="ADAL" clId="{282D0007-A808-C841-92AA-65F74E128A9B}" dt="2018-11-13T10:58:23.310" v="2073" actId="1037"/>
          <ac:spMkLst>
            <pc:docMk/>
            <pc:sldMk cId="3059270975" sldId="264"/>
            <ac:spMk id="32" creationId="{62D2DBA7-B71E-3449-92E6-EFB2D663413B}"/>
          </ac:spMkLst>
        </pc:spChg>
        <pc:spChg chg="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37" creationId="{B9536F21-36E6-4309-A015-079E8AE014FC}"/>
          </ac:spMkLst>
        </pc:spChg>
        <pc:spChg chg="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54" creationId="{C1AC73D6-1EDD-4E6D-A99F-D49AA6D4B1C0}"/>
          </ac:spMkLst>
        </pc:spChg>
        <pc:spChg chg="mod">
          <ac:chgData name="#WANG" userId="55ce5d05-6a02-43bd-8a6c-5e4cee8d52ef" providerId="ADAL" clId="{282D0007-A808-C841-92AA-65F74E128A9B}" dt="2018-11-13T10:51:40.689" v="1884" actId="1076"/>
          <ac:spMkLst>
            <pc:docMk/>
            <pc:sldMk cId="3059270975" sldId="264"/>
            <ac:spMk id="69" creationId="{9594BECC-793B-46BA-9598-0B198E6A0461}"/>
          </ac:spMkLst>
        </pc:spChg>
        <pc:spChg chg="mod">
          <ac:chgData name="#WANG" userId="55ce5d05-6a02-43bd-8a6c-5e4cee8d52ef" providerId="ADAL" clId="{282D0007-A808-C841-92AA-65F74E128A9B}" dt="2018-11-13T10:52:40.746" v="1899" actId="20577"/>
          <ac:spMkLst>
            <pc:docMk/>
            <pc:sldMk cId="3059270975" sldId="264"/>
            <ac:spMk id="70" creationId="{14E48FE1-244E-4912-8C30-BA3B3A66E208}"/>
          </ac:spMkLst>
        </pc:spChg>
        <pc:spChg chg="del mod">
          <ac:chgData name="#WANG" userId="55ce5d05-6a02-43bd-8a6c-5e4cee8d52ef" providerId="ADAL" clId="{282D0007-A808-C841-92AA-65F74E128A9B}" dt="2018-11-13T10:47:18.156" v="1821" actId="478"/>
          <ac:spMkLst>
            <pc:docMk/>
            <pc:sldMk cId="3059270975" sldId="264"/>
            <ac:spMk id="171" creationId="{00000000-0000-0000-0000-000000000000}"/>
          </ac:spMkLst>
        </pc:spChg>
        <pc:cxnChg chg="mod">
          <ac:chgData name="#WANG" userId="55ce5d05-6a02-43bd-8a6c-5e4cee8d52ef" providerId="ADAL" clId="{282D0007-A808-C841-92AA-65F74E128A9B}" dt="2018-11-13T10:51:40.689" v="1884" actId="1076"/>
          <ac:cxnSpMkLst>
            <pc:docMk/>
            <pc:sldMk cId="3059270975" sldId="264"/>
            <ac:cxnSpMk id="8" creationId="{ABE4E24A-94C1-4143-9060-8D9830B76FD7}"/>
          </ac:cxnSpMkLst>
        </pc:cxnChg>
        <pc:cxnChg chg="mod">
          <ac:chgData name="#WANG" userId="55ce5d05-6a02-43bd-8a6c-5e4cee8d52ef" providerId="ADAL" clId="{282D0007-A808-C841-92AA-65F74E128A9B}" dt="2018-11-13T10:51:40.689" v="1884" actId="1076"/>
          <ac:cxnSpMkLst>
            <pc:docMk/>
            <pc:sldMk cId="3059270975" sldId="264"/>
            <ac:cxnSpMk id="10" creationId="{5DFD569B-AB60-4656-A3D9-E69D2629DE9D}"/>
          </ac:cxnSpMkLst>
        </pc:cxnChg>
        <pc:cxnChg chg="mod">
          <ac:chgData name="#WANG" userId="55ce5d05-6a02-43bd-8a6c-5e4cee8d52ef" providerId="ADAL" clId="{282D0007-A808-C841-92AA-65F74E128A9B}" dt="2018-11-13T10:51:40.689" v="1884" actId="1076"/>
          <ac:cxnSpMkLst>
            <pc:docMk/>
            <pc:sldMk cId="3059270975" sldId="264"/>
            <ac:cxnSpMk id="17" creationId="{7B52455A-2E69-4604-ABE7-5E7BC3717F80}"/>
          </ac:cxnSpMkLst>
        </pc:cxnChg>
        <pc:cxnChg chg="mod">
          <ac:chgData name="#WANG" userId="55ce5d05-6a02-43bd-8a6c-5e4cee8d52ef" providerId="ADAL" clId="{282D0007-A808-C841-92AA-65F74E128A9B}" dt="2018-11-13T10:51:40.689" v="1884" actId="1076"/>
          <ac:cxnSpMkLst>
            <pc:docMk/>
            <pc:sldMk cId="3059270975" sldId="264"/>
            <ac:cxnSpMk id="68" creationId="{86EBFA80-0C84-4266-B330-802E504BE410}"/>
          </ac:cxnSpMkLst>
        </pc:cxnChg>
      </pc:sldChg>
      <pc:sldChg chg="addSp delSp modSp">
        <pc:chgData name="#WANG" userId="55ce5d05-6a02-43bd-8a6c-5e4cee8d52ef" providerId="ADAL" clId="{282D0007-A808-C841-92AA-65F74E128A9B}" dt="2018-11-13T11:02:03.576" v="2211" actId="1076"/>
        <pc:sldMkLst>
          <pc:docMk/>
          <pc:sldMk cId="1592423324" sldId="265"/>
        </pc:sldMkLst>
        <pc:spChg chg="add del mod">
          <ac:chgData name="#WANG" userId="55ce5d05-6a02-43bd-8a6c-5e4cee8d52ef" providerId="ADAL" clId="{282D0007-A808-C841-92AA-65F74E128A9B}" dt="2018-11-13T11:02:03.576" v="2211" actId="1076"/>
          <ac:spMkLst>
            <pc:docMk/>
            <pc:sldMk cId="1592423324" sldId="265"/>
            <ac:spMk id="4" creationId="{A38ABEF2-27F0-4B22-BDCB-81AE945BB01E}"/>
          </ac:spMkLst>
        </pc:spChg>
        <pc:spChg chg="add">
          <ac:chgData name="#WANG" userId="55ce5d05-6a02-43bd-8a6c-5e4cee8d52ef" providerId="ADAL" clId="{282D0007-A808-C841-92AA-65F74E128A9B}" dt="2018-11-13T10:47:31.562" v="1824"/>
          <ac:spMkLst>
            <pc:docMk/>
            <pc:sldMk cId="1592423324" sldId="265"/>
            <ac:spMk id="20" creationId="{DC6FB226-71D5-E747-A9B1-696F57717EC3}"/>
          </ac:spMkLst>
        </pc:spChg>
        <pc:spChg chg="mod">
          <ac:chgData name="#WANG" userId="55ce5d05-6a02-43bd-8a6c-5e4cee8d52ef" providerId="ADAL" clId="{282D0007-A808-C841-92AA-65F74E128A9B}" dt="2018-11-13T11:01:49.245" v="2209" actId="1038"/>
          <ac:spMkLst>
            <pc:docMk/>
            <pc:sldMk cId="1592423324" sldId="265"/>
            <ac:spMk id="32" creationId="{7FB1BA93-35B5-4C63-9361-9E6874ADCF04}"/>
          </ac:spMkLst>
        </pc:spChg>
        <pc:spChg chg="del">
          <ac:chgData name="#WANG" userId="55ce5d05-6a02-43bd-8a6c-5e4cee8d52ef" providerId="ADAL" clId="{282D0007-A808-C841-92AA-65F74E128A9B}" dt="2018-11-13T10:47:30.995" v="1823" actId="478"/>
          <ac:spMkLst>
            <pc:docMk/>
            <pc:sldMk cId="1592423324" sldId="265"/>
            <ac:spMk id="171" creationId="{00000000-0000-0000-0000-000000000000}"/>
          </ac:spMkLst>
        </pc:spChg>
        <pc:picChg chg="add del mod">
          <ac:chgData name="#WANG" userId="55ce5d05-6a02-43bd-8a6c-5e4cee8d52ef" providerId="ADAL" clId="{282D0007-A808-C841-92AA-65F74E128A9B}" dt="2018-11-13T11:01:49.245" v="2209" actId="1038"/>
          <ac:picMkLst>
            <pc:docMk/>
            <pc:sldMk cId="1592423324" sldId="265"/>
            <ac:picMk id="28" creationId="{3503FCA8-B378-4DC7-9F79-842A310DB5EB}"/>
          </ac:picMkLst>
        </pc:picChg>
      </pc:sldChg>
      <pc:sldChg chg="addSp delSp modSp">
        <pc:chgData name="#WANG" userId="55ce5d05-6a02-43bd-8a6c-5e4cee8d52ef" providerId="ADAL" clId="{282D0007-A808-C841-92AA-65F74E128A9B}" dt="2018-11-13T11:07:51.266" v="2380" actId="20577"/>
        <pc:sldMkLst>
          <pc:docMk/>
          <pc:sldMk cId="668657553" sldId="266"/>
        </pc:sldMkLst>
        <pc:spChg chg="del">
          <ac:chgData name="#WANG" userId="55ce5d05-6a02-43bd-8a6c-5e4cee8d52ef" providerId="ADAL" clId="{282D0007-A808-C841-92AA-65F74E128A9B}" dt="2018-11-13T11:02:29.216" v="2214" actId="478"/>
          <ac:spMkLst>
            <pc:docMk/>
            <pc:sldMk cId="668657553" sldId="266"/>
            <ac:spMk id="2" creationId="{C07B3A6C-712D-4F97-B217-2ED2D2742457}"/>
          </ac:spMkLst>
        </pc:spChg>
        <pc:spChg chg="add del mod">
          <ac:chgData name="#WANG" userId="55ce5d05-6a02-43bd-8a6c-5e4cee8d52ef" providerId="ADAL" clId="{282D0007-A808-C841-92AA-65F74E128A9B}" dt="2018-11-13T11:05:40.536" v="2353"/>
          <ac:spMkLst>
            <pc:docMk/>
            <pc:sldMk cId="668657553" sldId="266"/>
            <ac:spMk id="3" creationId="{F95A333F-70FC-104E-89E4-BE28AC920175}"/>
          </ac:spMkLst>
        </pc:spChg>
        <pc:spChg chg="add">
          <ac:chgData name="#WANG" userId="55ce5d05-6a02-43bd-8a6c-5e4cee8d52ef" providerId="ADAL" clId="{282D0007-A808-C841-92AA-65F74E128A9B}" dt="2018-11-13T10:47:46.255" v="1830"/>
          <ac:spMkLst>
            <pc:docMk/>
            <pc:sldMk cId="668657553" sldId="266"/>
            <ac:spMk id="23" creationId="{EB7F18FC-AA42-2C46-8D9E-D152B744467F}"/>
          </ac:spMkLst>
        </pc:spChg>
        <pc:spChg chg="add del">
          <ac:chgData name="#WANG" userId="55ce5d05-6a02-43bd-8a6c-5e4cee8d52ef" providerId="ADAL" clId="{282D0007-A808-C841-92AA-65F74E128A9B}" dt="2018-11-13T11:02:26.586" v="2213" actId="478"/>
          <ac:spMkLst>
            <pc:docMk/>
            <pc:sldMk cId="668657553" sldId="266"/>
            <ac:spMk id="24" creationId="{F9E85088-B166-B249-AE4F-0694B4C0C388}"/>
          </ac:spMkLst>
        </pc:spChg>
        <pc:spChg chg="add mod">
          <ac:chgData name="#WANG" userId="55ce5d05-6a02-43bd-8a6c-5e4cee8d52ef" providerId="ADAL" clId="{282D0007-A808-C841-92AA-65F74E128A9B}" dt="2018-11-13T11:05:47.833" v="2364"/>
          <ac:spMkLst>
            <pc:docMk/>
            <pc:sldMk cId="668657553" sldId="266"/>
            <ac:spMk id="25" creationId="{A78DF30D-792D-5F4E-AE41-EBB42AB99F06}"/>
          </ac:spMkLst>
        </pc:spChg>
        <pc:spChg chg="add mod">
          <ac:chgData name="#WANG" userId="55ce5d05-6a02-43bd-8a6c-5e4cee8d52ef" providerId="ADAL" clId="{282D0007-A808-C841-92AA-65F74E128A9B}" dt="2018-11-13T11:07:51.266" v="2380" actId="20577"/>
          <ac:spMkLst>
            <pc:docMk/>
            <pc:sldMk cId="668657553" sldId="266"/>
            <ac:spMk id="42" creationId="{770F3433-22F4-5546-BF9B-B6806BF305C6}"/>
          </ac:spMkLst>
        </pc:spChg>
        <pc:spChg chg="del">
          <ac:chgData name="#WANG" userId="55ce5d05-6a02-43bd-8a6c-5e4cee8d52ef" providerId="ADAL" clId="{282D0007-A808-C841-92AA-65F74E128A9B}" dt="2018-11-13T10:47:45.946" v="1829" actId="478"/>
          <ac:spMkLst>
            <pc:docMk/>
            <pc:sldMk cId="668657553" sldId="266"/>
            <ac:spMk id="171" creationId="{00000000-0000-0000-0000-000000000000}"/>
          </ac:spMkLst>
        </pc:spChg>
        <pc:picChg chg="mod">
          <ac:chgData name="#WANG" userId="55ce5d05-6a02-43bd-8a6c-5e4cee8d52ef" providerId="ADAL" clId="{282D0007-A808-C841-92AA-65F74E128A9B}" dt="2018-11-13T11:05:16.713" v="2310" actId="1035"/>
          <ac:picMkLst>
            <pc:docMk/>
            <pc:sldMk cId="668657553" sldId="266"/>
            <ac:picMk id="28" creationId="{CE79C289-C2F9-49E8-B621-B450E2A00432}"/>
          </ac:picMkLst>
        </pc:picChg>
        <pc:picChg chg="mod">
          <ac:chgData name="#WANG" userId="55ce5d05-6a02-43bd-8a6c-5e4cee8d52ef" providerId="ADAL" clId="{282D0007-A808-C841-92AA-65F74E128A9B}" dt="2018-11-13T11:05:16.713" v="2310" actId="1035"/>
          <ac:picMkLst>
            <pc:docMk/>
            <pc:sldMk cId="668657553" sldId="266"/>
            <ac:picMk id="29" creationId="{05F63FC3-0580-4DE4-AA6E-7EDCB759308C}"/>
          </ac:picMkLst>
        </pc:picChg>
      </pc:sldChg>
      <pc:sldChg chg="addSp delSp modSp">
        <pc:chgData name="#WANG" userId="55ce5d05-6a02-43bd-8a6c-5e4cee8d52ef" providerId="ADAL" clId="{282D0007-A808-C841-92AA-65F74E128A9B}" dt="2018-11-13T11:18:05.287" v="2649" actId="207"/>
        <pc:sldMkLst>
          <pc:docMk/>
          <pc:sldMk cId="2445390924" sldId="267"/>
        </pc:sldMkLst>
        <pc:spChg chg="del mod">
          <ac:chgData name="#WANG" userId="55ce5d05-6a02-43bd-8a6c-5e4cee8d52ef" providerId="ADAL" clId="{282D0007-A808-C841-92AA-65F74E128A9B}" dt="2018-11-13T11:11:44.559" v="2488"/>
          <ac:spMkLst>
            <pc:docMk/>
            <pc:sldMk cId="2445390924" sldId="267"/>
            <ac:spMk id="2" creationId="{C07B3A6C-712D-4F97-B217-2ED2D2742457}"/>
          </ac:spMkLst>
        </pc:spChg>
        <pc:spChg chg="add del mod">
          <ac:chgData name="#WANG" userId="55ce5d05-6a02-43bd-8a6c-5e4cee8d52ef" providerId="ADAL" clId="{282D0007-A808-C841-92AA-65F74E128A9B}" dt="2018-11-13T11:10:08.729" v="2411"/>
          <ac:spMkLst>
            <pc:docMk/>
            <pc:sldMk cId="2445390924" sldId="267"/>
            <ac:spMk id="3" creationId="{7C36AF6D-4D4B-2042-9642-99E34A1AE965}"/>
          </ac:spMkLst>
        </pc:spChg>
        <pc:spChg chg="add">
          <ac:chgData name="#WANG" userId="55ce5d05-6a02-43bd-8a6c-5e4cee8d52ef" providerId="ADAL" clId="{282D0007-A808-C841-92AA-65F74E128A9B}" dt="2018-11-13T10:47:49.747" v="1832"/>
          <ac:spMkLst>
            <pc:docMk/>
            <pc:sldMk cId="2445390924" sldId="267"/>
            <ac:spMk id="22" creationId="{01250205-F58E-3142-9130-206AD5318F1A}"/>
          </ac:spMkLst>
        </pc:spChg>
        <pc:spChg chg="add mod">
          <ac:chgData name="#WANG" userId="55ce5d05-6a02-43bd-8a6c-5e4cee8d52ef" providerId="ADAL" clId="{282D0007-A808-C841-92AA-65F74E128A9B}" dt="2018-11-13T11:18:05.287" v="2649" actId="207"/>
          <ac:spMkLst>
            <pc:docMk/>
            <pc:sldMk cId="2445390924" sldId="267"/>
            <ac:spMk id="39" creationId="{8E7C509A-CA59-DF4A-9B32-082F76CA085B}"/>
          </ac:spMkLst>
        </pc:spChg>
        <pc:spChg chg="del">
          <ac:chgData name="#WANG" userId="55ce5d05-6a02-43bd-8a6c-5e4cee8d52ef" providerId="ADAL" clId="{282D0007-A808-C841-92AA-65F74E128A9B}" dt="2018-11-13T10:47:49.122" v="1831" actId="478"/>
          <ac:spMkLst>
            <pc:docMk/>
            <pc:sldMk cId="2445390924" sldId="267"/>
            <ac:spMk id="171" creationId="{00000000-0000-0000-0000-000000000000}"/>
          </ac:spMkLst>
        </pc:spChg>
        <pc:picChg chg="mod modCrop">
          <ac:chgData name="#WANG" userId="55ce5d05-6a02-43bd-8a6c-5e4cee8d52ef" providerId="ADAL" clId="{282D0007-A808-C841-92AA-65F74E128A9B}" dt="2018-11-13T11:11:38.319" v="2485" actId="1076"/>
          <ac:picMkLst>
            <pc:docMk/>
            <pc:sldMk cId="2445390924" sldId="267"/>
            <ac:picMk id="23" creationId="{B600A15C-2DA8-4754-9889-35CB128CB1F4}"/>
          </ac:picMkLst>
        </pc:picChg>
      </pc:sldChg>
      <pc:sldChg chg="addSp delSp modSp">
        <pc:chgData name="#WANG" userId="55ce5d05-6a02-43bd-8a6c-5e4cee8d52ef" providerId="ADAL" clId="{282D0007-A808-C841-92AA-65F74E128A9B}" dt="2018-11-13T11:15:22.662" v="2634" actId="207"/>
        <pc:sldMkLst>
          <pc:docMk/>
          <pc:sldMk cId="147447381" sldId="268"/>
        </pc:sldMkLst>
        <pc:spChg chg="del">
          <ac:chgData name="#WANG" userId="55ce5d05-6a02-43bd-8a6c-5e4cee8d52ef" providerId="ADAL" clId="{282D0007-A808-C841-92AA-65F74E128A9B}" dt="2018-11-13T11:11:56.370" v="2491" actId="478"/>
          <ac:spMkLst>
            <pc:docMk/>
            <pc:sldMk cId="147447381" sldId="268"/>
            <ac:spMk id="24" creationId="{8BFB4DEA-C7A0-6A4D-A1DB-5C241EBDAAC3}"/>
          </ac:spMkLst>
        </pc:spChg>
        <pc:spChg chg="add">
          <ac:chgData name="#WANG" userId="55ce5d05-6a02-43bd-8a6c-5e4cee8d52ef" providerId="ADAL" clId="{282D0007-A808-C841-92AA-65F74E128A9B}" dt="2018-11-13T10:47:52.806" v="1834"/>
          <ac:spMkLst>
            <pc:docMk/>
            <pc:sldMk cId="147447381" sldId="268"/>
            <ac:spMk id="25" creationId="{A04381B6-BB06-0D40-937A-3EB273F93222}"/>
          </ac:spMkLst>
        </pc:spChg>
        <pc:spChg chg="add mod">
          <ac:chgData name="#WANG" userId="55ce5d05-6a02-43bd-8a6c-5e4cee8d52ef" providerId="ADAL" clId="{282D0007-A808-C841-92AA-65F74E128A9B}" dt="2018-11-13T11:15:22.662" v="2634" actId="207"/>
          <ac:spMkLst>
            <pc:docMk/>
            <pc:sldMk cId="147447381" sldId="268"/>
            <ac:spMk id="41" creationId="{39FCAC37-103E-BE4C-8CF3-1D878697F079}"/>
          </ac:spMkLst>
        </pc:spChg>
        <pc:spChg chg="del">
          <ac:chgData name="#WANG" userId="55ce5d05-6a02-43bd-8a6c-5e4cee8d52ef" providerId="ADAL" clId="{282D0007-A808-C841-92AA-65F74E128A9B}" dt="2018-11-13T10:47:52.588" v="1833" actId="478"/>
          <ac:spMkLst>
            <pc:docMk/>
            <pc:sldMk cId="147447381" sldId="268"/>
            <ac:spMk id="171" creationId="{00000000-0000-0000-0000-000000000000}"/>
          </ac:spMkLst>
        </pc:spChg>
        <pc:picChg chg="mod">
          <ac:chgData name="#WANG" userId="55ce5d05-6a02-43bd-8a6c-5e4cee8d52ef" providerId="ADAL" clId="{282D0007-A808-C841-92AA-65F74E128A9B}" dt="2018-11-13T11:11:58.507" v="2492" actId="1076"/>
          <ac:picMkLst>
            <pc:docMk/>
            <pc:sldMk cId="147447381" sldId="268"/>
            <ac:picMk id="23" creationId="{5D88C943-F8D2-4B96-A835-64607FF715B1}"/>
          </ac:picMkLst>
        </pc:picChg>
      </pc:sldChg>
      <pc:sldChg chg="addSp delSp modSp">
        <pc:chgData name="#WANG" userId="55ce5d05-6a02-43bd-8a6c-5e4cee8d52ef" providerId="ADAL" clId="{282D0007-A808-C841-92AA-65F74E128A9B}" dt="2018-11-13T11:22:05.485" v="2731" actId="1076"/>
        <pc:sldMkLst>
          <pc:docMk/>
          <pc:sldMk cId="111523059" sldId="269"/>
        </pc:sldMkLst>
        <pc:spChg chg="add del mod">
          <ac:chgData name="#WANG" userId="55ce5d05-6a02-43bd-8a6c-5e4cee8d52ef" providerId="ADAL" clId="{282D0007-A808-C841-92AA-65F74E128A9B}" dt="2018-11-13T11:20:21.007" v="2677"/>
          <ac:spMkLst>
            <pc:docMk/>
            <pc:sldMk cId="111523059" sldId="269"/>
            <ac:spMk id="2" creationId="{B2284DD0-632F-0C41-8751-FBD47F90C3B8}"/>
          </ac:spMkLst>
        </pc:spChg>
        <pc:spChg chg="mod">
          <ac:chgData name="#WANG" userId="55ce5d05-6a02-43bd-8a6c-5e4cee8d52ef" providerId="ADAL" clId="{282D0007-A808-C841-92AA-65F74E128A9B}" dt="2018-11-13T11:19:29.332" v="2658" actId="1076"/>
          <ac:spMkLst>
            <pc:docMk/>
            <pc:sldMk cId="111523059" sldId="269"/>
            <ac:spMk id="3" creationId="{94A74FB1-FA39-4225-BD1A-3C4FC8850DD2}"/>
          </ac:spMkLst>
        </pc:spChg>
        <pc:spChg chg="add mod">
          <ac:chgData name="#WANG" userId="55ce5d05-6a02-43bd-8a6c-5e4cee8d52ef" providerId="ADAL" clId="{282D0007-A808-C841-92AA-65F74E128A9B}" dt="2018-11-13T11:22:05.485" v="2731" actId="1076"/>
          <ac:spMkLst>
            <pc:docMk/>
            <pc:sldMk cId="111523059" sldId="269"/>
            <ac:spMk id="37" creationId="{E8B6E3B7-5FF9-1244-A011-FC01809E4BD3}"/>
          </ac:spMkLst>
        </pc:spChg>
        <pc:picChg chg="mod">
          <ac:chgData name="#WANG" userId="55ce5d05-6a02-43bd-8a6c-5e4cee8d52ef" providerId="ADAL" clId="{282D0007-A808-C841-92AA-65F74E128A9B}" dt="2018-11-13T11:19:29.332" v="2658" actId="1076"/>
          <ac:picMkLst>
            <pc:docMk/>
            <pc:sldMk cId="111523059" sldId="269"/>
            <ac:picMk id="22" creationId="{F60AEC9E-4829-46E7-8AEA-6559E23B40FA}"/>
          </ac:picMkLst>
        </pc:picChg>
      </pc:sldChg>
      <pc:sldChg chg="modSp">
        <pc:chgData name="#WANG" userId="55ce5d05-6a02-43bd-8a6c-5e4cee8d52ef" providerId="ADAL" clId="{282D0007-A808-C841-92AA-65F74E128A9B}" dt="2018-11-13T07:42:47.350" v="47" actId="1076"/>
        <pc:sldMkLst>
          <pc:docMk/>
          <pc:sldMk cId="802248469" sldId="271"/>
        </pc:sldMkLst>
        <pc:picChg chg="mod">
          <ac:chgData name="#WANG" userId="55ce5d05-6a02-43bd-8a6c-5e4cee8d52ef" providerId="ADAL" clId="{282D0007-A808-C841-92AA-65F74E128A9B}" dt="2018-11-13T07:42:47.350" v="47" actId="1076"/>
          <ac:picMkLst>
            <pc:docMk/>
            <pc:sldMk cId="802248469" sldId="271"/>
            <ac:picMk id="5" creationId="{D89C5490-1FF0-455B-8051-4978A07EE9B1}"/>
          </ac:picMkLst>
        </pc:picChg>
      </pc:sldChg>
      <pc:sldChg chg="modSp">
        <pc:chgData name="#WANG" userId="55ce5d05-6a02-43bd-8a6c-5e4cee8d52ef" providerId="ADAL" clId="{282D0007-A808-C841-92AA-65F74E128A9B}" dt="2018-11-13T07:43:24.194" v="49" actId="1076"/>
        <pc:sldMkLst>
          <pc:docMk/>
          <pc:sldMk cId="15759993" sldId="272"/>
        </pc:sldMkLst>
        <pc:picChg chg="mod">
          <ac:chgData name="#WANG" userId="55ce5d05-6a02-43bd-8a6c-5e4cee8d52ef" providerId="ADAL" clId="{282D0007-A808-C841-92AA-65F74E128A9B}" dt="2018-11-13T07:43:24.194" v="49" actId="1076"/>
          <ac:picMkLst>
            <pc:docMk/>
            <pc:sldMk cId="15759993" sldId="272"/>
            <ac:picMk id="11" creationId="{BCF1C285-2D8D-47F3-89D0-9743820458FB}"/>
          </ac:picMkLst>
        </pc:picChg>
      </pc:sldChg>
      <pc:sldChg chg="addSp delSp modSp delAnim modAnim">
        <pc:chgData name="#WANG" userId="55ce5d05-6a02-43bd-8a6c-5e4cee8d52ef" providerId="ADAL" clId="{282D0007-A808-C841-92AA-65F74E128A9B}" dt="2018-11-13T10:46:53.267" v="1797"/>
        <pc:sldMkLst>
          <pc:docMk/>
          <pc:sldMk cId="875707889" sldId="273"/>
        </pc:sldMkLst>
        <pc:spChg chg="add del mod">
          <ac:chgData name="#WANG" userId="55ce5d05-6a02-43bd-8a6c-5e4cee8d52ef" providerId="ADAL" clId="{282D0007-A808-C841-92AA-65F74E128A9B}" dt="2018-11-13T09:42:57.079" v="581" actId="767"/>
          <ac:spMkLst>
            <pc:docMk/>
            <pc:sldMk cId="875707889" sldId="273"/>
            <ac:spMk id="2" creationId="{4E135ADD-0627-FF4C-86C6-B4539FC217B6}"/>
          </ac:spMkLst>
        </pc:spChg>
        <pc:spChg chg="add del mod">
          <ac:chgData name="#WANG" userId="55ce5d05-6a02-43bd-8a6c-5e4cee8d52ef" providerId="ADAL" clId="{282D0007-A808-C841-92AA-65F74E128A9B}" dt="2018-11-13T09:49:51.990" v="636"/>
          <ac:spMkLst>
            <pc:docMk/>
            <pc:sldMk cId="875707889" sldId="273"/>
            <ac:spMk id="4" creationId="{E6CA15D7-E2C4-B34F-AEC9-4AB16B72F5DA}"/>
          </ac:spMkLst>
        </pc:spChg>
        <pc:spChg chg="add del mod">
          <ac:chgData name="#WANG" userId="55ce5d05-6a02-43bd-8a6c-5e4cee8d52ef" providerId="ADAL" clId="{282D0007-A808-C841-92AA-65F74E128A9B}" dt="2018-11-13T09:49:47.793" v="634" actId="11529"/>
          <ac:spMkLst>
            <pc:docMk/>
            <pc:sldMk cId="875707889" sldId="273"/>
            <ac:spMk id="5" creationId="{D67E2538-521A-AA48-B559-95739BE2E041}"/>
          </ac:spMkLst>
        </pc:spChg>
        <pc:spChg chg="del">
          <ac:chgData name="#WANG" userId="55ce5d05-6a02-43bd-8a6c-5e4cee8d52ef" providerId="ADAL" clId="{282D0007-A808-C841-92AA-65F74E128A9B}" dt="2018-11-13T09:52:06.453" v="742" actId="478"/>
          <ac:spMkLst>
            <pc:docMk/>
            <pc:sldMk cId="875707889" sldId="273"/>
            <ac:spMk id="15" creationId="{B86FB323-75EC-41EE-A74F-C80535DC6FB4}"/>
          </ac:spMkLst>
        </pc:spChg>
        <pc:spChg chg="del mod topLvl">
          <ac:chgData name="#WANG" userId="55ce5d05-6a02-43bd-8a6c-5e4cee8d52ef" providerId="ADAL" clId="{282D0007-A808-C841-92AA-65F74E128A9B}" dt="2018-11-13T09:51:41.883" v="741"/>
          <ac:spMkLst>
            <pc:docMk/>
            <pc:sldMk cId="875707889" sldId="273"/>
            <ac:spMk id="34" creationId="{6EA11D73-AB93-4163-8F12-A2F3D608EE91}"/>
          </ac:spMkLst>
        </pc:spChg>
        <pc:spChg chg="add del">
          <ac:chgData name="#WANG" userId="55ce5d05-6a02-43bd-8a6c-5e4cee8d52ef" providerId="ADAL" clId="{282D0007-A808-C841-92AA-65F74E128A9B}" dt="2018-11-13T09:48:56.611" v="628"/>
          <ac:spMkLst>
            <pc:docMk/>
            <pc:sldMk cId="875707889" sldId="273"/>
            <ac:spMk id="35" creationId="{A0F51BB3-09BD-4949-B85B-9B4EAECD221E}"/>
          </ac:spMkLst>
        </pc:spChg>
        <pc:spChg chg="add mod">
          <ac:chgData name="#WANG" userId="55ce5d05-6a02-43bd-8a6c-5e4cee8d52ef" providerId="ADAL" clId="{282D0007-A808-C841-92AA-65F74E128A9B}" dt="2018-11-13T10:46:50.624" v="1795" actId="14100"/>
          <ac:spMkLst>
            <pc:docMk/>
            <pc:sldMk cId="875707889" sldId="273"/>
            <ac:spMk id="36" creationId="{5458FDA2-6B30-2A42-B5AD-EFFA33755B22}"/>
          </ac:spMkLst>
        </pc:spChg>
        <pc:spChg chg="add mod">
          <ac:chgData name="#WANG" userId="55ce5d05-6a02-43bd-8a6c-5e4cee8d52ef" providerId="ADAL" clId="{282D0007-A808-C841-92AA-65F74E128A9B}" dt="2018-11-13T09:53:03.292" v="810" actId="20577"/>
          <ac:spMkLst>
            <pc:docMk/>
            <pc:sldMk cId="875707889" sldId="273"/>
            <ac:spMk id="37" creationId="{DD8289AC-08D4-BB4A-898B-BE5175D59948}"/>
          </ac:spMkLst>
        </pc:spChg>
        <pc:spChg chg="add">
          <ac:chgData name="#WANG" userId="55ce5d05-6a02-43bd-8a6c-5e4cee8d52ef" providerId="ADAL" clId="{282D0007-A808-C841-92AA-65F74E128A9B}" dt="2018-11-13T10:46:53.267" v="1797"/>
          <ac:spMkLst>
            <pc:docMk/>
            <pc:sldMk cId="875707889" sldId="273"/>
            <ac:spMk id="38" creationId="{FCFBE222-9E88-4C4E-A6BE-13420BBF1832}"/>
          </ac:spMkLst>
        </pc:spChg>
        <pc:spChg chg="del">
          <ac:chgData name="#WANG" userId="55ce5d05-6a02-43bd-8a6c-5e4cee8d52ef" providerId="ADAL" clId="{282D0007-A808-C841-92AA-65F74E128A9B}" dt="2018-11-13T10:46:52.594" v="1796" actId="478"/>
          <ac:spMkLst>
            <pc:docMk/>
            <pc:sldMk cId="875707889" sldId="273"/>
            <ac:spMk id="171" creationId="{00000000-0000-0000-0000-000000000000}"/>
          </ac:spMkLst>
        </pc:spChg>
        <pc:grpChg chg="del mod">
          <ac:chgData name="#WANG" userId="55ce5d05-6a02-43bd-8a6c-5e4cee8d52ef" providerId="ADAL" clId="{282D0007-A808-C841-92AA-65F74E128A9B}" dt="2018-11-13T09:52:06.453" v="742" actId="478"/>
          <ac:grpSpMkLst>
            <pc:docMk/>
            <pc:sldMk cId="875707889" sldId="273"/>
            <ac:grpSpMk id="16" creationId="{7C3D6F6D-BBFC-4B42-A6BA-487E6B27CE83}"/>
          </ac:grpSpMkLst>
        </pc:grpChg>
        <pc:grpChg chg="add del mod">
          <ac:chgData name="#WANG" userId="55ce5d05-6a02-43bd-8a6c-5e4cee8d52ef" providerId="ADAL" clId="{282D0007-A808-C841-92AA-65F74E128A9B}" dt="2018-11-13T09:48:37.090" v="625" actId="478"/>
          <ac:grpSpMkLst>
            <pc:docMk/>
            <pc:sldMk cId="875707889" sldId="273"/>
            <ac:grpSpMk id="30" creationId="{0465ECC4-1F94-43AC-8005-2530D04C7129}"/>
          </ac:grpSpMkLst>
        </pc:grpChg>
        <pc:picChg chg="mod">
          <ac:chgData name="#WANG" userId="55ce5d05-6a02-43bd-8a6c-5e4cee8d52ef" providerId="ADAL" clId="{282D0007-A808-C841-92AA-65F74E128A9B}" dt="2018-11-13T09:32:33.134" v="291" actId="1076"/>
          <ac:picMkLst>
            <pc:docMk/>
            <pc:sldMk cId="875707889" sldId="273"/>
            <ac:picMk id="10" creationId="{E4C766C2-BF01-4425-91F2-29BDE233465F}"/>
          </ac:picMkLst>
        </pc:picChg>
        <pc:picChg chg="add del mod">
          <ac:chgData name="#WANG" userId="55ce5d05-6a02-43bd-8a6c-5e4cee8d52ef" providerId="ADAL" clId="{282D0007-A808-C841-92AA-65F74E128A9B}" dt="2018-11-13T09:42:56.704" v="579"/>
          <ac:picMkLst>
            <pc:docMk/>
            <pc:sldMk cId="875707889" sldId="273"/>
            <ac:picMk id="21" creationId="{2F4819A4-D7A9-4E77-83E0-81B081088648}"/>
          </ac:picMkLst>
        </pc:picChg>
        <pc:picChg chg="add del mod">
          <ac:chgData name="#WANG" userId="55ce5d05-6a02-43bd-8a6c-5e4cee8d52ef" providerId="ADAL" clId="{282D0007-A808-C841-92AA-65F74E128A9B}" dt="2018-11-13T09:42:56.704" v="579"/>
          <ac:picMkLst>
            <pc:docMk/>
            <pc:sldMk cId="875707889" sldId="273"/>
            <ac:picMk id="27" creationId="{1DFCCD2F-0F9D-9A4C-A9CF-4E5997ABB39F}"/>
          </ac:picMkLst>
        </pc:picChg>
        <pc:cxnChg chg="del topLvl">
          <ac:chgData name="#WANG" userId="55ce5d05-6a02-43bd-8a6c-5e4cee8d52ef" providerId="ADAL" clId="{282D0007-A808-C841-92AA-65F74E128A9B}" dt="2018-11-13T09:52:08.400" v="743" actId="478"/>
          <ac:cxnSpMkLst>
            <pc:docMk/>
            <pc:sldMk cId="875707889" sldId="273"/>
            <ac:cxnSpMk id="3" creationId="{D6E8BE26-B6F8-4618-AC92-6FF5DE45A35B}"/>
          </ac:cxnSpMkLst>
        </pc:cxnChg>
        <pc:cxnChg chg="del topLvl">
          <ac:chgData name="#WANG" userId="55ce5d05-6a02-43bd-8a6c-5e4cee8d52ef" providerId="ADAL" clId="{282D0007-A808-C841-92AA-65F74E128A9B}" dt="2018-11-13T09:48:37.090" v="625" actId="478"/>
          <ac:cxnSpMkLst>
            <pc:docMk/>
            <pc:sldMk cId="875707889" sldId="273"/>
            <ac:cxnSpMk id="31" creationId="{B493C3D5-73E3-47D9-A91A-FA8C634A64F3}"/>
          </ac:cxnSpMkLst>
        </pc:cxnChg>
        <pc:cxnChg chg="del topLvl">
          <ac:chgData name="#WANG" userId="55ce5d05-6a02-43bd-8a6c-5e4cee8d52ef" providerId="ADAL" clId="{282D0007-A808-C841-92AA-65F74E128A9B}" dt="2018-11-13T09:52:06.453" v="742" actId="478"/>
          <ac:cxnSpMkLst>
            <pc:docMk/>
            <pc:sldMk cId="875707889" sldId="273"/>
            <ac:cxnSpMk id="32" creationId="{2CD73BEE-93C4-4F81-B00A-9E3E5F182FD3}"/>
          </ac:cxnSpMkLst>
        </pc:cxnChg>
        <pc:cxnChg chg="del">
          <ac:chgData name="#WANG" userId="55ce5d05-6a02-43bd-8a6c-5e4cee8d52ef" providerId="ADAL" clId="{282D0007-A808-C841-92AA-65F74E128A9B}" dt="2018-11-13T09:48:37.090" v="625" actId="478"/>
          <ac:cxnSpMkLst>
            <pc:docMk/>
            <pc:sldMk cId="875707889" sldId="273"/>
            <ac:cxnSpMk id="33" creationId="{52CA1A4F-14A5-4E33-A6D9-2274425D48F8}"/>
          </ac:cxnSpMkLst>
        </pc:cxnChg>
      </pc:sldChg>
      <pc:sldChg chg="addSp delSp modSp addAnim delAnim modAnim">
        <pc:chgData name="#WANG" userId="55ce5d05-6a02-43bd-8a6c-5e4cee8d52ef" providerId="ADAL" clId="{282D0007-A808-C841-92AA-65F74E128A9B}" dt="2018-11-13T10:10:09.479" v="1174" actId="478"/>
        <pc:sldMkLst>
          <pc:docMk/>
          <pc:sldMk cId="4180921943" sldId="274"/>
        </pc:sldMkLst>
        <pc:spChg chg="add del mod">
          <ac:chgData name="#WANG" userId="55ce5d05-6a02-43bd-8a6c-5e4cee8d52ef" providerId="ADAL" clId="{282D0007-A808-C841-92AA-65F74E128A9B}" dt="2018-11-13T09:53:43.373" v="817"/>
          <ac:spMkLst>
            <pc:docMk/>
            <pc:sldMk cId="4180921943" sldId="274"/>
            <ac:spMk id="2" creationId="{422278DD-1BD4-5C41-A508-F931BEF06F07}"/>
          </ac:spMkLst>
        </pc:spChg>
        <pc:spChg chg="del mod">
          <ac:chgData name="#WANG" userId="55ce5d05-6a02-43bd-8a6c-5e4cee8d52ef" providerId="ADAL" clId="{282D0007-A808-C841-92AA-65F74E128A9B}" dt="2018-11-13T10:10:09.479" v="1174" actId="478"/>
          <ac:spMkLst>
            <pc:docMk/>
            <pc:sldMk cId="4180921943" sldId="274"/>
            <ac:spMk id="20" creationId="{17309363-DD8D-470E-8D78-9408659894BA}"/>
          </ac:spMkLst>
        </pc:spChg>
        <pc:spChg chg="del mod topLvl">
          <ac:chgData name="#WANG" userId="55ce5d05-6a02-43bd-8a6c-5e4cee8d52ef" providerId="ADAL" clId="{282D0007-A808-C841-92AA-65F74E128A9B}" dt="2018-11-13T10:10:09.479" v="1174" actId="478"/>
          <ac:spMkLst>
            <pc:docMk/>
            <pc:sldMk cId="4180921943" sldId="274"/>
            <ac:spMk id="24" creationId="{0B67643D-3C05-4216-91EC-B7FB6D410543}"/>
          </ac:spMkLst>
        </pc:spChg>
        <pc:spChg chg="add mod">
          <ac:chgData name="#WANG" userId="55ce5d05-6a02-43bd-8a6c-5e4cee8d52ef" providerId="ADAL" clId="{282D0007-A808-C841-92AA-65F74E128A9B}" dt="2018-11-13T10:09:03.870" v="1158" actId="14100"/>
          <ac:spMkLst>
            <pc:docMk/>
            <pc:sldMk cId="4180921943" sldId="274"/>
            <ac:spMk id="25" creationId="{64DF5564-BA50-F449-BFEB-0E6F9B23C332}"/>
          </ac:spMkLst>
        </pc:spChg>
        <pc:spChg chg="add mod">
          <ac:chgData name="#WANG" userId="55ce5d05-6a02-43bd-8a6c-5e4cee8d52ef" providerId="ADAL" clId="{282D0007-A808-C841-92AA-65F74E128A9B}" dt="2018-11-13T09:58:26.018" v="985" actId="20577"/>
          <ac:spMkLst>
            <pc:docMk/>
            <pc:sldMk cId="4180921943" sldId="274"/>
            <ac:spMk id="26" creationId="{54E170F4-2827-8441-A733-5670229ADE5C}"/>
          </ac:spMkLst>
        </pc:spChg>
        <pc:spChg chg="mod">
          <ac:chgData name="#WANG" userId="55ce5d05-6a02-43bd-8a6c-5e4cee8d52ef" providerId="ADAL" clId="{282D0007-A808-C841-92AA-65F74E128A9B}" dt="2018-11-13T10:09:40.702" v="1172" actId="1076"/>
          <ac:spMkLst>
            <pc:docMk/>
            <pc:sldMk cId="4180921943" sldId="274"/>
            <ac:spMk id="171" creationId="{00000000-0000-0000-0000-000000000000}"/>
          </ac:spMkLst>
        </pc:spChg>
        <pc:grpChg chg="add del mod">
          <ac:chgData name="#WANG" userId="55ce5d05-6a02-43bd-8a6c-5e4cee8d52ef" providerId="ADAL" clId="{282D0007-A808-C841-92AA-65F74E128A9B}" dt="2018-11-13T09:53:57.305" v="820" actId="165"/>
          <ac:grpSpMkLst>
            <pc:docMk/>
            <pc:sldMk cId="4180921943" sldId="274"/>
            <ac:grpSpMk id="21" creationId="{21F31CAB-DAB3-4C92-A11E-728A2458D15F}"/>
          </ac:grpSpMkLst>
        </pc:grpChg>
        <pc:picChg chg="mod">
          <ac:chgData name="#WANG" userId="55ce5d05-6a02-43bd-8a6c-5e4cee8d52ef" providerId="ADAL" clId="{282D0007-A808-C841-92AA-65F74E128A9B}" dt="2018-11-13T09:32:42.896" v="293" actId="1076"/>
          <ac:picMkLst>
            <pc:docMk/>
            <pc:sldMk cId="4180921943" sldId="274"/>
            <ac:picMk id="8" creationId="{F12859FE-FC16-4FFD-AEF7-E91244603820}"/>
          </ac:picMkLst>
        </pc:picChg>
        <pc:picChg chg="mod">
          <ac:chgData name="#WANG" userId="55ce5d05-6a02-43bd-8a6c-5e4cee8d52ef" providerId="ADAL" clId="{282D0007-A808-C841-92AA-65F74E128A9B}" dt="2018-11-13T09:32:42.896" v="293" actId="1076"/>
          <ac:picMkLst>
            <pc:docMk/>
            <pc:sldMk cId="4180921943" sldId="274"/>
            <ac:picMk id="19" creationId="{D0C064BA-2CF1-462D-B523-E2AE9F209ADB}"/>
          </ac:picMkLst>
        </pc:picChg>
        <pc:cxnChg chg="del mod topLvl">
          <ac:chgData name="#WANG" userId="55ce5d05-6a02-43bd-8a6c-5e4cee8d52ef" providerId="ADAL" clId="{282D0007-A808-C841-92AA-65F74E128A9B}" dt="2018-11-13T09:53:59.923" v="821" actId="478"/>
          <ac:cxnSpMkLst>
            <pc:docMk/>
            <pc:sldMk cId="4180921943" sldId="274"/>
            <ac:cxnSpMk id="22" creationId="{90C42BDC-1FD3-498C-BE00-8730774214A3}"/>
          </ac:cxnSpMkLst>
        </pc:cxnChg>
        <pc:cxnChg chg="del mod topLvl">
          <ac:chgData name="#WANG" userId="55ce5d05-6a02-43bd-8a6c-5e4cee8d52ef" providerId="ADAL" clId="{282D0007-A808-C841-92AA-65F74E128A9B}" dt="2018-11-13T09:53:59.923" v="821" actId="478"/>
          <ac:cxnSpMkLst>
            <pc:docMk/>
            <pc:sldMk cId="4180921943" sldId="274"/>
            <ac:cxnSpMk id="23" creationId="{F87A1A64-D767-42EC-AEEB-C1904A6E9496}"/>
          </ac:cxnSpMkLst>
        </pc:cxnChg>
      </pc:sldChg>
      <pc:sldChg chg="addSp delSp modSp ord">
        <pc:chgData name="#WANG" userId="55ce5d05-6a02-43bd-8a6c-5e4cee8d52ef" providerId="ADAL" clId="{282D0007-A808-C841-92AA-65F74E128A9B}" dt="2018-11-13T11:00:05.304" v="2075"/>
        <pc:sldMkLst>
          <pc:docMk/>
          <pc:sldMk cId="0" sldId="275"/>
        </pc:sldMkLst>
        <pc:spChg chg="mod">
          <ac:chgData name="#WANG" userId="55ce5d05-6a02-43bd-8a6c-5e4cee8d52ef" providerId="ADAL" clId="{282D0007-A808-C841-92AA-65F74E128A9B}" dt="2018-11-13T06:50:43.371" v="37" actId="1076"/>
          <ac:spMkLst>
            <pc:docMk/>
            <pc:sldMk cId="0" sldId="275"/>
            <ac:spMk id="2" creationId="{00000000-0000-0000-0000-000000000000}"/>
          </ac:spMkLst>
        </pc:spChg>
        <pc:spChg chg="add">
          <ac:chgData name="#WANG" userId="55ce5d05-6a02-43bd-8a6c-5e4cee8d52ef" providerId="ADAL" clId="{282D0007-A808-C841-92AA-65F74E128A9B}" dt="2018-11-13T10:47:42.584" v="1828"/>
          <ac:spMkLst>
            <pc:docMk/>
            <pc:sldMk cId="0" sldId="275"/>
            <ac:spMk id="30" creationId="{AB04C863-31C5-8D45-81D3-916764FCECA4}"/>
          </ac:spMkLst>
        </pc:spChg>
        <pc:spChg chg="add del">
          <ac:chgData name="#WANG" userId="55ce5d05-6a02-43bd-8a6c-5e4cee8d52ef" providerId="ADAL" clId="{282D0007-A808-C841-92AA-65F74E128A9B}" dt="2018-11-13T06:48:55.897" v="11" actId="478"/>
          <ac:spMkLst>
            <pc:docMk/>
            <pc:sldMk cId="0" sldId="275"/>
            <ac:spMk id="38" creationId="{00000000-0000-0000-0000-000000000000}"/>
          </ac:spMkLst>
        </pc:spChg>
        <pc:spChg chg="add del">
          <ac:chgData name="#WANG" userId="55ce5d05-6a02-43bd-8a6c-5e4cee8d52ef" providerId="ADAL" clId="{282D0007-A808-C841-92AA-65F74E128A9B}" dt="2018-11-13T06:48:57.364" v="12" actId="478"/>
          <ac:spMkLst>
            <pc:docMk/>
            <pc:sldMk cId="0" sldId="275"/>
            <ac:spMk id="39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06:49:05.939" v="13" actId="1076"/>
          <ac:spMkLst>
            <pc:docMk/>
            <pc:sldMk cId="0" sldId="275"/>
            <ac:spMk id="40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06:49:05.939" v="13" actId="1076"/>
          <ac:spMkLst>
            <pc:docMk/>
            <pc:sldMk cId="0" sldId="275"/>
            <ac:spMk id="41" creationId="{00000000-0000-0000-0000-000000000000}"/>
          </ac:spMkLst>
        </pc:spChg>
        <pc:spChg chg="add del">
          <ac:chgData name="#WANG" userId="55ce5d05-6a02-43bd-8a6c-5e4cee8d52ef" providerId="ADAL" clId="{282D0007-A808-C841-92AA-65F74E128A9B}" dt="2018-11-13T06:48:55.897" v="11" actId="478"/>
          <ac:spMkLst>
            <pc:docMk/>
            <pc:sldMk cId="0" sldId="275"/>
            <ac:spMk id="43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06:50:28.679" v="34" actId="1076"/>
          <ac:spMkLst>
            <pc:docMk/>
            <pc:sldMk cId="0" sldId="275"/>
            <ac:spMk id="44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06:50:33.115" v="35" actId="1076"/>
          <ac:spMkLst>
            <pc:docMk/>
            <pc:sldMk cId="0" sldId="275"/>
            <ac:spMk id="45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0:47:41.995" v="1827" actId="478"/>
          <ac:spMkLst>
            <pc:docMk/>
            <pc:sldMk cId="0" sldId="275"/>
            <ac:spMk id="47" creationId="{ADB50167-0CEA-4687-994B-068127612C67}"/>
          </ac:spMkLst>
        </pc:spChg>
        <pc:picChg chg="add del">
          <ac:chgData name="#WANG" userId="55ce5d05-6a02-43bd-8a6c-5e4cee8d52ef" providerId="ADAL" clId="{282D0007-A808-C841-92AA-65F74E128A9B}" dt="2018-11-13T06:48:55.897" v="11" actId="478"/>
          <ac:picMkLst>
            <pc:docMk/>
            <pc:sldMk cId="0" sldId="275"/>
            <ac:picMk id="36" creationId="{00000000-0000-0000-0000-000000000000}"/>
          </ac:picMkLst>
        </pc:picChg>
        <pc:picChg chg="mod">
          <ac:chgData name="#WANG" userId="55ce5d05-6a02-43bd-8a6c-5e4cee8d52ef" providerId="ADAL" clId="{282D0007-A808-C841-92AA-65F74E128A9B}" dt="2018-11-13T06:50:33.115" v="35" actId="1076"/>
          <ac:picMkLst>
            <pc:docMk/>
            <pc:sldMk cId="0" sldId="275"/>
            <ac:picMk id="37" creationId="{00000000-0000-0000-0000-000000000000}"/>
          </ac:picMkLst>
        </pc:picChg>
        <pc:cxnChg chg="add del">
          <ac:chgData name="#WANG" userId="55ce5d05-6a02-43bd-8a6c-5e4cee8d52ef" providerId="ADAL" clId="{282D0007-A808-C841-92AA-65F74E128A9B}" dt="2018-11-13T06:48:55.897" v="11" actId="478"/>
          <ac:cxnSpMkLst>
            <pc:docMk/>
            <pc:sldMk cId="0" sldId="275"/>
            <ac:cxnSpMk id="46" creationId="{00000000-0000-0000-0000-000000000000}"/>
          </ac:cxnSpMkLst>
        </pc:cxnChg>
      </pc:sldChg>
      <pc:sldChg chg="addSp delSp modSp">
        <pc:chgData name="#WANG" userId="55ce5d05-6a02-43bd-8a6c-5e4cee8d52ef" providerId="ADAL" clId="{282D0007-A808-C841-92AA-65F74E128A9B}" dt="2018-11-13T11:33:42.041" v="3108" actId="1036"/>
        <pc:sldMkLst>
          <pc:docMk/>
          <pc:sldMk cId="3048359480" sldId="276"/>
        </pc:sldMkLst>
        <pc:spChg chg="mod">
          <ac:chgData name="#WANG" userId="55ce5d05-6a02-43bd-8a6c-5e4cee8d52ef" providerId="ADAL" clId="{282D0007-A808-C841-92AA-65F74E128A9B}" dt="2018-11-13T11:33:42.041" v="3108" actId="1036"/>
          <ac:spMkLst>
            <pc:docMk/>
            <pc:sldMk cId="3048359480" sldId="276"/>
            <ac:spMk id="3" creationId="{2F7D7544-2BB3-4D87-A147-00EFD015D9B3}"/>
          </ac:spMkLst>
        </pc:spChg>
        <pc:spChg chg="del mod">
          <ac:chgData name="#WANG" userId="55ce5d05-6a02-43bd-8a6c-5e4cee8d52ef" providerId="ADAL" clId="{282D0007-A808-C841-92AA-65F74E128A9B}" dt="2018-11-13T11:18:47.668" v="2655" actId="478"/>
          <ac:spMkLst>
            <pc:docMk/>
            <pc:sldMk cId="3048359480" sldId="276"/>
            <ac:spMk id="5" creationId="{AFBBABD6-BF93-4B03-8769-A40381EBE2B3}"/>
          </ac:spMkLst>
        </pc:spChg>
        <pc:spChg chg="del">
          <ac:chgData name="#WANG" userId="55ce5d05-6a02-43bd-8a6c-5e4cee8d52ef" providerId="ADAL" clId="{282D0007-A808-C841-92AA-65F74E128A9B}" dt="2018-11-13T10:47:56.435" v="1835" actId="478"/>
          <ac:spMkLst>
            <pc:docMk/>
            <pc:sldMk cId="3048359480" sldId="276"/>
            <ac:spMk id="22" creationId="{A3BD5238-54BF-4A17-A307-62193127FB6E}"/>
          </ac:spMkLst>
        </pc:spChg>
        <pc:spChg chg="add mod">
          <ac:chgData name="#WANG" userId="55ce5d05-6a02-43bd-8a6c-5e4cee8d52ef" providerId="ADAL" clId="{282D0007-A808-C841-92AA-65F74E128A9B}" dt="2018-11-13T11:26:00.436" v="2969" actId="20577"/>
          <ac:spMkLst>
            <pc:docMk/>
            <pc:sldMk cId="3048359480" sldId="276"/>
            <ac:spMk id="25" creationId="{947D65B3-8EFF-CE4C-9498-48C9C50CC61D}"/>
          </ac:spMkLst>
        </pc:spChg>
        <pc:spChg chg="add del">
          <ac:chgData name="#WANG" userId="55ce5d05-6a02-43bd-8a6c-5e4cee8d52ef" providerId="ADAL" clId="{282D0007-A808-C841-92AA-65F74E128A9B}" dt="2018-11-13T10:47:57.877" v="1837"/>
          <ac:spMkLst>
            <pc:docMk/>
            <pc:sldMk cId="3048359480" sldId="276"/>
            <ac:spMk id="40" creationId="{E58B9CD0-1FC5-EF4C-A6B0-4AB5343E6BEB}"/>
          </ac:spMkLst>
        </pc:spChg>
        <pc:spChg chg="add">
          <ac:chgData name="#WANG" userId="55ce5d05-6a02-43bd-8a6c-5e4cee8d52ef" providerId="ADAL" clId="{282D0007-A808-C841-92AA-65F74E128A9B}" dt="2018-11-13T10:48:01.739" v="1839"/>
          <ac:spMkLst>
            <pc:docMk/>
            <pc:sldMk cId="3048359480" sldId="276"/>
            <ac:spMk id="41" creationId="{3BD9BA30-C0E6-D243-87F2-CC34AE736220}"/>
          </ac:spMkLst>
        </pc:spChg>
        <pc:spChg chg="del">
          <ac:chgData name="#WANG" userId="55ce5d05-6a02-43bd-8a6c-5e4cee8d52ef" providerId="ADAL" clId="{282D0007-A808-C841-92AA-65F74E128A9B}" dt="2018-11-13T10:48:01.169" v="1838" actId="478"/>
          <ac:spMkLst>
            <pc:docMk/>
            <pc:sldMk cId="3048359480" sldId="276"/>
            <ac:spMk id="171" creationId="{00000000-0000-0000-0000-000000000000}"/>
          </ac:spMkLst>
        </pc:spChg>
        <pc:graphicFrameChg chg="mod">
          <ac:chgData name="#WANG" userId="55ce5d05-6a02-43bd-8a6c-5e4cee8d52ef" providerId="ADAL" clId="{282D0007-A808-C841-92AA-65F74E128A9B}" dt="2018-11-13T11:33:42.041" v="3108" actId="1036"/>
          <ac:graphicFrameMkLst>
            <pc:docMk/>
            <pc:sldMk cId="3048359480" sldId="276"/>
            <ac:graphicFrameMk id="37" creationId="{6B3AFE9D-9EF9-4518-A3C9-EFA853370675}"/>
          </ac:graphicFrameMkLst>
        </pc:graphicFrameChg>
      </pc:sldChg>
      <pc:sldChg chg="addSp delSp modSp">
        <pc:chgData name="#WANG" userId="55ce5d05-6a02-43bd-8a6c-5e4cee8d52ef" providerId="ADAL" clId="{282D0007-A808-C841-92AA-65F74E128A9B}" dt="2018-11-13T11:09:15.579" v="2398" actId="1037"/>
        <pc:sldMkLst>
          <pc:docMk/>
          <pc:sldMk cId="0" sldId="277"/>
        </pc:sldMkLst>
        <pc:spChg chg="mod">
          <ac:chgData name="#WANG" userId="55ce5d05-6a02-43bd-8a6c-5e4cee8d52ef" providerId="ADAL" clId="{282D0007-A808-C841-92AA-65F74E128A9B}" dt="2018-11-13T11:09:15.579" v="2398" actId="1037"/>
          <ac:spMkLst>
            <pc:docMk/>
            <pc:sldMk cId="0" sldId="277"/>
            <ac:spMk id="70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0:47:35.967" v="1825" actId="478"/>
          <ac:spMkLst>
            <pc:docMk/>
            <pc:sldMk cId="0" sldId="277"/>
            <ac:spMk id="82" creationId="{168E1EE8-2E31-45B1-B734-40D409D431F5}"/>
          </ac:spMkLst>
        </pc:spChg>
        <pc:spChg chg="add">
          <ac:chgData name="#WANG" userId="55ce5d05-6a02-43bd-8a6c-5e4cee8d52ef" providerId="ADAL" clId="{282D0007-A808-C841-92AA-65F74E128A9B}" dt="2018-11-13T10:47:36.547" v="1826"/>
          <ac:spMkLst>
            <pc:docMk/>
            <pc:sldMk cId="0" sldId="277"/>
            <ac:spMk id="93" creationId="{F013F076-6353-BB49-81CC-CC6CE8908CC2}"/>
          </ac:spMkLst>
        </pc:spChg>
      </pc:sldChg>
      <pc:sldChg chg="addSp delSp modSp addAnim delAnim">
        <pc:chgData name="#WANG" userId="55ce5d05-6a02-43bd-8a6c-5e4cee8d52ef" providerId="ADAL" clId="{282D0007-A808-C841-92AA-65F74E128A9B}" dt="2018-11-13T11:43:30.516" v="3518" actId="20577"/>
        <pc:sldMkLst>
          <pc:docMk/>
          <pc:sldMk cId="3384408450" sldId="278"/>
        </pc:sldMkLst>
        <pc:spChg chg="mod">
          <ac:chgData name="#WANG" userId="55ce5d05-6a02-43bd-8a6c-5e4cee8d52ef" providerId="ADAL" clId="{282D0007-A808-C841-92AA-65F74E128A9B}" dt="2018-11-13T11:43:30.516" v="3518" actId="20577"/>
          <ac:spMkLst>
            <pc:docMk/>
            <pc:sldMk cId="3384408450" sldId="278"/>
            <ac:spMk id="42" creationId="{E1D5DFAE-502F-42DB-99B5-12240238D933}"/>
          </ac:spMkLst>
        </pc:spChg>
        <pc:spChg chg="mod">
          <ac:chgData name="#WANG" userId="55ce5d05-6a02-43bd-8a6c-5e4cee8d52ef" providerId="ADAL" clId="{282D0007-A808-C841-92AA-65F74E128A9B}" dt="2018-11-13T11:42:19.545" v="3490" actId="20577"/>
          <ac:spMkLst>
            <pc:docMk/>
            <pc:sldMk cId="3384408450" sldId="278"/>
            <ac:spMk id="44" creationId="{18678C4A-917E-4789-8281-FDAE139E5C41}"/>
          </ac:spMkLst>
        </pc:spChg>
        <pc:spChg chg="mod">
          <ac:chgData name="#WANG" userId="55ce5d05-6a02-43bd-8a6c-5e4cee8d52ef" providerId="ADAL" clId="{282D0007-A808-C841-92AA-65F74E128A9B}" dt="2018-11-13T11:43:06.392" v="3508" actId="1036"/>
          <ac:spMkLst>
            <pc:docMk/>
            <pc:sldMk cId="3384408450" sldId="278"/>
            <ac:spMk id="45" creationId="{DACC1ED6-5D80-4C9D-9A13-DAB6007DB13C}"/>
          </ac:spMkLst>
        </pc:spChg>
        <pc:spChg chg="add">
          <ac:chgData name="#WANG" userId="55ce5d05-6a02-43bd-8a6c-5e4cee8d52ef" providerId="ADAL" clId="{282D0007-A808-C841-92AA-65F74E128A9B}" dt="2018-11-13T10:48:27.351" v="1853"/>
          <ac:spMkLst>
            <pc:docMk/>
            <pc:sldMk cId="3384408450" sldId="278"/>
            <ac:spMk id="46" creationId="{311A1061-8462-DE45-BC12-CFFBA22FDE8F}"/>
          </ac:spMkLst>
        </pc:spChg>
        <pc:spChg chg="del">
          <ac:chgData name="#WANG" userId="55ce5d05-6a02-43bd-8a6c-5e4cee8d52ef" providerId="ADAL" clId="{282D0007-A808-C841-92AA-65F74E128A9B}" dt="2018-11-13T10:48:26.764" v="1852" actId="478"/>
          <ac:spMkLst>
            <pc:docMk/>
            <pc:sldMk cId="3384408450" sldId="278"/>
            <ac:spMk id="171" creationId="{00000000-0000-0000-0000-000000000000}"/>
          </ac:spMkLst>
        </pc:spChg>
      </pc:sldChg>
      <pc:sldChg chg="addSp delSp modSp">
        <pc:chgData name="#WANG" userId="55ce5d05-6a02-43bd-8a6c-5e4cee8d52ef" providerId="ADAL" clId="{282D0007-A808-C841-92AA-65F74E128A9B}" dt="2018-11-13T11:41:19.340" v="3463" actId="20577"/>
        <pc:sldMkLst>
          <pc:docMk/>
          <pc:sldMk cId="1020592491" sldId="279"/>
        </pc:sldMkLst>
        <pc:spChg chg="mod">
          <ac:chgData name="#WANG" userId="55ce5d05-6a02-43bd-8a6c-5e4cee8d52ef" providerId="ADAL" clId="{282D0007-A808-C841-92AA-65F74E128A9B}" dt="2018-11-13T11:40:24.726" v="3411" actId="20577"/>
          <ac:spMkLst>
            <pc:docMk/>
            <pc:sldMk cId="1020592491" sldId="279"/>
            <ac:spMk id="24" creationId="{04285653-A42A-44B8-B351-BD014BB0B04B}"/>
          </ac:spMkLst>
        </pc:spChg>
        <pc:spChg chg="mod">
          <ac:chgData name="#WANG" userId="55ce5d05-6a02-43bd-8a6c-5e4cee8d52ef" providerId="ADAL" clId="{282D0007-A808-C841-92AA-65F74E128A9B}" dt="2018-11-13T11:41:19.340" v="3463" actId="20577"/>
          <ac:spMkLst>
            <pc:docMk/>
            <pc:sldMk cId="1020592491" sldId="279"/>
            <ac:spMk id="26" creationId="{3E67FD80-F10F-4BA3-9A95-C81FA14A2B48}"/>
          </ac:spMkLst>
        </pc:spChg>
        <pc:spChg chg="add">
          <ac:chgData name="#WANG" userId="55ce5d05-6a02-43bd-8a6c-5e4cee8d52ef" providerId="ADAL" clId="{282D0007-A808-C841-92AA-65F74E128A9B}" dt="2018-11-13T10:48:32.216" v="1855"/>
          <ac:spMkLst>
            <pc:docMk/>
            <pc:sldMk cId="1020592491" sldId="279"/>
            <ac:spMk id="40" creationId="{46AE6AAB-8C20-FA47-95F6-89D1FA3C3929}"/>
          </ac:spMkLst>
        </pc:spChg>
        <pc:spChg chg="del">
          <ac:chgData name="#WANG" userId="55ce5d05-6a02-43bd-8a6c-5e4cee8d52ef" providerId="ADAL" clId="{282D0007-A808-C841-92AA-65F74E128A9B}" dt="2018-11-13T10:48:31.660" v="1854" actId="478"/>
          <ac:spMkLst>
            <pc:docMk/>
            <pc:sldMk cId="1020592491" sldId="279"/>
            <ac:spMk id="171" creationId="{00000000-0000-0000-0000-000000000000}"/>
          </ac:spMkLst>
        </pc:spChg>
        <pc:spChg chg="mod">
          <ac:chgData name="#WANG" userId="55ce5d05-6a02-43bd-8a6c-5e4cee8d52ef" providerId="ADAL" clId="{282D0007-A808-C841-92AA-65F74E128A9B}" dt="2018-11-13T11:39:44.092" v="3333" actId="20577"/>
          <ac:spMkLst>
            <pc:docMk/>
            <pc:sldMk cId="1020592491" sldId="279"/>
            <ac:spMk id="185" creationId="{00000000-0000-0000-0000-000000000000}"/>
          </ac:spMkLst>
        </pc:spChg>
      </pc:sldChg>
      <pc:sldChg chg="modSp">
        <pc:chgData name="#WANG" userId="55ce5d05-6a02-43bd-8a6c-5e4cee8d52ef" providerId="ADAL" clId="{282D0007-A808-C841-92AA-65F74E128A9B}" dt="2018-11-13T08:41:43.173" v="50" actId="20577"/>
        <pc:sldMkLst>
          <pc:docMk/>
          <pc:sldMk cId="2132114959" sldId="280"/>
        </pc:sldMkLst>
        <pc:spChg chg="mod">
          <ac:chgData name="#WANG" userId="55ce5d05-6a02-43bd-8a6c-5e4cee8d52ef" providerId="ADAL" clId="{282D0007-A808-C841-92AA-65F74E128A9B}" dt="2018-11-13T08:41:43.173" v="50" actId="20577"/>
          <ac:spMkLst>
            <pc:docMk/>
            <pc:sldMk cId="2132114959" sldId="280"/>
            <ac:spMk id="2" creationId="{ADD8CBB9-A259-4F63-A97D-2AD2965337FF}"/>
          </ac:spMkLst>
        </pc:spChg>
      </pc:sldChg>
      <pc:sldChg chg="addSp delSp modSp">
        <pc:chgData name="#WANG" userId="55ce5d05-6a02-43bd-8a6c-5e4cee8d52ef" providerId="ADAL" clId="{282D0007-A808-C841-92AA-65F74E128A9B}" dt="2018-11-13T11:33:33.612" v="3092" actId="1076"/>
        <pc:sldMkLst>
          <pc:docMk/>
          <pc:sldMk cId="1251271883" sldId="281"/>
        </pc:sldMkLst>
        <pc:spChg chg="mod">
          <ac:chgData name="#WANG" userId="55ce5d05-6a02-43bd-8a6c-5e4cee8d52ef" providerId="ADAL" clId="{282D0007-A808-C841-92AA-65F74E128A9B}" dt="2018-11-13T11:33:19.833" v="3081" actId="1035"/>
          <ac:spMkLst>
            <pc:docMk/>
            <pc:sldMk cId="1251271883" sldId="281"/>
            <ac:spMk id="3" creationId="{2F7D7544-2BB3-4D87-A147-00EFD015D9B3}"/>
          </ac:spMkLst>
        </pc:spChg>
        <pc:spChg chg="del">
          <ac:chgData name="#WANG" userId="55ce5d05-6a02-43bd-8a6c-5e4cee8d52ef" providerId="ADAL" clId="{282D0007-A808-C841-92AA-65F74E128A9B}" dt="2018-11-13T10:48:06.485" v="1840" actId="478"/>
          <ac:spMkLst>
            <pc:docMk/>
            <pc:sldMk cId="1251271883" sldId="281"/>
            <ac:spMk id="22" creationId="{A3BD5238-54BF-4A17-A307-62193127FB6E}"/>
          </ac:spMkLst>
        </pc:spChg>
        <pc:spChg chg="add mod">
          <ac:chgData name="#WANG" userId="55ce5d05-6a02-43bd-8a6c-5e4cee8d52ef" providerId="ADAL" clId="{282D0007-A808-C841-92AA-65F74E128A9B}" dt="2018-11-13T11:33:33.612" v="3092" actId="1076"/>
          <ac:spMkLst>
            <pc:docMk/>
            <pc:sldMk cId="1251271883" sldId="281"/>
            <ac:spMk id="25" creationId="{5E3FD121-308D-7D47-8050-AAD2B7C7573B}"/>
          </ac:spMkLst>
        </pc:spChg>
        <pc:spChg chg="add del">
          <ac:chgData name="#WANG" userId="55ce5d05-6a02-43bd-8a6c-5e4cee8d52ef" providerId="ADAL" clId="{282D0007-A808-C841-92AA-65F74E128A9B}" dt="2018-11-13T10:48:08.019" v="1842"/>
          <ac:spMkLst>
            <pc:docMk/>
            <pc:sldMk cId="1251271883" sldId="281"/>
            <ac:spMk id="38" creationId="{87BCF99B-9210-324D-AA09-7981BB6D5629}"/>
          </ac:spMkLst>
        </pc:spChg>
        <pc:spChg chg="add">
          <ac:chgData name="#WANG" userId="55ce5d05-6a02-43bd-8a6c-5e4cee8d52ef" providerId="ADAL" clId="{282D0007-A808-C841-92AA-65F74E128A9B}" dt="2018-11-13T10:48:10.812" v="1844"/>
          <ac:spMkLst>
            <pc:docMk/>
            <pc:sldMk cId="1251271883" sldId="281"/>
            <ac:spMk id="39" creationId="{D16B6BFB-9EB4-1C45-915B-93AC518BE0B1}"/>
          </ac:spMkLst>
        </pc:spChg>
        <pc:spChg chg="del">
          <ac:chgData name="#WANG" userId="55ce5d05-6a02-43bd-8a6c-5e4cee8d52ef" providerId="ADAL" clId="{282D0007-A808-C841-92AA-65F74E128A9B}" dt="2018-11-13T10:48:10.229" v="1843" actId="478"/>
          <ac:spMkLst>
            <pc:docMk/>
            <pc:sldMk cId="1251271883" sldId="281"/>
            <ac:spMk id="171" creationId="{00000000-0000-0000-0000-000000000000}"/>
          </ac:spMkLst>
        </pc:spChg>
        <pc:graphicFrameChg chg="mod modGraphic">
          <ac:chgData name="#WANG" userId="55ce5d05-6a02-43bd-8a6c-5e4cee8d52ef" providerId="ADAL" clId="{282D0007-A808-C841-92AA-65F74E128A9B}" dt="2018-11-13T11:33:19.833" v="3081" actId="1035"/>
          <ac:graphicFrameMkLst>
            <pc:docMk/>
            <pc:sldMk cId="1251271883" sldId="281"/>
            <ac:graphicFrameMk id="37" creationId="{6B3AFE9D-9EF9-4518-A3C9-EFA853370675}"/>
          </ac:graphicFrameMkLst>
        </pc:graphicFrameChg>
      </pc:sldChg>
      <pc:sldChg chg="addSp delSp modSp">
        <pc:chgData name="#WANG" userId="55ce5d05-6a02-43bd-8a6c-5e4cee8d52ef" providerId="ADAL" clId="{282D0007-A808-C841-92AA-65F74E128A9B}" dt="2018-11-13T11:50:30.955" v="3644"/>
        <pc:sldMkLst>
          <pc:docMk/>
          <pc:sldMk cId="4096262211" sldId="283"/>
        </pc:sldMkLst>
        <pc:spChg chg="add del mod">
          <ac:chgData name="#WANG" userId="55ce5d05-6a02-43bd-8a6c-5e4cee8d52ef" providerId="ADAL" clId="{282D0007-A808-C841-92AA-65F74E128A9B}" dt="2018-11-13T11:50:30.955" v="3644"/>
          <ac:spMkLst>
            <pc:docMk/>
            <pc:sldMk cId="4096262211" sldId="283"/>
            <ac:spMk id="2" creationId="{86D90191-B3C8-824C-B32B-6FB3353E9E27}"/>
          </ac:spMkLst>
        </pc:spChg>
        <pc:spChg chg="mod">
          <ac:chgData name="#WANG" userId="55ce5d05-6a02-43bd-8a6c-5e4cee8d52ef" providerId="ADAL" clId="{282D0007-A808-C841-92AA-65F74E128A9B}" dt="2018-11-13T11:33:50.118" v="3110" actId="20577"/>
          <ac:spMkLst>
            <pc:docMk/>
            <pc:sldMk cId="4096262211" sldId="283"/>
            <ac:spMk id="3" creationId="{2F7D7544-2BB3-4D87-A147-00EFD015D9B3}"/>
          </ac:spMkLst>
        </pc:spChg>
        <pc:spChg chg="del mod">
          <ac:chgData name="#WANG" userId="55ce5d05-6a02-43bd-8a6c-5e4cee8d52ef" providerId="ADAL" clId="{282D0007-A808-C841-92AA-65F74E128A9B}" dt="2018-11-13T10:48:18.109" v="1847" actId="478"/>
          <ac:spMkLst>
            <pc:docMk/>
            <pc:sldMk cId="4096262211" sldId="283"/>
            <ac:spMk id="22" creationId="{A3BD5238-54BF-4A17-A307-62193127FB6E}"/>
          </ac:spMkLst>
        </pc:spChg>
        <pc:spChg chg="add del">
          <ac:chgData name="#WANG" userId="55ce5d05-6a02-43bd-8a6c-5e4cee8d52ef" providerId="ADAL" clId="{282D0007-A808-C841-92AA-65F74E128A9B}" dt="2018-11-13T10:48:19.634" v="1849"/>
          <ac:spMkLst>
            <pc:docMk/>
            <pc:sldMk cId="4096262211" sldId="283"/>
            <ac:spMk id="38" creationId="{4630E6A7-8C80-824D-A5BF-3678AD67284D}"/>
          </ac:spMkLst>
        </pc:spChg>
        <pc:spChg chg="add">
          <ac:chgData name="#WANG" userId="55ce5d05-6a02-43bd-8a6c-5e4cee8d52ef" providerId="ADAL" clId="{282D0007-A808-C841-92AA-65F74E128A9B}" dt="2018-11-13T10:48:22.586" v="1851"/>
          <ac:spMkLst>
            <pc:docMk/>
            <pc:sldMk cId="4096262211" sldId="283"/>
            <ac:spMk id="39" creationId="{3886777C-950D-674F-9B99-6579D1B07000}"/>
          </ac:spMkLst>
        </pc:spChg>
        <pc:spChg chg="add mod">
          <ac:chgData name="#WANG" userId="55ce5d05-6a02-43bd-8a6c-5e4cee8d52ef" providerId="ADAL" clId="{282D0007-A808-C841-92AA-65F74E128A9B}" dt="2018-11-13T11:39:21.024" v="3321" actId="1035"/>
          <ac:spMkLst>
            <pc:docMk/>
            <pc:sldMk cId="4096262211" sldId="283"/>
            <ac:spMk id="55" creationId="{43CAA469-9401-E94A-ABC4-ADA1876D515C}"/>
          </ac:spMkLst>
        </pc:spChg>
        <pc:spChg chg="del">
          <ac:chgData name="#WANG" userId="55ce5d05-6a02-43bd-8a6c-5e4cee8d52ef" providerId="ADAL" clId="{282D0007-A808-C841-92AA-65F74E128A9B}" dt="2018-11-13T10:48:22.005" v="1850" actId="478"/>
          <ac:spMkLst>
            <pc:docMk/>
            <pc:sldMk cId="4096262211" sldId="283"/>
            <ac:spMk id="171" creationId="{00000000-0000-0000-0000-000000000000}"/>
          </ac:spMkLst>
        </pc:spChg>
        <pc:graphicFrameChg chg="mod modGraphic">
          <ac:chgData name="#WANG" userId="55ce5d05-6a02-43bd-8a6c-5e4cee8d52ef" providerId="ADAL" clId="{282D0007-A808-C841-92AA-65F74E128A9B}" dt="2018-11-13T11:34:39.500" v="3117" actId="20577"/>
          <ac:graphicFrameMkLst>
            <pc:docMk/>
            <pc:sldMk cId="4096262211" sldId="283"/>
            <ac:graphicFrameMk id="37" creationId="{6B3AFE9D-9EF9-4518-A3C9-EFA853370675}"/>
          </ac:graphicFrameMkLst>
        </pc:graphicFrameChg>
      </pc:sldChg>
      <pc:sldChg chg="addSp delSp modSp">
        <pc:chgData name="#WANG" userId="55ce5d05-6a02-43bd-8a6c-5e4cee8d52ef" providerId="ADAL" clId="{282D0007-A808-C841-92AA-65F74E128A9B}" dt="2018-11-13T11:53:46.594" v="3676" actId="20577"/>
        <pc:sldMkLst>
          <pc:docMk/>
          <pc:sldMk cId="2514041971" sldId="284"/>
        </pc:sldMkLst>
        <pc:spChg chg="mod">
          <ac:chgData name="#WANG" userId="55ce5d05-6a02-43bd-8a6c-5e4cee8d52ef" providerId="ADAL" clId="{282D0007-A808-C841-92AA-65F74E128A9B}" dt="2018-11-13T11:51:58.026" v="3653" actId="20577"/>
          <ac:spMkLst>
            <pc:docMk/>
            <pc:sldMk cId="2514041971" sldId="284"/>
            <ac:spMk id="2" creationId="{ADD8CBB9-A259-4F63-A97D-2AD2965337FF}"/>
          </ac:spMkLst>
        </pc:spChg>
        <pc:spChg chg="add del">
          <ac:chgData name="#WANG" userId="55ce5d05-6a02-43bd-8a6c-5e4cee8d52ef" providerId="ADAL" clId="{282D0007-A808-C841-92AA-65F74E128A9B}" dt="2018-11-13T11:53:03.340" v="3655"/>
          <ac:spMkLst>
            <pc:docMk/>
            <pc:sldMk cId="2514041971" sldId="284"/>
            <ac:spMk id="48" creationId="{A826A6F4-1C28-0A43-AD7A-A431A6BA2C94}"/>
          </ac:spMkLst>
        </pc:spChg>
        <pc:spChg chg="add del">
          <ac:chgData name="#WANG" userId="55ce5d05-6a02-43bd-8a6c-5e4cee8d52ef" providerId="ADAL" clId="{282D0007-A808-C841-92AA-65F74E128A9B}" dt="2018-11-13T11:53:42.887" v="3675" actId="478"/>
          <ac:spMkLst>
            <pc:docMk/>
            <pc:sldMk cId="2514041971" sldId="284"/>
            <ac:spMk id="49" creationId="{BC2DF352-C303-3A4C-BA0C-5E2ACB63B20C}"/>
          </ac:spMkLst>
        </pc:spChg>
        <pc:spChg chg="add mod">
          <ac:chgData name="#WANG" userId="55ce5d05-6a02-43bd-8a6c-5e4cee8d52ef" providerId="ADAL" clId="{282D0007-A808-C841-92AA-65F74E128A9B}" dt="2018-11-13T11:53:46.594" v="3676" actId="20577"/>
          <ac:spMkLst>
            <pc:docMk/>
            <pc:sldMk cId="2514041971" sldId="284"/>
            <ac:spMk id="50" creationId="{493D8D72-EC93-0540-AC71-3AF09DEC232D}"/>
          </ac:spMkLst>
        </pc:spChg>
      </pc:sldChg>
      <pc:sldChg chg="modSp">
        <pc:chgData name="#WANG" userId="55ce5d05-6a02-43bd-8a6c-5e4cee8d52ef" providerId="ADAL" clId="{282D0007-A808-C841-92AA-65F74E128A9B}" dt="2018-11-13T11:51:35.843" v="3649"/>
        <pc:sldMkLst>
          <pc:docMk/>
          <pc:sldMk cId="1918079104" sldId="285"/>
        </pc:sldMkLst>
        <pc:spChg chg="mod">
          <ac:chgData name="#WANG" userId="55ce5d05-6a02-43bd-8a6c-5e4cee8d52ef" providerId="ADAL" clId="{282D0007-A808-C841-92AA-65F74E128A9B}" dt="2018-11-13T11:51:11.319" v="3646"/>
          <ac:spMkLst>
            <pc:docMk/>
            <pc:sldMk cId="1918079104" sldId="285"/>
            <ac:spMk id="2" creationId="{ADD8CBB9-A259-4F63-A97D-2AD2965337FF}"/>
          </ac:spMkLst>
        </pc:spChg>
        <pc:spChg chg="mod">
          <ac:chgData name="#WANG" userId="55ce5d05-6a02-43bd-8a6c-5e4cee8d52ef" providerId="ADAL" clId="{282D0007-A808-C841-92AA-65F74E128A9B}" dt="2018-11-13T11:51:35.843" v="3649"/>
          <ac:spMkLst>
            <pc:docMk/>
            <pc:sldMk cId="1918079104" sldId="285"/>
            <ac:spMk id="10" creationId="{14818912-7A38-A349-BCE9-A07A21EC956D}"/>
          </ac:spMkLst>
        </pc:spChg>
        <pc:spChg chg="mod">
          <ac:chgData name="#WANG" userId="55ce5d05-6a02-43bd-8a6c-5e4cee8d52ef" providerId="ADAL" clId="{282D0007-A808-C841-92AA-65F74E128A9B}" dt="2018-11-13T11:51:23.562" v="3648" actId="1076"/>
          <ac:spMkLst>
            <pc:docMk/>
            <pc:sldMk cId="1918079104" sldId="285"/>
            <ac:spMk id="31" creationId="{F9163459-BEF2-2249-AB69-AA911C1761FC}"/>
          </ac:spMkLst>
        </pc:spChg>
      </pc:sldChg>
      <pc:sldChg chg="add del">
        <pc:chgData name="#WANG" userId="55ce5d05-6a02-43bd-8a6c-5e4cee8d52ef" providerId="ADAL" clId="{282D0007-A808-C841-92AA-65F74E128A9B}" dt="2018-11-13T11:43:48.358" v="3520" actId="2696"/>
        <pc:sldMkLst>
          <pc:docMk/>
          <pc:sldMk cId="2940775519" sldId="304"/>
        </pc:sldMkLst>
      </pc:sldChg>
      <pc:sldChg chg="addSp delSp modSp add">
        <pc:chgData name="#WANG" userId="55ce5d05-6a02-43bd-8a6c-5e4cee8d52ef" providerId="ADAL" clId="{282D0007-A808-C841-92AA-65F74E128A9B}" dt="2018-11-13T11:47:23.731" v="3640" actId="1076"/>
        <pc:sldMkLst>
          <pc:docMk/>
          <pc:sldMk cId="3033896312" sldId="304"/>
        </pc:sldMkLst>
        <pc:spChg chg="del">
          <ac:chgData name="#WANG" userId="55ce5d05-6a02-43bd-8a6c-5e4cee8d52ef" providerId="ADAL" clId="{282D0007-A808-C841-92AA-65F74E128A9B}" dt="2018-11-13T11:44:00.210" v="3528" actId="478"/>
          <ac:spMkLst>
            <pc:docMk/>
            <pc:sldMk cId="3033896312" sldId="304"/>
            <ac:spMk id="3" creationId="{2F7D7544-2BB3-4D87-A147-00EFD015D9B3}"/>
          </ac:spMkLst>
        </pc:spChg>
        <pc:spChg chg="add del">
          <ac:chgData name="#WANG" userId="55ce5d05-6a02-43bd-8a6c-5e4cee8d52ef" providerId="ADAL" clId="{282D0007-A808-C841-92AA-65F74E128A9B}" dt="2018-11-13T11:45:38.286" v="3547" actId="478"/>
          <ac:spMkLst>
            <pc:docMk/>
            <pc:sldMk cId="3033896312" sldId="304"/>
            <ac:spMk id="26" creationId="{7DE49A8E-3D28-3D47-A7F6-033AC5F16969}"/>
          </ac:spMkLst>
        </pc:spChg>
        <pc:spChg chg="add mod">
          <ac:chgData name="#WANG" userId="55ce5d05-6a02-43bd-8a6c-5e4cee8d52ef" providerId="ADAL" clId="{282D0007-A808-C841-92AA-65F74E128A9B}" dt="2018-11-13T11:47:14.751" v="3624" actId="1037"/>
          <ac:spMkLst>
            <pc:docMk/>
            <pc:sldMk cId="3033896312" sldId="304"/>
            <ac:spMk id="27" creationId="{AB3AA1B2-AEF0-E34B-8641-DE77F211FC96}"/>
          </ac:spMkLst>
        </pc:spChg>
        <pc:spChg chg="add mod">
          <ac:chgData name="#WANG" userId="55ce5d05-6a02-43bd-8a6c-5e4cee8d52ef" providerId="ADAL" clId="{282D0007-A808-C841-92AA-65F74E128A9B}" dt="2018-11-13T11:47:20.821" v="3639" actId="1037"/>
          <ac:spMkLst>
            <pc:docMk/>
            <pc:sldMk cId="3033896312" sldId="304"/>
            <ac:spMk id="28" creationId="{24D8FEB1-A489-9D4C-8784-3EFDC832F824}"/>
          </ac:spMkLst>
        </pc:spChg>
        <pc:spChg chg="add mod">
          <ac:chgData name="#WANG" userId="55ce5d05-6a02-43bd-8a6c-5e4cee8d52ef" providerId="ADAL" clId="{282D0007-A808-C841-92AA-65F74E128A9B}" dt="2018-11-13T11:47:14.751" v="3624" actId="1037"/>
          <ac:spMkLst>
            <pc:docMk/>
            <pc:sldMk cId="3033896312" sldId="304"/>
            <ac:spMk id="29" creationId="{E49FABB8-C035-4E47-A8AC-10AD5A2CA396}"/>
          </ac:spMkLst>
        </pc:spChg>
        <pc:spChg chg="add mod">
          <ac:chgData name="#WANG" userId="55ce5d05-6a02-43bd-8a6c-5e4cee8d52ef" providerId="ADAL" clId="{282D0007-A808-C841-92AA-65F74E128A9B}" dt="2018-11-13T11:47:14.751" v="3624" actId="1037"/>
          <ac:spMkLst>
            <pc:docMk/>
            <pc:sldMk cId="3033896312" sldId="304"/>
            <ac:spMk id="30" creationId="{5F9C41BD-CCD2-154D-AFB6-19D65490928F}"/>
          </ac:spMkLst>
        </pc:spChg>
        <pc:spChg chg="add mod">
          <ac:chgData name="#WANG" userId="55ce5d05-6a02-43bd-8a6c-5e4cee8d52ef" providerId="ADAL" clId="{282D0007-A808-C841-92AA-65F74E128A9B}" dt="2018-11-13T11:47:14.751" v="3624" actId="1037"/>
          <ac:spMkLst>
            <pc:docMk/>
            <pc:sldMk cId="3033896312" sldId="304"/>
            <ac:spMk id="31" creationId="{17020A60-71FC-AE48-A76D-584FB372EBAE}"/>
          </ac:spMkLst>
        </pc:spChg>
        <pc:spChg chg="add mod">
          <ac:chgData name="#WANG" userId="55ce5d05-6a02-43bd-8a6c-5e4cee8d52ef" providerId="ADAL" clId="{282D0007-A808-C841-92AA-65F74E128A9B}" dt="2018-11-13T11:47:14.751" v="3624" actId="1037"/>
          <ac:spMkLst>
            <pc:docMk/>
            <pc:sldMk cId="3033896312" sldId="304"/>
            <ac:spMk id="32" creationId="{D7970142-0E24-A943-8ADE-9EF1B593497F}"/>
          </ac:spMkLst>
        </pc:spChg>
        <pc:spChg chg="del mod">
          <ac:chgData name="#WANG" userId="55ce5d05-6a02-43bd-8a6c-5e4cee8d52ef" providerId="ADAL" clId="{282D0007-A808-C841-92AA-65F74E128A9B}" dt="2018-11-13T11:45:10.781" v="3536" actId="478"/>
          <ac:spMkLst>
            <pc:docMk/>
            <pc:sldMk cId="3033896312" sldId="304"/>
            <ac:spMk id="55" creationId="{43CAA469-9401-E94A-ABC4-ADA1876D515C}"/>
          </ac:spMkLst>
        </pc:spChg>
        <pc:spChg chg="mod">
          <ac:chgData name="#WANG" userId="55ce5d05-6a02-43bd-8a6c-5e4cee8d52ef" providerId="ADAL" clId="{282D0007-A808-C841-92AA-65F74E128A9B}" dt="2018-11-13T11:43:56.599" v="3527" actId="20577"/>
          <ac:spMkLst>
            <pc:docMk/>
            <pc:sldMk cId="3033896312" sldId="304"/>
            <ac:spMk id="185" creationId="{00000000-0000-0000-0000-000000000000}"/>
          </ac:spMkLst>
        </pc:spChg>
        <pc:graphicFrameChg chg="del">
          <ac:chgData name="#WANG" userId="55ce5d05-6a02-43bd-8a6c-5e4cee8d52ef" providerId="ADAL" clId="{282D0007-A808-C841-92AA-65F74E128A9B}" dt="2018-11-13T11:44:00.210" v="3528" actId="478"/>
          <ac:graphicFrameMkLst>
            <pc:docMk/>
            <pc:sldMk cId="3033896312" sldId="304"/>
            <ac:graphicFrameMk id="37" creationId="{6B3AFE9D-9EF9-4518-A3C9-EFA853370675}"/>
          </ac:graphicFrameMkLst>
        </pc:graphicFrameChg>
        <pc:picChg chg="add mod">
          <ac:chgData name="#WANG" userId="55ce5d05-6a02-43bd-8a6c-5e4cee8d52ef" providerId="ADAL" clId="{282D0007-A808-C841-92AA-65F74E128A9B}" dt="2018-11-13T11:47:23.731" v="3640" actId="1076"/>
          <ac:picMkLst>
            <pc:docMk/>
            <pc:sldMk cId="3033896312" sldId="304"/>
            <ac:picMk id="25" creationId="{49997E0B-FFA9-BD45-B619-D5D826054C2C}"/>
          </ac:picMkLst>
        </pc:picChg>
      </pc:sldChg>
      <pc:sldChg chg="add del">
        <pc:chgData name="#WANG" userId="55ce5d05-6a02-43bd-8a6c-5e4cee8d52ef" providerId="ADAL" clId="{282D0007-A808-C841-92AA-65F74E128A9B}" dt="2018-11-13T09:12:32.135" v="59" actId="2696"/>
        <pc:sldMkLst>
          <pc:docMk/>
          <pc:sldMk cId="3626418683" sldId="305"/>
        </pc:sldMkLst>
      </pc:sldChg>
      <pc:sldChg chg="delSp add del">
        <pc:chgData name="#WANG" userId="55ce5d05-6a02-43bd-8a6c-5e4cee8d52ef" providerId="ADAL" clId="{282D0007-A808-C841-92AA-65F74E128A9B}" dt="2018-11-13T11:47:34.453" v="3641" actId="2696"/>
        <pc:sldMkLst>
          <pc:docMk/>
          <pc:sldMk cId="1002712058" sldId="314"/>
        </pc:sldMkLst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23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24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26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27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28" creationId="{00000000-0000-0000-0000-000000000000}"/>
          </ac:spMkLst>
        </pc:spChg>
        <pc:spChg chg="del">
          <ac:chgData name="#WANG" userId="55ce5d05-6a02-43bd-8a6c-5e4cee8d52ef" providerId="ADAL" clId="{282D0007-A808-C841-92AA-65F74E128A9B}" dt="2018-11-13T11:45:07.766" v="3535"/>
          <ac:spMkLst>
            <pc:docMk/>
            <pc:sldMk cId="1002712058" sldId="314"/>
            <ac:spMk id="8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4C9A6-13AF-4F13-89A3-6A95EA54AC9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B4ADB-10CE-4E18-BD30-4464A8BE6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6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37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e2d1945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cleaned up</a:t>
            </a:r>
            <a:r>
              <a:rPr lang="en-US" baseline="0"/>
              <a:t> the dataset by</a:t>
            </a:r>
            <a:r>
              <a:rPr lang="en-US"/>
              <a:t> dealing</a:t>
            </a:r>
            <a:r>
              <a:rPr lang="en-US" baseline="0"/>
              <a:t> with</a:t>
            </a:r>
            <a:r>
              <a:rPr lang="en-US"/>
              <a:t> abnormal values</a:t>
            </a:r>
            <a:r>
              <a:rPr lang="en-US" baseline="0"/>
              <a:t> as well as missing values</a:t>
            </a:r>
            <a:endParaRPr/>
          </a:p>
        </p:txBody>
      </p:sp>
      <p:sp>
        <p:nvSpPr>
          <p:cNvPr id="211" name="Google Shape;211;g40e2d1945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45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92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75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0e2d19459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</a:t>
            </a:r>
            <a:r>
              <a:rPr lang="en-US" baseline="0"/>
              <a:t> was used for our model selection,      and NDCG is used by </a:t>
            </a:r>
            <a:r>
              <a:rPr lang="en-US" baseline="0" err="1"/>
              <a:t>Kaggle</a:t>
            </a:r>
            <a:r>
              <a:rPr lang="en-US" baseline="0"/>
              <a:t> system to evaluate the final prediction result. It takes the top 5 predicted probabilities for each user into consideration.  </a:t>
            </a:r>
            <a:endParaRPr/>
          </a:p>
        </p:txBody>
      </p:sp>
      <p:sp>
        <p:nvSpPr>
          <p:cNvPr id="327" name="Google Shape;327;g40e2d1945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457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0e2d1945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40e2d1945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85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6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17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018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625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863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387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075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721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449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96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22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39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e2d1945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0e2d1945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21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90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47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e2d194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0e2d194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BCEC7-9D25-4C81-A736-97769B4E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51AE1-78A3-490F-953E-FFF4B306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440C7-5D0E-487B-A0BD-B56E217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3601B-16E5-441F-A64A-7867F205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2D807-392A-43F9-95B3-03DC49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6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5209-4D14-404B-A772-9604AEE1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9BE10-5B52-40FC-AD99-B429614B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D5AE2-3A75-44A2-BCDD-A3478233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E00FE-4AB5-4D94-B1DE-9951A705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2FCC1-D30D-48A3-AFCF-12367B7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AEED3-FFF8-497A-8965-81125B5D7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E518A-E031-4C71-A3EE-94A7BAFB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2B8E-793D-452B-A706-8ED9F992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F3E8D-68EF-4F7F-BCFD-5A1CEDD6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D8DFD-8B48-4C05-A2BA-B24232A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03542-E021-447A-8FF1-97BB4747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3270-4519-4A67-BF62-4296EE1F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5CDCA-461A-4079-A66A-0E8128B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FC01C-0644-4003-8024-F380DF9C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987A4-9EBA-421A-BAA2-C6A4410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C6BC-4DD7-4543-BD19-E0CBDFA8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21181-8D08-45F3-93AD-C9FAC35C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78F80-B0FA-4456-917E-1196BCAB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A8605-B386-4D26-8A99-6ADA1D76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CA9AE-2F87-416D-AB2D-5F55E43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6D0F-F23B-4829-94E5-5A19108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43463-6DC3-4310-9274-B556EF873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03B1B-65C2-474A-98B7-1ECD6B93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17ED7-2645-41E3-B5D1-73835983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EDF36-ECF2-4AB5-B794-44289A18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5D50-DA49-4D73-A189-89D651F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C81E-1387-408A-8CF0-B2C638F3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43545-B7A6-4991-9F61-27E8B1D5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68FEE-75E0-47D7-98D6-A69C0C78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14639-9759-4EA0-979F-6BB646682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FA006-967A-4050-90A2-0561881D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59EF38-A2AA-4F1F-B052-1685F0B6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AFC3D4-D5CA-4151-8F28-12C47E9D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9567CD-79E4-4EDC-9812-A3F493AF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E9A-F443-4879-B7F5-23C8CC99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99B0B-BD1D-48B4-8D12-E6AC84AA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5F447-94DC-407B-B0E1-F909DED5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5736A-DAC5-46BB-A4AD-2157EBA0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63DB3E-C244-41BA-899C-442698E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3F1EC3-8719-4AA6-AC75-8B2C5C8E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BA4B7-843A-40CE-84C9-4BBF2500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34B2-D19F-4CAA-BB26-1C4DB2CA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E8DD-11DB-4824-AF00-EA1C53A9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FEC41-89D8-43CD-AA5B-F377330B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4BEC9-AB5F-443B-8AF8-0509AC6A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E2D6A-2FDE-468C-AAA5-7E3107C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C6A94-5A83-47E4-BA58-776216C0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7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50A7-FF30-44A5-9434-5C646B38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3F14AD-2467-40CB-9480-3356ABB9E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60DE6-C0F3-4513-9213-22811BD9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B962A-EDF3-4A51-9AD1-212C5DAF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D73DE-9A36-429A-8065-73931BFB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CF9F-1DD1-4774-9065-9C95D360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04A47-093C-4416-BD53-2559A28C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F57D7-33B7-49D7-9FDC-106E2114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B07C0-7B98-4797-82AE-C11C56072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B3A7-5A48-463D-9157-AA4415FBFD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63D3D-8B6A-442E-A138-DC8CDD337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B451-D585-4728-992E-D4A330091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C160-A41A-4AAC-B331-DC8C8B8AB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B12DFD5C-92E4-014D-A033-5B7A6B77D5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65"/>
          <a:stretch/>
        </p:blipFill>
        <p:spPr>
          <a:xfrm>
            <a:off x="-6252" y="0"/>
            <a:ext cx="1219825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CA4CD323-8E87-7344-AF57-FFC44E0015B1}"/>
              </a:ext>
            </a:extLst>
          </p:cNvPr>
          <p:cNvSpPr/>
          <p:nvPr/>
        </p:nvSpPr>
        <p:spPr>
          <a:xfrm>
            <a:off x="-6252" y="-1"/>
            <a:ext cx="12192000" cy="6858000"/>
          </a:xfrm>
          <a:prstGeom prst="rect">
            <a:avLst/>
          </a:prstGeom>
          <a:solidFill>
            <a:schemeClr val="dk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-1" y="979197"/>
            <a:ext cx="2486098" cy="962399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2759543" y="1059367"/>
            <a:ext cx="8557641" cy="13234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6000" b="1" i="0">
                <a:solidFill>
                  <a:schemeClr val="bg1"/>
                </a:solidFill>
                <a:latin typeface="Brandon Grotesque" panose="020B0503020203060202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P</a:t>
            </a:r>
            <a:r>
              <a:rPr lang="en-US" altLang="zh-CN" sz="6000" b="1" i="0" err="1">
                <a:solidFill>
                  <a:schemeClr val="bg1"/>
                </a:solidFill>
                <a:latin typeface="Brandon Grotesque" panose="020B0503020203060202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rediction</a:t>
            </a:r>
            <a:r>
              <a:rPr lang="en-US" altLang="zh-CN" sz="6000" b="1" i="0">
                <a:solidFill>
                  <a:schemeClr val="bg1"/>
                </a:solidFill>
                <a:latin typeface="Brandon Grotesque" panose="020B0503020203060202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for Airbnb</a:t>
            </a:r>
            <a:br>
              <a:rPr lang="en-US" altLang="zh-CN" sz="6000" b="1" i="0">
                <a:solidFill>
                  <a:schemeClr val="bg1"/>
                </a:solidFill>
                <a:latin typeface="Brandon Grotesque" panose="020B0503020203060202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</a:br>
            <a:r>
              <a:rPr lang="en-US" altLang="zh-CN" sz="6000" b="1" i="0">
                <a:solidFill>
                  <a:schemeClr val="bg1"/>
                </a:solidFill>
                <a:latin typeface="Brandon Grotesque" panose="020B0503020203060202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New User Bookings</a:t>
            </a:r>
            <a:endParaRPr lang="en-SG" sz="6000" b="1" i="0">
              <a:solidFill>
                <a:schemeClr val="bg1"/>
              </a:solidFill>
              <a:latin typeface="Brandon Grotesque" panose="020B0503020203060202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D8CBB9-A259-4F63-A97D-2AD2965337FF}"/>
              </a:ext>
            </a:extLst>
          </p:cNvPr>
          <p:cNvSpPr txBox="1"/>
          <p:nvPr/>
        </p:nvSpPr>
        <p:spPr>
          <a:xfrm flipH="1">
            <a:off x="2759543" y="2715786"/>
            <a:ext cx="8214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Where will users book their</a:t>
            </a:r>
            <a:r>
              <a:rPr lang="zh-CN" altLang="en-US" sz="3200" b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first travel destination?</a:t>
            </a:r>
            <a:endParaRPr lang="zh-CN" altLang="en-US" sz="3200" b="1">
              <a:solidFill>
                <a:schemeClr val="bg1"/>
              </a:solidFill>
              <a:latin typeface="Brandon Grotesque Light" panose="020B03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D2C6B6-5525-4E93-9976-3D980519A341}"/>
              </a:ext>
            </a:extLst>
          </p:cNvPr>
          <p:cNvSpPr txBox="1"/>
          <p:nvPr/>
        </p:nvSpPr>
        <p:spPr>
          <a:xfrm>
            <a:off x="9723970" y="4775058"/>
            <a:ext cx="278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Xia </a:t>
            </a:r>
            <a:r>
              <a:rPr lang="en-US" altLang="zh-CN" sz="2000" err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Xiaolong</a:t>
            </a:r>
            <a:endParaRPr lang="en-US" altLang="zh-CN" sz="2000">
              <a:solidFill>
                <a:schemeClr val="bg1"/>
              </a:solidFill>
              <a:latin typeface="Brandon Grotesque Light" panose="020B0303020203060202" pitchFamily="34" charset="0"/>
              <a:cs typeface="Calibri" panose="020F0502020204030204" pitchFamily="3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Wang </a:t>
            </a:r>
            <a:r>
              <a:rPr lang="en-US" altLang="zh-CN" sz="2000" err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Sixin</a:t>
            </a:r>
            <a:endParaRPr lang="en-US" altLang="zh-CN" sz="2000">
              <a:solidFill>
                <a:schemeClr val="bg1"/>
              </a:solidFill>
              <a:latin typeface="Brandon Grotesque Light" panose="020B0303020203060202" pitchFamily="34" charset="0"/>
              <a:cs typeface="Calibri" panose="020F0502020204030204" pitchFamily="3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Zhao </a:t>
            </a:r>
            <a:r>
              <a:rPr lang="en-US" altLang="zh-CN" sz="2000" err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Hengrui</a:t>
            </a:r>
            <a:endParaRPr lang="en-US" altLang="zh-CN" sz="2000">
              <a:solidFill>
                <a:schemeClr val="bg1"/>
              </a:solidFill>
              <a:latin typeface="Brandon Grotesque Light" panose="020B0303020203060202" pitchFamily="34" charset="0"/>
              <a:cs typeface="Calibri" panose="020F0502020204030204" pitchFamily="34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Gao </a:t>
            </a:r>
            <a:r>
              <a:rPr lang="en-US" altLang="zh-CN" sz="2000" err="1">
                <a:solidFill>
                  <a:schemeClr val="bg1"/>
                </a:solidFill>
                <a:latin typeface="Brandon Grotesque Light" panose="020B0303020203060202" pitchFamily="34" charset="0"/>
                <a:cs typeface="Calibri" panose="020F0502020204030204" pitchFamily="34" charset="0"/>
              </a:rPr>
              <a:t>Wenhan</a:t>
            </a:r>
            <a:endParaRPr lang="zh-CN" altLang="en-US" sz="2000">
              <a:solidFill>
                <a:schemeClr val="bg1"/>
              </a:solidFill>
              <a:latin typeface="Brandon Grotesque Light" panose="020B0303020203060202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1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1648047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214" name="Google Shape;214;p19"/>
          <p:cNvSpPr/>
          <p:nvPr/>
        </p:nvSpPr>
        <p:spPr>
          <a:xfrm>
            <a:off x="1" y="365125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86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69;p17"/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70;p17"/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71;p17"/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endParaRPr>
              <a:sym typeface="Calibri"/>
            </a:endParaRPr>
          </a:p>
        </p:txBody>
      </p:sp>
      <p:pic>
        <p:nvPicPr>
          <p:cNvPr id="48" name="Google Shape;172;p17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73;p17"/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74;p17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75;p17"/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176;p17"/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77;p17"/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4" name="Google Shape;179;p17"/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180;p17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81;p17"/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57" name="Google Shape;182;p17"/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183;p17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184;p17"/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cxnSp>
        <p:nvCxnSpPr>
          <p:cNvPr id="62" name="Google Shape;222;p18"/>
          <p:cNvCxnSpPr/>
          <p:nvPr/>
        </p:nvCxnSpPr>
        <p:spPr>
          <a:xfrm rot="10800000">
            <a:off x="2697015" y="3827055"/>
            <a:ext cx="792002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4" name="Google Shape;224;p18"/>
          <p:cNvSpPr txBox="1"/>
          <p:nvPr/>
        </p:nvSpPr>
        <p:spPr>
          <a:xfrm>
            <a:off x="6931491" y="1405552"/>
            <a:ext cx="5372804" cy="242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SG" sz="24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Missing Values Handling</a:t>
            </a:r>
            <a:endParaRPr lang="en-SG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  <a:p>
            <a:pPr marL="179999" lvl="0" indent="-177800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all user dataset: 5 of 14 features have null values</a:t>
            </a:r>
          </a:p>
          <a:p>
            <a:pPr marL="179999" lvl="0" indent="-177800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session dataset: all of the 5 features have null values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Solution: 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Replaced with 0 for. Missing value in “</a:t>
            </a:r>
            <a:r>
              <a:rPr lang="en-SG" sz="16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secs_elapsed</a:t>
            </a: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”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Replaced with -1 for  missing value in “action” &amp; “</a:t>
            </a:r>
            <a:r>
              <a:rPr lang="en-SG" sz="16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action_type</a:t>
            </a: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” &amp; “</a:t>
            </a:r>
            <a:r>
              <a:rPr lang="en-SG" sz="16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action_detail</a:t>
            </a: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” 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Delete “</a:t>
            </a:r>
            <a:r>
              <a:rPr lang="en-SG" sz="16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data_first_booking</a:t>
            </a: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” which is largely empty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SG" sz="16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</p:txBody>
      </p:sp>
      <p:cxnSp>
        <p:nvCxnSpPr>
          <p:cNvPr id="65" name="Google Shape;225;p18"/>
          <p:cNvCxnSpPr/>
          <p:nvPr/>
        </p:nvCxnSpPr>
        <p:spPr>
          <a:xfrm>
            <a:off x="5435574" y="2681047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7" name="Google Shape;227;p18"/>
          <p:cNvSpPr txBox="1"/>
          <p:nvPr/>
        </p:nvSpPr>
        <p:spPr>
          <a:xfrm>
            <a:off x="7010808" y="4402726"/>
            <a:ext cx="4246887" cy="171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Abnormal Values Handling</a:t>
            </a:r>
            <a:endParaRPr lang="en-SG" sz="12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“Age” feature has values larger than 120, and some values are years, e.g. 1932, 1943.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Solution: </a:t>
            </a:r>
          </a:p>
          <a:p>
            <a:pPr marL="342900" lvl="0" indent="-342900" rtl="0">
              <a:spcBef>
                <a:spcPts val="600"/>
              </a:spcBef>
              <a:buAutoNum type="arabicPeriod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abnormal values, replaced with -1;   </a:t>
            </a:r>
          </a:p>
          <a:p>
            <a:pPr marL="342900" lvl="0" indent="-342900" rtl="0">
              <a:buAutoNum type="arabicPeriod"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no. of year value, 2015- year=age</a:t>
            </a:r>
            <a:endParaRPr lang="en-SG" sz="18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cxnSp>
        <p:nvCxnSpPr>
          <p:cNvPr id="68" name="Google Shape;228;p18"/>
          <p:cNvCxnSpPr>
            <a:cxnSpLocks/>
          </p:cNvCxnSpPr>
          <p:nvPr/>
        </p:nvCxnSpPr>
        <p:spPr>
          <a:xfrm>
            <a:off x="5335563" y="5062190"/>
            <a:ext cx="1367998" cy="0"/>
          </a:xfrm>
          <a:prstGeom prst="straightConnector1">
            <a:avLst/>
          </a:prstGeom>
          <a:noFill/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69" name="Google Shape;229;p18"/>
          <p:cNvGrpSpPr/>
          <p:nvPr/>
        </p:nvGrpSpPr>
        <p:grpSpPr>
          <a:xfrm>
            <a:off x="3134856" y="1892537"/>
            <a:ext cx="3691659" cy="3587515"/>
            <a:chOff x="3169983" y="1163229"/>
            <a:chExt cx="2799294" cy="2795941"/>
          </a:xfrm>
        </p:grpSpPr>
        <p:sp>
          <p:nvSpPr>
            <p:cNvPr id="70" name="Google Shape;230;p1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71" name="Google Shape;231;p1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72" name="Google Shape;232;p1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grpSp>
          <p:nvGrpSpPr>
            <p:cNvPr id="73" name="Google Shape;233;p18"/>
            <p:cNvGrpSpPr/>
            <p:nvPr/>
          </p:nvGrpSpPr>
          <p:grpSpPr>
            <a:xfrm rot="-7200165">
              <a:off x="3340936" y="2830068"/>
              <a:ext cx="578515" cy="579001"/>
              <a:chOff x="1970875" y="815492"/>
              <a:chExt cx="581471" cy="581437"/>
            </a:xfrm>
          </p:grpSpPr>
          <p:sp>
            <p:nvSpPr>
              <p:cNvPr id="83" name="Google Shape;234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  <p:sp>
            <p:nvSpPr>
              <p:cNvPr id="84" name="Google Shape;235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</p:grpSp>
        <p:grpSp>
          <p:nvGrpSpPr>
            <p:cNvPr id="74" name="Google Shape;236;p18"/>
            <p:cNvGrpSpPr/>
            <p:nvPr/>
          </p:nvGrpSpPr>
          <p:grpSpPr>
            <a:xfrm>
              <a:off x="4267327" y="1183599"/>
              <a:ext cx="578505" cy="578995"/>
              <a:chOff x="1973295" y="814894"/>
              <a:chExt cx="581471" cy="581437"/>
            </a:xfrm>
          </p:grpSpPr>
          <p:sp>
            <p:nvSpPr>
              <p:cNvPr id="81" name="Google Shape;237;p1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  <p:sp>
            <p:nvSpPr>
              <p:cNvPr id="82" name="Google Shape;238;p1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</p:grpSp>
        <p:grpSp>
          <p:nvGrpSpPr>
            <p:cNvPr id="75" name="Google Shape;239;p18"/>
            <p:cNvGrpSpPr/>
            <p:nvPr/>
          </p:nvGrpSpPr>
          <p:grpSpPr>
            <a:xfrm rot="7200165">
              <a:off x="5233187" y="2807968"/>
              <a:ext cx="578515" cy="579001"/>
              <a:chOff x="1980332" y="814930"/>
              <a:chExt cx="581471" cy="581437"/>
            </a:xfrm>
          </p:grpSpPr>
          <p:sp>
            <p:nvSpPr>
              <p:cNvPr id="79" name="Google Shape;240;p1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  <p:sp>
            <p:nvSpPr>
              <p:cNvPr id="80" name="Google Shape;241;p1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endParaRPr>
              </a:p>
            </p:txBody>
          </p:sp>
        </p:grpSp>
        <p:sp>
          <p:nvSpPr>
            <p:cNvPr id="76" name="Google Shape;242;p1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4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rPr>
                <a:t>03 </a:t>
              </a:r>
              <a:endParaRPr sz="24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endParaRPr>
            </a:p>
          </p:txBody>
        </p:sp>
        <p:sp>
          <p:nvSpPr>
            <p:cNvPr id="77" name="Google Shape;243;p1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4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rPr>
                <a:t>01 </a:t>
              </a:r>
              <a:endParaRPr sz="24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endParaRPr>
            </a:p>
          </p:txBody>
        </p:sp>
        <p:sp>
          <p:nvSpPr>
            <p:cNvPr id="78" name="Google Shape;244;p1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4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rPr>
                <a:t>02 </a:t>
              </a:r>
              <a:endParaRPr sz="24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endParaRPr>
            </a:p>
          </p:txBody>
        </p:sp>
      </p:grpSp>
      <p:sp>
        <p:nvSpPr>
          <p:cNvPr id="86" name="Google Shape;171;p17">
            <a:extLst>
              <a:ext uri="{FF2B5EF4-FFF2-40B4-BE49-F238E27FC236}">
                <a16:creationId xmlns:a16="http://schemas.microsoft.com/office/drawing/2014/main" id="{0E7EDA9F-B4DC-1A4F-86B8-328366B1FAB0}"/>
              </a:ext>
            </a:extLst>
          </p:cNvPr>
          <p:cNvSpPr txBox="1"/>
          <p:nvPr/>
        </p:nvSpPr>
        <p:spPr>
          <a:xfrm>
            <a:off x="-365913" y="6532430"/>
            <a:ext cx="3326999" cy="33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ctr"/>
            <a:r>
              <a:rPr lang="en-SG" sz="1400">
                <a:sym typeface="Calibri"/>
              </a:rPr>
              <a:t>Problem Statement</a:t>
            </a:r>
          </a:p>
        </p:txBody>
      </p:sp>
      <p:sp>
        <p:nvSpPr>
          <p:cNvPr id="88" name="Google Shape;221;p18">
            <a:extLst>
              <a:ext uri="{FF2B5EF4-FFF2-40B4-BE49-F238E27FC236}">
                <a16:creationId xmlns:a16="http://schemas.microsoft.com/office/drawing/2014/main" id="{8C419D34-09C0-BF47-9692-46B94670A831}"/>
              </a:ext>
            </a:extLst>
          </p:cNvPr>
          <p:cNvSpPr txBox="1"/>
          <p:nvPr/>
        </p:nvSpPr>
        <p:spPr>
          <a:xfrm>
            <a:off x="309669" y="2839659"/>
            <a:ext cx="2709298" cy="171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SG" sz="24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Dataset Merging</a:t>
            </a:r>
            <a:endParaRPr lang="en-SG" sz="12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SG" sz="16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training users and test users datasets were merged together for subsequent data </a:t>
            </a:r>
            <a:r>
              <a:rPr lang="en-SG" sz="16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preprocessing</a:t>
            </a:r>
            <a:endParaRPr lang="en-SG" sz="16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424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Feature Engineering &amp; Selection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7B3A6C-712D-4F97-B217-2ED2D2742457}"/>
              </a:ext>
            </a:extLst>
          </p:cNvPr>
          <p:cNvSpPr/>
          <p:nvPr/>
        </p:nvSpPr>
        <p:spPr>
          <a:xfrm>
            <a:off x="1648050" y="949826"/>
            <a:ext cx="10896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Using domain knowledge of the data to create features that make algorithms work.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667FF1-F7AC-4076-9D01-C460AF6A5337}"/>
              </a:ext>
            </a:extLst>
          </p:cNvPr>
          <p:cNvSpPr/>
          <p:nvPr/>
        </p:nvSpPr>
        <p:spPr>
          <a:xfrm>
            <a:off x="587144" y="1516465"/>
            <a:ext cx="2019407" cy="714375"/>
          </a:xfrm>
          <a:prstGeom prst="roundRect">
            <a:avLst/>
          </a:prstGeom>
          <a:solidFill>
            <a:srgbClr val="1B786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User Features</a:t>
            </a:r>
            <a:endParaRPr lang="zh-CN" altLang="en-US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9536F21-36E6-4309-A015-079E8AE014FC}"/>
              </a:ext>
            </a:extLst>
          </p:cNvPr>
          <p:cNvSpPr/>
          <p:nvPr/>
        </p:nvSpPr>
        <p:spPr>
          <a:xfrm>
            <a:off x="587143" y="3534691"/>
            <a:ext cx="2019407" cy="714375"/>
          </a:xfrm>
          <a:prstGeom prst="roundRect">
            <a:avLst/>
          </a:prstGeom>
          <a:solidFill>
            <a:srgbClr val="1B786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Log Session Features</a:t>
            </a:r>
            <a:endParaRPr lang="zh-CN" altLang="en-US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BE4E24A-94C1-4143-9060-8D9830B76F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06548" y="1873648"/>
            <a:ext cx="538173" cy="2018227"/>
          </a:xfrm>
          <a:prstGeom prst="bentConnector2">
            <a:avLst/>
          </a:prstGeom>
          <a:ln w="57150">
            <a:solidFill>
              <a:srgbClr val="1B7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FD569B-AB60-4656-A3D9-E69D2629DE9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606546" y="3891878"/>
            <a:ext cx="538176" cy="1"/>
          </a:xfrm>
          <a:prstGeom prst="line">
            <a:avLst/>
          </a:prstGeom>
          <a:ln w="57150">
            <a:solidFill>
              <a:srgbClr val="1B7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52455A-2E69-4604-ABE7-5E7BC3717F80}"/>
              </a:ext>
            </a:extLst>
          </p:cNvPr>
          <p:cNvCxnSpPr>
            <a:cxnSpLocks/>
          </p:cNvCxnSpPr>
          <p:nvPr/>
        </p:nvCxnSpPr>
        <p:spPr>
          <a:xfrm>
            <a:off x="3144724" y="3151376"/>
            <a:ext cx="2613087" cy="0"/>
          </a:xfrm>
          <a:prstGeom prst="straightConnector1">
            <a:avLst/>
          </a:prstGeom>
          <a:ln w="57150">
            <a:solidFill>
              <a:srgbClr val="1B7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563C76-3BF5-425E-A40C-B67150676A57}"/>
              </a:ext>
            </a:extLst>
          </p:cNvPr>
          <p:cNvSpPr txBox="1"/>
          <p:nvPr/>
        </p:nvSpPr>
        <p:spPr>
          <a:xfrm>
            <a:off x="3248610" y="2657883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One Hot Coding</a:t>
            </a:r>
            <a:endParaRPr lang="zh-CN" altLang="en-US" sz="2400">
              <a:solidFill>
                <a:srgbClr val="FF5A61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1AC73D6-1EDD-4E6D-A99F-D49AA6D4B1C0}"/>
              </a:ext>
            </a:extLst>
          </p:cNvPr>
          <p:cNvSpPr/>
          <p:nvPr/>
        </p:nvSpPr>
        <p:spPr>
          <a:xfrm>
            <a:off x="5744251" y="2712320"/>
            <a:ext cx="1493951" cy="865669"/>
          </a:xfrm>
          <a:prstGeom prst="roundRect">
            <a:avLst/>
          </a:prstGeom>
          <a:solidFill>
            <a:srgbClr val="1B786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All Features</a:t>
            </a:r>
          </a:p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(648)</a:t>
            </a:r>
            <a:endParaRPr lang="zh-CN" altLang="en-US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6EBFA80-0C84-4266-B330-802E504BE410}"/>
              </a:ext>
            </a:extLst>
          </p:cNvPr>
          <p:cNvCxnSpPr>
            <a:cxnSpLocks/>
          </p:cNvCxnSpPr>
          <p:nvPr/>
        </p:nvCxnSpPr>
        <p:spPr>
          <a:xfrm>
            <a:off x="7238200" y="3151379"/>
            <a:ext cx="2635359" cy="1447"/>
          </a:xfrm>
          <a:prstGeom prst="straightConnector1">
            <a:avLst/>
          </a:prstGeom>
          <a:ln w="57150">
            <a:solidFill>
              <a:srgbClr val="1B7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594BECC-793B-46BA-9598-0B198E6A0461}"/>
              </a:ext>
            </a:extLst>
          </p:cNvPr>
          <p:cNvSpPr txBox="1"/>
          <p:nvPr/>
        </p:nvSpPr>
        <p:spPr>
          <a:xfrm>
            <a:off x="7817347" y="2657853"/>
            <a:ext cx="123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XGBoost</a:t>
            </a:r>
            <a:endParaRPr lang="zh-CN" altLang="en-US" sz="2400">
              <a:solidFill>
                <a:srgbClr val="FF5A61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4E48FE1-244E-4912-8C30-BA3B3A66E208}"/>
              </a:ext>
            </a:extLst>
          </p:cNvPr>
          <p:cNvSpPr/>
          <p:nvPr/>
        </p:nvSpPr>
        <p:spPr>
          <a:xfrm>
            <a:off x="9859999" y="2713767"/>
            <a:ext cx="1493951" cy="865669"/>
          </a:xfrm>
          <a:prstGeom prst="roundRect">
            <a:avLst/>
          </a:prstGeom>
          <a:solidFill>
            <a:srgbClr val="1B786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Features</a:t>
            </a:r>
          </a:p>
          <a:p>
            <a:pPr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Importance Ranking</a:t>
            </a: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1BAD8B90-F6CF-764C-9142-B97E59838D3B}"/>
              </a:ext>
            </a:extLst>
          </p:cNvPr>
          <p:cNvSpPr txBox="1"/>
          <p:nvPr/>
        </p:nvSpPr>
        <p:spPr>
          <a:xfrm>
            <a:off x="1899347" y="2666951"/>
            <a:ext cx="121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Merge</a:t>
            </a:r>
            <a:endParaRPr lang="zh-CN" altLang="en-US" sz="2400">
              <a:solidFill>
                <a:srgbClr val="FF5A61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9E38F-C02A-9448-A09D-9215B2AB53DE}"/>
              </a:ext>
            </a:extLst>
          </p:cNvPr>
          <p:cNvSpPr/>
          <p:nvPr/>
        </p:nvSpPr>
        <p:spPr>
          <a:xfrm>
            <a:off x="6211173" y="3840886"/>
            <a:ext cx="2054054" cy="25504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defTabSz="914377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31" name="矩形 1">
            <a:extLst>
              <a:ext uri="{FF2B5EF4-FFF2-40B4-BE49-F238E27FC236}">
                <a16:creationId xmlns:a16="http://schemas.microsoft.com/office/drawing/2014/main" id="{C41840EB-C049-DA43-9643-1080ADEA198D}"/>
              </a:ext>
            </a:extLst>
          </p:cNvPr>
          <p:cNvSpPr/>
          <p:nvPr/>
        </p:nvSpPr>
        <p:spPr>
          <a:xfrm>
            <a:off x="3356249" y="3502881"/>
            <a:ext cx="2387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One hot encoding is a process by which categorical variables are converted into a form that could be provided to Machine Learning algorithms to do a better job in prediction </a:t>
            </a: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62D2DBA7-B71E-3449-92E6-EFB2D663413B}"/>
              </a:ext>
            </a:extLst>
          </p:cNvPr>
          <p:cNvSpPr/>
          <p:nvPr/>
        </p:nvSpPr>
        <p:spPr>
          <a:xfrm>
            <a:off x="7286345" y="3551449"/>
            <a:ext cx="276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XGBoost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is an improved algorithm based on the gradient boosting and can construct boosted trees efficiently and operate in parallel. Core of the algorithm is to optimize the value of objective function</a:t>
            </a:r>
          </a:p>
        </p:txBody>
      </p:sp>
      <p:sp>
        <p:nvSpPr>
          <p:cNvPr id="65" name="Google Shape;169;p17">
            <a:extLst>
              <a:ext uri="{FF2B5EF4-FFF2-40B4-BE49-F238E27FC236}">
                <a16:creationId xmlns:a16="http://schemas.microsoft.com/office/drawing/2014/main" id="{ABB0283F-7340-5043-98A8-702ECEC58BED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70;p17">
            <a:extLst>
              <a:ext uri="{FF2B5EF4-FFF2-40B4-BE49-F238E27FC236}">
                <a16:creationId xmlns:a16="http://schemas.microsoft.com/office/drawing/2014/main" id="{25035D70-AE66-2E47-B4FD-117750AFF058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71;p17">
            <a:extLst>
              <a:ext uri="{FF2B5EF4-FFF2-40B4-BE49-F238E27FC236}">
                <a16:creationId xmlns:a16="http://schemas.microsoft.com/office/drawing/2014/main" id="{71398F37-2AC2-3D43-8BE4-202EC9500AE1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>
                <a:sym typeface="Calibri"/>
              </a:rPr>
              <a:t>Problem Statement</a:t>
            </a:r>
            <a:endParaRPr>
              <a:sym typeface="Calibri"/>
            </a:endParaRPr>
          </a:p>
        </p:txBody>
      </p:sp>
      <p:pic>
        <p:nvPicPr>
          <p:cNvPr id="71" name="Google Shape;172;p17">
            <a:extLst>
              <a:ext uri="{FF2B5EF4-FFF2-40B4-BE49-F238E27FC236}">
                <a16:creationId xmlns:a16="http://schemas.microsoft.com/office/drawing/2014/main" id="{662D3492-63B2-A04F-9C4F-F8936462FC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173;p17">
            <a:extLst>
              <a:ext uri="{FF2B5EF4-FFF2-40B4-BE49-F238E27FC236}">
                <a16:creationId xmlns:a16="http://schemas.microsoft.com/office/drawing/2014/main" id="{3B67E575-7CF5-E141-B67F-0CCC45D88C70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174;p17">
            <a:extLst>
              <a:ext uri="{FF2B5EF4-FFF2-40B4-BE49-F238E27FC236}">
                <a16:creationId xmlns:a16="http://schemas.microsoft.com/office/drawing/2014/main" id="{1F186D5B-AE67-ED42-BE44-62CF9D91C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175;p17">
            <a:extLst>
              <a:ext uri="{FF2B5EF4-FFF2-40B4-BE49-F238E27FC236}">
                <a16:creationId xmlns:a16="http://schemas.microsoft.com/office/drawing/2014/main" id="{5C75DF2D-CC9E-584D-B7D6-AA6CCDC3DBC5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176;p17">
            <a:extLst>
              <a:ext uri="{FF2B5EF4-FFF2-40B4-BE49-F238E27FC236}">
                <a16:creationId xmlns:a16="http://schemas.microsoft.com/office/drawing/2014/main" id="{4BE7FC52-50D3-5A42-989A-B496DAABAF8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177;p17">
            <a:extLst>
              <a:ext uri="{FF2B5EF4-FFF2-40B4-BE49-F238E27FC236}">
                <a16:creationId xmlns:a16="http://schemas.microsoft.com/office/drawing/2014/main" id="{E108F0F7-F399-6C42-90C0-CAB376893DAA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77" name="Google Shape;179;p17">
            <a:extLst>
              <a:ext uri="{FF2B5EF4-FFF2-40B4-BE49-F238E27FC236}">
                <a16:creationId xmlns:a16="http://schemas.microsoft.com/office/drawing/2014/main" id="{BF1C14E5-D7E3-484C-A069-8F136B04496E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180;p17">
            <a:extLst>
              <a:ext uri="{FF2B5EF4-FFF2-40B4-BE49-F238E27FC236}">
                <a16:creationId xmlns:a16="http://schemas.microsoft.com/office/drawing/2014/main" id="{30C4EB7E-55C7-3649-9711-8A50C93725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181;p17">
            <a:extLst>
              <a:ext uri="{FF2B5EF4-FFF2-40B4-BE49-F238E27FC236}">
                <a16:creationId xmlns:a16="http://schemas.microsoft.com/office/drawing/2014/main" id="{B813284C-9529-5F4E-9448-CF8E5C44FA49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80" name="Google Shape;182;p17">
            <a:extLst>
              <a:ext uri="{FF2B5EF4-FFF2-40B4-BE49-F238E27FC236}">
                <a16:creationId xmlns:a16="http://schemas.microsoft.com/office/drawing/2014/main" id="{CB953C82-4C8A-A645-B9C6-49073CBE7AE5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183;p17">
            <a:extLst>
              <a:ext uri="{FF2B5EF4-FFF2-40B4-BE49-F238E27FC236}">
                <a16:creationId xmlns:a16="http://schemas.microsoft.com/office/drawing/2014/main" id="{2B50C025-ACED-8D46-9E02-E33D48D393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184;p17">
            <a:extLst>
              <a:ext uri="{FF2B5EF4-FFF2-40B4-BE49-F238E27FC236}">
                <a16:creationId xmlns:a16="http://schemas.microsoft.com/office/drawing/2014/main" id="{D3D2C5A6-06AB-CA41-A62C-9407ECD2A851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92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Feature Engineering &amp; Selection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40">
            <a:extLst>
              <a:ext uri="{FF2B5EF4-FFF2-40B4-BE49-F238E27FC236}">
                <a16:creationId xmlns:a16="http://schemas.microsoft.com/office/drawing/2014/main" id="{3503FCA8-B378-4DC7-9F79-842A310DB5EB}"/>
              </a:ext>
            </a:extLst>
          </p:cNvPr>
          <p:cNvPicPr/>
          <p:nvPr/>
        </p:nvPicPr>
        <p:blipFill rotWithShape="1">
          <a:blip r:embed="rId4"/>
          <a:srcRect l="8284" t="10016" r="9270" b="9271"/>
          <a:stretch/>
        </p:blipFill>
        <p:spPr bwMode="auto">
          <a:xfrm>
            <a:off x="3570586" y="959166"/>
            <a:ext cx="7897535" cy="5561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FB1BA93-35B5-4C63-9361-9E6874ADCF04}"/>
              </a:ext>
            </a:extLst>
          </p:cNvPr>
          <p:cNvSpPr txBox="1"/>
          <p:nvPr/>
        </p:nvSpPr>
        <p:spPr>
          <a:xfrm>
            <a:off x="11521073" y="1138717"/>
            <a:ext cx="293081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  <a:endParaRPr lang="en-US" altLang="zh-CN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  <a:endParaRPr lang="en-US" altLang="zh-CN" sz="700" b="1">
              <a:solidFill>
                <a:srgbClr val="FF5A61"/>
              </a:solidFill>
            </a:endParaRP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endParaRPr lang="zh-CN" altLang="en-US" sz="700" b="1">
              <a:solidFill>
                <a:srgbClr val="FF5A61"/>
              </a:solidFill>
            </a:endParaRP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r>
              <a:rPr lang="zh-CN" altLang="en-US" sz="700" b="1">
                <a:solidFill>
                  <a:srgbClr val="FF5A61"/>
                </a:solidFill>
              </a:rPr>
              <a:t>√</a:t>
            </a:r>
          </a:p>
          <a:p>
            <a:endParaRPr lang="zh-CN" altLang="en-US" sz="700" b="1">
              <a:solidFill>
                <a:srgbClr val="FF5A6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8ABEF2-27F0-4B22-BDCB-81AE945BB01E}"/>
              </a:ext>
            </a:extLst>
          </p:cNvPr>
          <p:cNvSpPr/>
          <p:nvPr/>
        </p:nvSpPr>
        <p:spPr>
          <a:xfrm>
            <a:off x="17677" y="4465975"/>
            <a:ext cx="3552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0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Features from </a:t>
            </a:r>
            <a:r>
              <a:rPr lang="en-US" altLang="zh-CN" sz="2000" err="1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session.csv</a:t>
            </a:r>
            <a:r>
              <a:rPr lang="en-US" altLang="zh-CN" sz="20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: f187 to f648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0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Session data is important</a:t>
            </a:r>
            <a:endParaRPr lang="zh-CN" altLang="en-US" sz="20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8" name="Google Shape;169;p17">
            <a:extLst>
              <a:ext uri="{FF2B5EF4-FFF2-40B4-BE49-F238E27FC236}">
                <a16:creationId xmlns:a16="http://schemas.microsoft.com/office/drawing/2014/main" id="{933DC253-465D-054D-BDB5-DE4F0562DBD3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70;p17">
            <a:extLst>
              <a:ext uri="{FF2B5EF4-FFF2-40B4-BE49-F238E27FC236}">
                <a16:creationId xmlns:a16="http://schemas.microsoft.com/office/drawing/2014/main" id="{9BCE29EF-F6CA-674A-BABF-0A987E446912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71;p17">
            <a:extLst>
              <a:ext uri="{FF2B5EF4-FFF2-40B4-BE49-F238E27FC236}">
                <a16:creationId xmlns:a16="http://schemas.microsoft.com/office/drawing/2014/main" id="{490F5AFB-B25B-D640-94F9-107E13CB466E}"/>
              </a:ext>
            </a:extLst>
          </p:cNvPr>
          <p:cNvSpPr txBox="1"/>
          <p:nvPr/>
        </p:nvSpPr>
        <p:spPr>
          <a:xfrm>
            <a:off x="487813" y="6542701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</a:p>
        </p:txBody>
      </p:sp>
      <p:pic>
        <p:nvPicPr>
          <p:cNvPr id="41" name="Google Shape;172;p17">
            <a:extLst>
              <a:ext uri="{FF2B5EF4-FFF2-40B4-BE49-F238E27FC236}">
                <a16:creationId xmlns:a16="http://schemas.microsoft.com/office/drawing/2014/main" id="{755E9956-F382-7C4F-A905-1207856946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73;p17">
            <a:extLst>
              <a:ext uri="{FF2B5EF4-FFF2-40B4-BE49-F238E27FC236}">
                <a16:creationId xmlns:a16="http://schemas.microsoft.com/office/drawing/2014/main" id="{B5179768-AAEF-B14F-9688-EB8F279CCE73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74;p17">
            <a:extLst>
              <a:ext uri="{FF2B5EF4-FFF2-40B4-BE49-F238E27FC236}">
                <a16:creationId xmlns:a16="http://schemas.microsoft.com/office/drawing/2014/main" id="{66297888-D625-F246-986E-ED16433C59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5;p17">
            <a:extLst>
              <a:ext uri="{FF2B5EF4-FFF2-40B4-BE49-F238E27FC236}">
                <a16:creationId xmlns:a16="http://schemas.microsoft.com/office/drawing/2014/main" id="{E0B69ADC-96EE-FF49-AFB1-9CC6F135F7D1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76;p17">
            <a:extLst>
              <a:ext uri="{FF2B5EF4-FFF2-40B4-BE49-F238E27FC236}">
                <a16:creationId xmlns:a16="http://schemas.microsoft.com/office/drawing/2014/main" id="{FA7F9D85-7B90-0948-A17D-1D8D692B677E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77;p17">
            <a:extLst>
              <a:ext uri="{FF2B5EF4-FFF2-40B4-BE49-F238E27FC236}">
                <a16:creationId xmlns:a16="http://schemas.microsoft.com/office/drawing/2014/main" id="{2DB30FFB-607E-FC44-89D8-1ADBAF809D86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47" name="Google Shape;179;p17">
            <a:extLst>
              <a:ext uri="{FF2B5EF4-FFF2-40B4-BE49-F238E27FC236}">
                <a16:creationId xmlns:a16="http://schemas.microsoft.com/office/drawing/2014/main" id="{560428E1-7F9D-BD45-9F52-21D8E3B8775F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80;p17">
            <a:extLst>
              <a:ext uri="{FF2B5EF4-FFF2-40B4-BE49-F238E27FC236}">
                <a16:creationId xmlns:a16="http://schemas.microsoft.com/office/drawing/2014/main" id="{15F383A9-42BA-2241-BFD1-611CEC46CB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81;p17">
            <a:extLst>
              <a:ext uri="{FF2B5EF4-FFF2-40B4-BE49-F238E27FC236}">
                <a16:creationId xmlns:a16="http://schemas.microsoft.com/office/drawing/2014/main" id="{EE8C8A14-0E61-EB47-8029-4B6AAC4FF7B8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50" name="Google Shape;182;p17">
            <a:extLst>
              <a:ext uri="{FF2B5EF4-FFF2-40B4-BE49-F238E27FC236}">
                <a16:creationId xmlns:a16="http://schemas.microsoft.com/office/drawing/2014/main" id="{B2B582EF-B281-D84F-B0F5-78ABECA7E9A2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183;p17">
            <a:extLst>
              <a:ext uri="{FF2B5EF4-FFF2-40B4-BE49-F238E27FC236}">
                <a16:creationId xmlns:a16="http://schemas.microsoft.com/office/drawing/2014/main" id="{D731E3CB-590E-754A-B187-3E7A1D78A0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84;p17">
            <a:extLst>
              <a:ext uri="{FF2B5EF4-FFF2-40B4-BE49-F238E27FC236}">
                <a16:creationId xmlns:a16="http://schemas.microsoft.com/office/drawing/2014/main" id="{7F1E693E-5C53-5245-A3CB-DEEEA666606D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4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/>
        </p:nvSpPr>
        <p:spPr>
          <a:xfrm>
            <a:off x="1" y="365125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86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648047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Evaluation Method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7" name="Google Shape;429;p22"/>
          <p:cNvPicPr preferRelativeResize="0"/>
          <p:nvPr/>
        </p:nvPicPr>
        <p:blipFill rotWithShape="1">
          <a:blip r:embed="rId4">
            <a:alphaModFix/>
          </a:blip>
          <a:srcRect b="7002"/>
          <a:stretch/>
        </p:blipFill>
        <p:spPr>
          <a:xfrm>
            <a:off x="4085564" y="3304839"/>
            <a:ext cx="2298085" cy="14201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32;p22"/>
          <p:cNvSpPr/>
          <p:nvPr/>
        </p:nvSpPr>
        <p:spPr>
          <a:xfrm>
            <a:off x="709686" y="1331234"/>
            <a:ext cx="1475700" cy="418800"/>
          </a:xfrm>
          <a:prstGeom prst="rect">
            <a:avLst/>
          </a:prstGeom>
          <a:solidFill>
            <a:srgbClr val="FE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sz="16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1" name="Google Shape;433;p22"/>
          <p:cNvSpPr txBox="1"/>
          <p:nvPr/>
        </p:nvSpPr>
        <p:spPr>
          <a:xfrm>
            <a:off x="1008636" y="1373424"/>
            <a:ext cx="49470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NDCG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999999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(Normalized Discounted Cumulative Gain)</a:t>
            </a:r>
          </a:p>
        </p:txBody>
      </p:sp>
      <p:sp>
        <p:nvSpPr>
          <p:cNvPr id="44" name="Google Shape;436;p22"/>
          <p:cNvSpPr txBox="1"/>
          <p:nvPr/>
        </p:nvSpPr>
        <p:spPr>
          <a:xfrm>
            <a:off x="709686" y="1975841"/>
            <a:ext cx="10118735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NDCG metric is calculated by the Kaggle system after submitting the prediction result file, it will </a:t>
            </a:r>
            <a:r>
              <a:rPr lang="en-SG" sz="2000">
                <a:solidFill>
                  <a:srgbClr val="A61C00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directly decide our ranking position</a:t>
            </a:r>
            <a:r>
              <a:rPr lang="en-SG" sz="2000">
                <a:solidFill>
                  <a:schemeClr val="dk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 in the competition </a:t>
            </a:r>
            <a:r>
              <a:rPr lang="en-SG" sz="2000" err="1">
                <a:solidFill>
                  <a:schemeClr val="dk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leaderboard</a:t>
            </a:r>
            <a:r>
              <a:rPr lang="en-SG" sz="2000">
                <a:solidFill>
                  <a:schemeClr val="dk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.</a:t>
            </a:r>
            <a:endParaRPr lang="zh-CN" altLang="en-US" sz="2000">
              <a:latin typeface="Airbnb Cereal App Book" panose="020B0502020203020204" pitchFamily="34" charset="0"/>
              <a:ea typeface="Calibri"/>
              <a:cs typeface="Airbnb Cereal App Book" panose="020B0502020203020204" pitchFamily="34" charset="0"/>
              <a:sym typeface="Calibri"/>
            </a:endParaRPr>
          </a:p>
        </p:txBody>
      </p:sp>
      <p:sp>
        <p:nvSpPr>
          <p:cNvPr id="45" name="Google Shape;437;p22"/>
          <p:cNvSpPr txBox="1"/>
          <p:nvPr/>
        </p:nvSpPr>
        <p:spPr>
          <a:xfrm>
            <a:off x="6081875" y="4214390"/>
            <a:ext cx="7425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SG">
                <a:solidFill>
                  <a:srgbClr val="434343"/>
                </a:solidFill>
                <a:highlight>
                  <a:srgbClr val="FFFFFF"/>
                </a:highlight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Times New Roman"/>
              </a:rPr>
              <a:t>(k=5)</a:t>
            </a:r>
            <a:endParaRPr lang="en-SG" sz="16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5386" y="4916430"/>
            <a:ext cx="6709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66666"/>
                </a:solidFill>
                <a:latin typeface="Calibri" charset="0"/>
              </a:rPr>
              <a:t>where </a:t>
            </a:r>
            <a:r>
              <a:rPr lang="en-US" i="1" err="1">
                <a:solidFill>
                  <a:srgbClr val="666666"/>
                </a:solidFill>
                <a:latin typeface="Calibri" charset="0"/>
              </a:rPr>
              <a:t>rel</a:t>
            </a:r>
            <a:r>
              <a:rPr lang="en-US" sz="800" baseline="-25000" err="1">
                <a:solidFill>
                  <a:srgbClr val="666666"/>
                </a:solidFill>
                <a:latin typeface="Calibri" charset="0"/>
              </a:rPr>
              <a:t>i</a:t>
            </a:r>
            <a:r>
              <a:rPr lang="en-US">
                <a:solidFill>
                  <a:srgbClr val="666666"/>
                </a:solidFill>
                <a:latin typeface="Calibri" charset="0"/>
              </a:rPr>
              <a:t> is the relevance of the result at position ii;</a:t>
            </a:r>
            <a:endParaRPr lang="en-US"/>
          </a:p>
          <a:p>
            <a:r>
              <a:rPr lang="en-US" i="1" err="1">
                <a:solidFill>
                  <a:srgbClr val="666666"/>
                </a:solidFill>
                <a:latin typeface="Calibri" charset="0"/>
              </a:rPr>
              <a:t>IDCG</a:t>
            </a:r>
            <a:r>
              <a:rPr lang="en-US" sz="800" baseline="-25000" err="1">
                <a:solidFill>
                  <a:srgbClr val="666666"/>
                </a:solidFill>
                <a:latin typeface="Calibri" charset="0"/>
              </a:rPr>
              <a:t>k</a:t>
            </a:r>
            <a:r>
              <a:rPr lang="en-US">
                <a:solidFill>
                  <a:srgbClr val="666666"/>
                </a:solidFill>
                <a:latin typeface="Calibri" charset="0"/>
              </a:rPr>
              <a:t> is the maximum possible (ideal) </a:t>
            </a:r>
            <a:r>
              <a:rPr lang="en-US" i="1">
                <a:solidFill>
                  <a:srgbClr val="666666"/>
                </a:solidFill>
                <a:latin typeface="Calibri" charset="0"/>
              </a:rPr>
              <a:t>DCG</a:t>
            </a:r>
            <a:r>
              <a:rPr lang="en-US">
                <a:solidFill>
                  <a:srgbClr val="666666"/>
                </a:solidFill>
                <a:latin typeface="Calibri" charset="0"/>
              </a:rPr>
              <a:t> for a given set of queries.</a:t>
            </a:r>
            <a:endParaRPr lang="en-US"/>
          </a:p>
          <a:p>
            <a:r>
              <a:rPr lang="en-US">
                <a:solidFill>
                  <a:srgbClr val="666666"/>
                </a:solidFill>
                <a:latin typeface="Times New Roman" charset="0"/>
              </a:rPr>
              <a:t>All </a:t>
            </a:r>
            <a:r>
              <a:rPr lang="en-US" i="1">
                <a:solidFill>
                  <a:srgbClr val="666666"/>
                </a:solidFill>
                <a:latin typeface="Times New Roman" charset="0"/>
              </a:rPr>
              <a:t>NDCG</a:t>
            </a:r>
            <a:r>
              <a:rPr lang="en-US">
                <a:solidFill>
                  <a:srgbClr val="666666"/>
                </a:solidFill>
                <a:latin typeface="Times New Roman" charset="0"/>
              </a:rPr>
              <a:t> calculations are relative values on the interval 0.0 to 1.0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76" name="Google Shape;169;p17">
            <a:extLst>
              <a:ext uri="{FF2B5EF4-FFF2-40B4-BE49-F238E27FC236}">
                <a16:creationId xmlns:a16="http://schemas.microsoft.com/office/drawing/2014/main" id="{9A895A36-715D-6D46-98EB-3550D945B6AF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70;p17">
            <a:extLst>
              <a:ext uri="{FF2B5EF4-FFF2-40B4-BE49-F238E27FC236}">
                <a16:creationId xmlns:a16="http://schemas.microsoft.com/office/drawing/2014/main" id="{E4219BC8-49CA-894A-97EA-EB114120F87B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71;p17">
            <a:extLst>
              <a:ext uri="{FF2B5EF4-FFF2-40B4-BE49-F238E27FC236}">
                <a16:creationId xmlns:a16="http://schemas.microsoft.com/office/drawing/2014/main" id="{41951F34-7F7C-C14B-A281-FA11D3846886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</a:p>
        </p:txBody>
      </p:sp>
      <p:pic>
        <p:nvPicPr>
          <p:cNvPr id="79" name="Google Shape;172;p17">
            <a:extLst>
              <a:ext uri="{FF2B5EF4-FFF2-40B4-BE49-F238E27FC236}">
                <a16:creationId xmlns:a16="http://schemas.microsoft.com/office/drawing/2014/main" id="{FF937047-E123-2946-AF93-52AC254E85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173;p17">
            <a:extLst>
              <a:ext uri="{FF2B5EF4-FFF2-40B4-BE49-F238E27FC236}">
                <a16:creationId xmlns:a16="http://schemas.microsoft.com/office/drawing/2014/main" id="{3ED20775-4C52-E24D-89D1-72A524ED7527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174;p17">
            <a:extLst>
              <a:ext uri="{FF2B5EF4-FFF2-40B4-BE49-F238E27FC236}">
                <a16:creationId xmlns:a16="http://schemas.microsoft.com/office/drawing/2014/main" id="{9745019D-5508-504B-9FC0-685646E967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175;p17">
            <a:extLst>
              <a:ext uri="{FF2B5EF4-FFF2-40B4-BE49-F238E27FC236}">
                <a16:creationId xmlns:a16="http://schemas.microsoft.com/office/drawing/2014/main" id="{7BF1E09B-4C6C-D942-A951-8B5DE9C41FBA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176;p17">
            <a:extLst>
              <a:ext uri="{FF2B5EF4-FFF2-40B4-BE49-F238E27FC236}">
                <a16:creationId xmlns:a16="http://schemas.microsoft.com/office/drawing/2014/main" id="{02FE0741-F135-D142-A566-DB3229E9B06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177;p17">
            <a:extLst>
              <a:ext uri="{FF2B5EF4-FFF2-40B4-BE49-F238E27FC236}">
                <a16:creationId xmlns:a16="http://schemas.microsoft.com/office/drawing/2014/main" id="{2AA5BCCE-B55B-544D-B901-9FF014449EB5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85" name="Google Shape;179;p17">
            <a:extLst>
              <a:ext uri="{FF2B5EF4-FFF2-40B4-BE49-F238E27FC236}">
                <a16:creationId xmlns:a16="http://schemas.microsoft.com/office/drawing/2014/main" id="{0CAA533B-7DE9-3A47-90B3-93EAD4D0F87C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180;p17">
            <a:extLst>
              <a:ext uri="{FF2B5EF4-FFF2-40B4-BE49-F238E27FC236}">
                <a16:creationId xmlns:a16="http://schemas.microsoft.com/office/drawing/2014/main" id="{0752D021-9D29-1E41-9A1D-2FABF3E4D8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181;p17">
            <a:extLst>
              <a:ext uri="{FF2B5EF4-FFF2-40B4-BE49-F238E27FC236}">
                <a16:creationId xmlns:a16="http://schemas.microsoft.com/office/drawing/2014/main" id="{C9CD915E-1842-CA46-B9A4-65E77DAFDD85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88" name="Google Shape;182;p17">
            <a:extLst>
              <a:ext uri="{FF2B5EF4-FFF2-40B4-BE49-F238E27FC236}">
                <a16:creationId xmlns:a16="http://schemas.microsoft.com/office/drawing/2014/main" id="{43573FB0-EAF5-2B48-A383-B40CCED6FD1E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183;p17">
            <a:extLst>
              <a:ext uri="{FF2B5EF4-FFF2-40B4-BE49-F238E27FC236}">
                <a16:creationId xmlns:a16="http://schemas.microsoft.com/office/drawing/2014/main" id="{2BA8881F-2973-5F4E-B409-35EC107790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184;p17">
            <a:extLst>
              <a:ext uri="{FF2B5EF4-FFF2-40B4-BE49-F238E27FC236}">
                <a16:creationId xmlns:a16="http://schemas.microsoft.com/office/drawing/2014/main" id="{8995C6AC-5942-924D-864B-802C1F38E1A7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1648047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Model Training </a:t>
            </a:r>
          </a:p>
        </p:txBody>
      </p:sp>
      <p:sp>
        <p:nvSpPr>
          <p:cNvPr id="308" name="Google Shape;308;p22"/>
          <p:cNvSpPr/>
          <p:nvPr/>
        </p:nvSpPr>
        <p:spPr>
          <a:xfrm>
            <a:off x="1" y="365125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86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42;p21"/>
          <p:cNvSpPr/>
          <p:nvPr/>
        </p:nvSpPr>
        <p:spPr>
          <a:xfrm>
            <a:off x="7580100" y="1975475"/>
            <a:ext cx="2256900" cy="324000"/>
          </a:xfrm>
          <a:prstGeom prst="rect">
            <a:avLst/>
          </a:prstGeom>
          <a:solidFill>
            <a:srgbClr val="FE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7" name="Google Shape;343;p21"/>
          <p:cNvSpPr/>
          <p:nvPr/>
        </p:nvSpPr>
        <p:spPr>
          <a:xfrm>
            <a:off x="1461350" y="1975475"/>
            <a:ext cx="2365200" cy="324000"/>
          </a:xfrm>
          <a:prstGeom prst="rect">
            <a:avLst/>
          </a:prstGeom>
          <a:solidFill>
            <a:srgbClr val="FE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grpSp>
        <p:nvGrpSpPr>
          <p:cNvPr id="38" name="Google Shape;362;p21"/>
          <p:cNvGrpSpPr/>
          <p:nvPr/>
        </p:nvGrpSpPr>
        <p:grpSpPr>
          <a:xfrm>
            <a:off x="7424338" y="1840586"/>
            <a:ext cx="3195807" cy="767286"/>
            <a:chOff x="6760035" y="2637496"/>
            <a:chExt cx="2396915" cy="575479"/>
          </a:xfrm>
        </p:grpSpPr>
        <p:sp>
          <p:nvSpPr>
            <p:cNvPr id="39" name="Google Shape;363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grpSp>
          <p:nvGrpSpPr>
            <p:cNvPr id="40" name="Google Shape;364;p21"/>
            <p:cNvGrpSpPr/>
            <p:nvPr/>
          </p:nvGrpSpPr>
          <p:grpSpPr>
            <a:xfrm>
              <a:off x="6760035" y="2637496"/>
              <a:ext cx="1922706" cy="572765"/>
              <a:chOff x="6760035" y="2637496"/>
              <a:chExt cx="1922706" cy="572765"/>
            </a:xfrm>
          </p:grpSpPr>
          <p:grpSp>
            <p:nvGrpSpPr>
              <p:cNvPr id="41" name="Google Shape;365;p21"/>
              <p:cNvGrpSpPr/>
              <p:nvPr/>
            </p:nvGrpSpPr>
            <p:grpSpPr>
              <a:xfrm rot="10800000">
                <a:off x="6760035" y="2827378"/>
                <a:ext cx="92400" cy="382883"/>
                <a:chOff x="2070100" y="2844731"/>
                <a:chExt cx="92400" cy="382883"/>
              </a:xfrm>
            </p:grpSpPr>
            <p:cxnSp>
              <p:nvCxnSpPr>
                <p:cNvPr id="43" name="Google Shape;366;p21"/>
                <p:cNvCxnSpPr/>
                <p:nvPr/>
              </p:nvCxnSpPr>
              <p:spPr>
                <a:xfrm rot="10800000">
                  <a:off x="2116300" y="2844731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4" name="Google Shape;367;p21"/>
                <p:cNvSpPr/>
                <p:nvPr/>
              </p:nvSpPr>
              <p:spPr>
                <a:xfrm>
                  <a:off x="2070100" y="3135214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</a:endParaRPr>
                </a:p>
              </p:txBody>
            </p:sp>
          </p:grpSp>
          <p:sp>
            <p:nvSpPr>
              <p:cNvPr id="42" name="Google Shape;368;p21"/>
              <p:cNvSpPr txBox="1"/>
              <p:nvPr/>
            </p:nvSpPr>
            <p:spPr>
              <a:xfrm>
                <a:off x="6767042" y="2637496"/>
                <a:ext cx="1915699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SG" sz="1600">
                    <a:solidFill>
                      <a:srgbClr val="FF5A61"/>
                    </a:solidFill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  <a:sym typeface="Roboto"/>
                  </a:rPr>
                  <a:t>test set without labels</a:t>
                </a:r>
                <a:endParaRPr sz="1600">
                  <a:solidFill>
                    <a:srgbClr val="FF5A61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endParaRPr>
              </a:p>
            </p:txBody>
          </p:sp>
        </p:grpSp>
      </p:grpSp>
      <p:grpSp>
        <p:nvGrpSpPr>
          <p:cNvPr id="45" name="Google Shape;369;p21"/>
          <p:cNvGrpSpPr/>
          <p:nvPr/>
        </p:nvGrpSpPr>
        <p:grpSpPr>
          <a:xfrm>
            <a:off x="1176094" y="1856101"/>
            <a:ext cx="6263431" cy="761120"/>
            <a:chOff x="768215" y="2642128"/>
            <a:chExt cx="4697690" cy="570854"/>
          </a:xfrm>
        </p:grpSpPr>
        <p:sp>
          <p:nvSpPr>
            <p:cNvPr id="46" name="Google Shape;370;p21"/>
            <p:cNvSpPr/>
            <p:nvPr/>
          </p:nvSpPr>
          <p:spPr>
            <a:xfrm>
              <a:off x="932605" y="3079482"/>
              <a:ext cx="45333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grpSp>
          <p:nvGrpSpPr>
            <p:cNvPr id="47" name="Google Shape;371;p21"/>
            <p:cNvGrpSpPr/>
            <p:nvPr/>
          </p:nvGrpSpPr>
          <p:grpSpPr>
            <a:xfrm>
              <a:off x="768215" y="2642128"/>
              <a:ext cx="2164500" cy="569762"/>
              <a:chOff x="768215" y="2642128"/>
              <a:chExt cx="2164500" cy="569762"/>
            </a:xfrm>
          </p:grpSpPr>
          <p:sp>
            <p:nvSpPr>
              <p:cNvPr id="48" name="Google Shape;372;p21"/>
              <p:cNvSpPr txBox="1"/>
              <p:nvPr/>
            </p:nvSpPr>
            <p:spPr>
              <a:xfrm>
                <a:off x="768215" y="2642128"/>
                <a:ext cx="2164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1600">
                    <a:solidFill>
                      <a:srgbClr val="FF5A61"/>
                    </a:solidFill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  <a:sym typeface="Roboto"/>
                  </a:rPr>
                  <a:t>training set with labels</a:t>
                </a:r>
                <a:endParaRPr sz="1600">
                  <a:solidFill>
                    <a:srgbClr val="FF5A61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endParaRPr>
              </a:p>
            </p:txBody>
          </p:sp>
          <p:grpSp>
            <p:nvGrpSpPr>
              <p:cNvPr id="49" name="Google Shape;373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50" name="Google Shape;374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1" name="Google Shape;375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</a:endParaRPr>
                </a:p>
              </p:txBody>
            </p:sp>
          </p:grpSp>
        </p:grpSp>
      </p:grpSp>
      <p:grpSp>
        <p:nvGrpSpPr>
          <p:cNvPr id="52" name="Google Shape;376;p21"/>
          <p:cNvGrpSpPr/>
          <p:nvPr/>
        </p:nvGrpSpPr>
        <p:grpSpPr>
          <a:xfrm>
            <a:off x="1355432" y="2872582"/>
            <a:ext cx="4445432" cy="779390"/>
            <a:chOff x="869346" y="2628425"/>
            <a:chExt cx="3334158" cy="584557"/>
          </a:xfrm>
        </p:grpSpPr>
        <p:sp>
          <p:nvSpPr>
            <p:cNvPr id="53" name="Google Shape;377;p21"/>
            <p:cNvSpPr/>
            <p:nvPr/>
          </p:nvSpPr>
          <p:spPr>
            <a:xfrm>
              <a:off x="932604" y="3079482"/>
              <a:ext cx="32709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grpSp>
          <p:nvGrpSpPr>
            <p:cNvPr id="54" name="Google Shape;378;p21"/>
            <p:cNvGrpSpPr/>
            <p:nvPr/>
          </p:nvGrpSpPr>
          <p:grpSpPr>
            <a:xfrm>
              <a:off x="869346" y="2628425"/>
              <a:ext cx="1650000" cy="583465"/>
              <a:chOff x="869346" y="2628425"/>
              <a:chExt cx="1650000" cy="583465"/>
            </a:xfrm>
          </p:grpSpPr>
          <p:sp>
            <p:nvSpPr>
              <p:cNvPr id="55" name="Google Shape;379;p21"/>
              <p:cNvSpPr txBox="1"/>
              <p:nvPr/>
            </p:nvSpPr>
            <p:spPr>
              <a:xfrm>
                <a:off x="869346" y="2628425"/>
                <a:ext cx="1650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SG" sz="1600">
                    <a:solidFill>
                      <a:srgbClr val="434343"/>
                    </a:solidFill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  <a:sym typeface="Roboto"/>
                  </a:rPr>
                  <a:t>actual training set</a:t>
                </a:r>
                <a:endParaRPr sz="1600">
                  <a:solidFill>
                    <a:srgbClr val="434343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endParaRPr>
              </a:p>
            </p:txBody>
          </p:sp>
          <p:grpSp>
            <p:nvGrpSpPr>
              <p:cNvPr id="56" name="Google Shape;380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57" name="Google Shape;381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8" name="Google Shape;382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</a:endParaRPr>
                </a:p>
              </p:txBody>
            </p:sp>
          </p:grpSp>
        </p:grpSp>
      </p:grpSp>
      <p:grpSp>
        <p:nvGrpSpPr>
          <p:cNvPr id="59" name="Google Shape;383;p21"/>
          <p:cNvGrpSpPr/>
          <p:nvPr/>
        </p:nvGrpSpPr>
        <p:grpSpPr>
          <a:xfrm>
            <a:off x="5760728" y="3473953"/>
            <a:ext cx="2241910" cy="620243"/>
            <a:chOff x="2849073" y="3079467"/>
            <a:chExt cx="1681474" cy="465194"/>
          </a:xfrm>
        </p:grpSpPr>
        <p:sp>
          <p:nvSpPr>
            <p:cNvPr id="60" name="Google Shape;384;p21"/>
            <p:cNvSpPr/>
            <p:nvPr/>
          </p:nvSpPr>
          <p:spPr>
            <a:xfrm>
              <a:off x="2895272" y="3079482"/>
              <a:ext cx="12231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grpSp>
          <p:nvGrpSpPr>
            <p:cNvPr id="61" name="Google Shape;385;p21"/>
            <p:cNvGrpSpPr/>
            <p:nvPr/>
          </p:nvGrpSpPr>
          <p:grpSpPr>
            <a:xfrm>
              <a:off x="2849073" y="3079467"/>
              <a:ext cx="1681474" cy="465194"/>
              <a:chOff x="2849073" y="3079467"/>
              <a:chExt cx="1681473" cy="465195"/>
            </a:xfrm>
          </p:grpSpPr>
          <p:sp>
            <p:nvSpPr>
              <p:cNvPr id="62" name="Google Shape;386;p21"/>
              <p:cNvSpPr txBox="1"/>
              <p:nvPr/>
            </p:nvSpPr>
            <p:spPr>
              <a:xfrm>
                <a:off x="2874367" y="3173262"/>
                <a:ext cx="1656179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SG" sz="1600">
                    <a:solidFill>
                      <a:srgbClr val="434343"/>
                    </a:solidFill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  <a:sym typeface="Roboto"/>
                  </a:rPr>
                  <a:t>Validation set</a:t>
                </a:r>
                <a:endParaRPr sz="1600">
                  <a:solidFill>
                    <a:srgbClr val="434343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  <a:sym typeface="Roboto"/>
                </a:endParaRPr>
              </a:p>
            </p:txBody>
          </p:sp>
          <p:grpSp>
            <p:nvGrpSpPr>
              <p:cNvPr id="63" name="Google Shape;387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4" name="Google Shape;388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5" name="Google Shape;389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latin typeface="Airbnb Cereal App Book" panose="020B0502020203020204" pitchFamily="34" charset="0"/>
                    <a:ea typeface="Airbnb Cereal App Book" panose="020B0502020203020204" pitchFamily="34" charset="0"/>
                    <a:cs typeface="Airbnb Cereal App Book" panose="020B0502020203020204" pitchFamily="34" charset="0"/>
                  </a:endParaRPr>
                </a:p>
              </p:txBody>
            </p:sp>
          </p:grpSp>
        </p:grpSp>
      </p:grpSp>
      <p:cxnSp>
        <p:nvCxnSpPr>
          <p:cNvPr id="66" name="Google Shape;390;p21"/>
          <p:cNvCxnSpPr/>
          <p:nvPr/>
        </p:nvCxnSpPr>
        <p:spPr>
          <a:xfrm>
            <a:off x="5813000" y="1869838"/>
            <a:ext cx="0" cy="17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7" name="Google Shape;391;p21"/>
          <p:cNvGrpSpPr/>
          <p:nvPr/>
        </p:nvGrpSpPr>
        <p:grpSpPr>
          <a:xfrm rot="5400000">
            <a:off x="3238420" y="4490554"/>
            <a:ext cx="790753" cy="1644783"/>
            <a:chOff x="2744034" y="1146343"/>
            <a:chExt cx="1827900" cy="2399700"/>
          </a:xfrm>
        </p:grpSpPr>
        <p:sp>
          <p:nvSpPr>
            <p:cNvPr id="68" name="Google Shape;392;p21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69" name="Google Shape;393;p21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</p:grpSp>
      <p:sp>
        <p:nvSpPr>
          <p:cNvPr id="70" name="Google Shape;394;p21"/>
          <p:cNvSpPr txBox="1"/>
          <p:nvPr/>
        </p:nvSpPr>
        <p:spPr>
          <a:xfrm>
            <a:off x="2996236" y="5050382"/>
            <a:ext cx="1008633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Models</a:t>
            </a:r>
            <a:endParaRPr>
              <a:solidFill>
                <a:srgbClr val="FFFFFF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1" name="Google Shape;395;p21"/>
          <p:cNvSpPr/>
          <p:nvPr/>
        </p:nvSpPr>
        <p:spPr>
          <a:xfrm>
            <a:off x="3451275" y="3968975"/>
            <a:ext cx="178200" cy="74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2" name="Google Shape;396;p21"/>
          <p:cNvSpPr txBox="1"/>
          <p:nvPr/>
        </p:nvSpPr>
        <p:spPr>
          <a:xfrm>
            <a:off x="2165159" y="4074278"/>
            <a:ext cx="1520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model training </a:t>
            </a: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3" name="Google Shape;397;p21"/>
          <p:cNvSpPr/>
          <p:nvPr/>
        </p:nvSpPr>
        <p:spPr>
          <a:xfrm>
            <a:off x="4599850" y="2841427"/>
            <a:ext cx="5316000" cy="2639400"/>
          </a:xfrm>
          <a:prstGeom prst="bentUpArrow">
            <a:avLst>
              <a:gd name="adj1" fmla="val 4280"/>
              <a:gd name="adj2" fmla="val 6995"/>
              <a:gd name="adj3" fmla="val 157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4" name="Google Shape;398;p21"/>
          <p:cNvSpPr/>
          <p:nvPr/>
        </p:nvSpPr>
        <p:spPr>
          <a:xfrm>
            <a:off x="4599850" y="4227682"/>
            <a:ext cx="2280692" cy="1012137"/>
          </a:xfrm>
          <a:prstGeom prst="bentUpArrow">
            <a:avLst>
              <a:gd name="adj1" fmla="val 11419"/>
              <a:gd name="adj2" fmla="val 11868"/>
              <a:gd name="adj3" fmla="val 18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5" name="Google Shape;399;p21"/>
          <p:cNvSpPr txBox="1"/>
          <p:nvPr/>
        </p:nvSpPr>
        <p:spPr>
          <a:xfrm>
            <a:off x="4562700" y="4420375"/>
            <a:ext cx="1997244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test- </a:t>
            </a:r>
            <a:endParaRPr sz="1600">
              <a:solidFill>
                <a:srgbClr val="FF5A6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model evaluation</a:t>
            </a:r>
            <a:endParaRPr sz="16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6" name="Google Shape;400;p21"/>
          <p:cNvSpPr txBox="1"/>
          <p:nvPr/>
        </p:nvSpPr>
        <p:spPr>
          <a:xfrm>
            <a:off x="7356720" y="4831547"/>
            <a:ext cx="2256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SG" sz="16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test- submission file</a:t>
            </a:r>
            <a:endParaRPr sz="16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7" name="Google Shape;401;p21"/>
          <p:cNvSpPr txBox="1"/>
          <p:nvPr/>
        </p:nvSpPr>
        <p:spPr>
          <a:xfrm>
            <a:off x="3036825" y="3211817"/>
            <a:ext cx="15204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SG" sz="14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80%</a:t>
            </a:r>
            <a:endParaRPr sz="1400">
              <a:solidFill>
                <a:srgbClr val="FFFFFF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8" name="Google Shape;402;p21"/>
          <p:cNvSpPr txBox="1"/>
          <p:nvPr/>
        </p:nvSpPr>
        <p:spPr>
          <a:xfrm>
            <a:off x="5903950" y="3471612"/>
            <a:ext cx="1520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SG" sz="14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20%</a:t>
            </a:r>
            <a:endParaRPr sz="1400">
              <a:solidFill>
                <a:srgbClr val="FFFFFF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9" name="Google Shape;403;p21"/>
          <p:cNvSpPr txBox="1">
            <a:spLocks noGrp="1"/>
          </p:cNvSpPr>
          <p:nvPr>
            <p:ph type="body" idx="1"/>
          </p:nvPr>
        </p:nvSpPr>
        <p:spPr>
          <a:xfrm>
            <a:off x="3826550" y="1928825"/>
            <a:ext cx="30687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rgbClr val="66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# </a:t>
            </a:r>
            <a:r>
              <a:rPr lang="en-SG" sz="1200">
                <a:solidFill>
                  <a:srgbClr val="66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Times New Roman"/>
              </a:rPr>
              <a:t>73,815</a:t>
            </a:r>
            <a:r>
              <a:rPr lang="en-SG" sz="1200">
                <a:solidFill>
                  <a:srgbClr val="66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Roboto"/>
              </a:rPr>
              <a:t> </a:t>
            </a:r>
          </a:p>
        </p:txBody>
      </p:sp>
      <p:sp>
        <p:nvSpPr>
          <p:cNvPr id="80" name="Google Shape;405;p21"/>
          <p:cNvSpPr txBox="1"/>
          <p:nvPr/>
        </p:nvSpPr>
        <p:spPr>
          <a:xfrm>
            <a:off x="5460850" y="1417975"/>
            <a:ext cx="110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04725" y="1928825"/>
            <a:ext cx="6096000" cy="9341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defTabSz="914377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s-IS" sz="1400">
                <a:solidFill>
                  <a:srgbClr val="666666"/>
                </a:solidFill>
              </a:rPr>
              <a:t># 62,096</a:t>
            </a:r>
          </a:p>
          <a:p>
            <a:pPr defTabSz="914377">
              <a:lnSpc>
                <a:spcPct val="107916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br>
              <a:rPr lang="is-IS" sz="1400">
                <a:solidFill>
                  <a:srgbClr val="666666"/>
                </a:solidFill>
              </a:rPr>
            </a:b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09" name="Google Shape;169;p17">
            <a:extLst>
              <a:ext uri="{FF2B5EF4-FFF2-40B4-BE49-F238E27FC236}">
                <a16:creationId xmlns:a16="http://schemas.microsoft.com/office/drawing/2014/main" id="{3A7A0ECC-8A08-264D-9CF0-087CB18ACF95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70;p17">
            <a:extLst>
              <a:ext uri="{FF2B5EF4-FFF2-40B4-BE49-F238E27FC236}">
                <a16:creationId xmlns:a16="http://schemas.microsoft.com/office/drawing/2014/main" id="{6216D8AC-9A74-2E4C-A6C3-BCD554B2152A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71;p17">
            <a:extLst>
              <a:ext uri="{FF2B5EF4-FFF2-40B4-BE49-F238E27FC236}">
                <a16:creationId xmlns:a16="http://schemas.microsoft.com/office/drawing/2014/main" id="{8F313632-B247-8247-8B91-DD3F1C2631B5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112" name="Google Shape;172;p17">
            <a:extLst>
              <a:ext uri="{FF2B5EF4-FFF2-40B4-BE49-F238E27FC236}">
                <a16:creationId xmlns:a16="http://schemas.microsoft.com/office/drawing/2014/main" id="{16AE3B23-5857-B642-B2C1-D05EEBCA98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73;p17">
            <a:extLst>
              <a:ext uri="{FF2B5EF4-FFF2-40B4-BE49-F238E27FC236}">
                <a16:creationId xmlns:a16="http://schemas.microsoft.com/office/drawing/2014/main" id="{0382CA88-1231-974D-9EE1-A7AB80987F35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74;p17">
            <a:extLst>
              <a:ext uri="{FF2B5EF4-FFF2-40B4-BE49-F238E27FC236}">
                <a16:creationId xmlns:a16="http://schemas.microsoft.com/office/drawing/2014/main" id="{083819CF-6D04-4F49-BDC8-8701E6763C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75;p17">
            <a:extLst>
              <a:ext uri="{FF2B5EF4-FFF2-40B4-BE49-F238E27FC236}">
                <a16:creationId xmlns:a16="http://schemas.microsoft.com/office/drawing/2014/main" id="{04BCA9EC-5BF0-B144-BDCE-19BE0ABB978A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76;p17">
            <a:extLst>
              <a:ext uri="{FF2B5EF4-FFF2-40B4-BE49-F238E27FC236}">
                <a16:creationId xmlns:a16="http://schemas.microsoft.com/office/drawing/2014/main" id="{F54168CC-48C9-BD40-A6A3-61DFFE2EB31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77;p17">
            <a:extLst>
              <a:ext uri="{FF2B5EF4-FFF2-40B4-BE49-F238E27FC236}">
                <a16:creationId xmlns:a16="http://schemas.microsoft.com/office/drawing/2014/main" id="{BE7AB61A-8909-2C4B-9FDD-9B3E81A49931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118" name="Google Shape;179;p17">
            <a:extLst>
              <a:ext uri="{FF2B5EF4-FFF2-40B4-BE49-F238E27FC236}">
                <a16:creationId xmlns:a16="http://schemas.microsoft.com/office/drawing/2014/main" id="{725214CE-CCDE-A844-9E77-FC3B444A53F7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80;p17">
            <a:extLst>
              <a:ext uri="{FF2B5EF4-FFF2-40B4-BE49-F238E27FC236}">
                <a16:creationId xmlns:a16="http://schemas.microsoft.com/office/drawing/2014/main" id="{3FED3F84-CE63-2342-B23F-6088B71FB1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81;p17">
            <a:extLst>
              <a:ext uri="{FF2B5EF4-FFF2-40B4-BE49-F238E27FC236}">
                <a16:creationId xmlns:a16="http://schemas.microsoft.com/office/drawing/2014/main" id="{F2039341-15B7-1A44-BEDE-1DFFA4358EF5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21" name="Google Shape;182;p17">
            <a:extLst>
              <a:ext uri="{FF2B5EF4-FFF2-40B4-BE49-F238E27FC236}">
                <a16:creationId xmlns:a16="http://schemas.microsoft.com/office/drawing/2014/main" id="{9628A49F-DCAF-DE40-BAE0-E0C0C23DCD68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83;p17">
            <a:extLst>
              <a:ext uri="{FF2B5EF4-FFF2-40B4-BE49-F238E27FC236}">
                <a16:creationId xmlns:a16="http://schemas.microsoft.com/office/drawing/2014/main" id="{64D32DED-8626-7E4A-BBF8-A2C5C9EE8D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84;p17">
            <a:extLst>
              <a:ext uri="{FF2B5EF4-FFF2-40B4-BE49-F238E27FC236}">
                <a16:creationId xmlns:a16="http://schemas.microsoft.com/office/drawing/2014/main" id="{50DEEF72-421E-E84F-BAF2-1876C6187B98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odel Training - </a:t>
            </a:r>
            <a:r>
              <a:rPr lang="en-US" altLang="zh-CN" sz="4000" b="1" i="0">
                <a:solidFill>
                  <a:srgbClr val="FF5A61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Logistic Regression</a:t>
            </a:r>
            <a:endParaRPr lang="en-SG" sz="4000" b="1" i="0">
              <a:solidFill>
                <a:srgbClr val="FF5A61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18" descr="A screenshot of a map&#10;&#10;Description automatically generated">
            <a:extLst>
              <a:ext uri="{FF2B5EF4-FFF2-40B4-BE49-F238E27FC236}">
                <a16:creationId xmlns:a16="http://schemas.microsoft.com/office/drawing/2014/main" id="{CE79C289-C2F9-49E8-B621-B450E2A0043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2944" r="1447" b="3596"/>
          <a:stretch/>
        </p:blipFill>
        <p:spPr bwMode="auto">
          <a:xfrm>
            <a:off x="517302" y="1437583"/>
            <a:ext cx="5654797" cy="36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05F63FC3-0580-4DE4-AA6E-7EDCB759308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3680" r="1577" b="3228"/>
          <a:stretch/>
        </p:blipFill>
        <p:spPr bwMode="auto">
          <a:xfrm>
            <a:off x="6300788" y="1473380"/>
            <a:ext cx="5450011" cy="36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Google Shape;97;p14">
            <a:extLst>
              <a:ext uri="{FF2B5EF4-FFF2-40B4-BE49-F238E27FC236}">
                <a16:creationId xmlns:a16="http://schemas.microsoft.com/office/drawing/2014/main" id="{A78DF30D-792D-5F4E-AE41-EBB42AB99F06}"/>
              </a:ext>
            </a:extLst>
          </p:cNvPr>
          <p:cNvSpPr txBox="1">
            <a:spLocks/>
          </p:cNvSpPr>
          <p:nvPr/>
        </p:nvSpPr>
        <p:spPr>
          <a:xfrm>
            <a:off x="649849" y="5154086"/>
            <a:ext cx="5847204" cy="6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Start with 50% of training data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# of iterations increased, NDCG score increased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After iterated for over 20 rounds, improvement shrunk.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" name="Google Shape;169;p17">
            <a:extLst>
              <a:ext uri="{FF2B5EF4-FFF2-40B4-BE49-F238E27FC236}">
                <a16:creationId xmlns:a16="http://schemas.microsoft.com/office/drawing/2014/main" id="{E0D25103-018B-E74D-8633-B8B2E1BE9560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0;p17">
            <a:extLst>
              <a:ext uri="{FF2B5EF4-FFF2-40B4-BE49-F238E27FC236}">
                <a16:creationId xmlns:a16="http://schemas.microsoft.com/office/drawing/2014/main" id="{0D734F55-E9B6-4D41-8C2E-979F254D28A3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1;p17">
            <a:extLst>
              <a:ext uri="{FF2B5EF4-FFF2-40B4-BE49-F238E27FC236}">
                <a16:creationId xmlns:a16="http://schemas.microsoft.com/office/drawing/2014/main" id="{CF82F797-D69F-A54F-A777-1CF7D6657DB0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30" name="Google Shape;172;p17">
            <a:extLst>
              <a:ext uri="{FF2B5EF4-FFF2-40B4-BE49-F238E27FC236}">
                <a16:creationId xmlns:a16="http://schemas.microsoft.com/office/drawing/2014/main" id="{E2735020-99C3-C146-81F4-537AC6490B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73;p17">
            <a:extLst>
              <a:ext uri="{FF2B5EF4-FFF2-40B4-BE49-F238E27FC236}">
                <a16:creationId xmlns:a16="http://schemas.microsoft.com/office/drawing/2014/main" id="{CBCC7F3A-63B3-CE43-AB08-2C540C892172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174;p17">
            <a:extLst>
              <a:ext uri="{FF2B5EF4-FFF2-40B4-BE49-F238E27FC236}">
                <a16:creationId xmlns:a16="http://schemas.microsoft.com/office/drawing/2014/main" id="{EEAA5770-4154-A748-801B-EC6297E629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75;p17">
            <a:extLst>
              <a:ext uri="{FF2B5EF4-FFF2-40B4-BE49-F238E27FC236}">
                <a16:creationId xmlns:a16="http://schemas.microsoft.com/office/drawing/2014/main" id="{95153B7F-8069-ED4C-861C-3BDEB10CF199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176;p17">
            <a:extLst>
              <a:ext uri="{FF2B5EF4-FFF2-40B4-BE49-F238E27FC236}">
                <a16:creationId xmlns:a16="http://schemas.microsoft.com/office/drawing/2014/main" id="{5379BB8C-6656-7546-B8EE-A06B7E7A0AF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77;p17">
            <a:extLst>
              <a:ext uri="{FF2B5EF4-FFF2-40B4-BE49-F238E27FC236}">
                <a16:creationId xmlns:a16="http://schemas.microsoft.com/office/drawing/2014/main" id="{D2FA2DA5-6820-EB46-BA7A-DC5C890612CC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6" name="Google Shape;179;p17">
            <a:extLst>
              <a:ext uri="{FF2B5EF4-FFF2-40B4-BE49-F238E27FC236}">
                <a16:creationId xmlns:a16="http://schemas.microsoft.com/office/drawing/2014/main" id="{C48F959F-6A01-834D-8CFB-7624FD87E5CA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180;p17">
            <a:extLst>
              <a:ext uri="{FF2B5EF4-FFF2-40B4-BE49-F238E27FC236}">
                <a16:creationId xmlns:a16="http://schemas.microsoft.com/office/drawing/2014/main" id="{387A135C-19F2-3D44-A548-3BC5D1C330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1;p17">
            <a:extLst>
              <a:ext uri="{FF2B5EF4-FFF2-40B4-BE49-F238E27FC236}">
                <a16:creationId xmlns:a16="http://schemas.microsoft.com/office/drawing/2014/main" id="{82E0B791-23A9-394E-BC32-7D52B2EB762B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39" name="Google Shape;182;p17">
            <a:extLst>
              <a:ext uri="{FF2B5EF4-FFF2-40B4-BE49-F238E27FC236}">
                <a16:creationId xmlns:a16="http://schemas.microsoft.com/office/drawing/2014/main" id="{FE2D8B15-F819-3C46-AFA4-4612C63079CC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183;p17">
            <a:extLst>
              <a:ext uri="{FF2B5EF4-FFF2-40B4-BE49-F238E27FC236}">
                <a16:creationId xmlns:a16="http://schemas.microsoft.com/office/drawing/2014/main" id="{E83F72DF-B234-8043-9C07-1386EF9E4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4;p17">
            <a:extLst>
              <a:ext uri="{FF2B5EF4-FFF2-40B4-BE49-F238E27FC236}">
                <a16:creationId xmlns:a16="http://schemas.microsoft.com/office/drawing/2014/main" id="{2D118EF3-0E67-9540-8D44-59DF519CFB89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42" name="Google Shape;97;p14">
            <a:extLst>
              <a:ext uri="{FF2B5EF4-FFF2-40B4-BE49-F238E27FC236}">
                <a16:creationId xmlns:a16="http://schemas.microsoft.com/office/drawing/2014/main" id="{770F3433-22F4-5546-BF9B-B6806BF305C6}"/>
              </a:ext>
            </a:extLst>
          </p:cNvPr>
          <p:cNvSpPr txBox="1">
            <a:spLocks/>
          </p:cNvSpPr>
          <p:nvPr/>
        </p:nvSpPr>
        <p:spPr>
          <a:xfrm>
            <a:off x="6302717" y="5123458"/>
            <a:ext cx="5446151" cy="173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Only adapt users’ records which include session data (35.8% of original training set)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Worked better than the previous one, even with less data records. 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5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odel Training - </a:t>
            </a:r>
            <a:r>
              <a:rPr lang="en-US" altLang="zh-CN" sz="4000" b="1" i="0">
                <a:solidFill>
                  <a:srgbClr val="FF5A61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Tree</a:t>
            </a:r>
            <a:endParaRPr lang="en-SG" sz="4000" b="1" i="0">
              <a:solidFill>
                <a:srgbClr val="FF5A61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0A15C-2DA8-4754-9889-35CB128CB1F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2044" r="1498" b="7480"/>
          <a:stretch/>
        </p:blipFill>
        <p:spPr bwMode="auto">
          <a:xfrm>
            <a:off x="2118613" y="1202601"/>
            <a:ext cx="7429506" cy="4252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Google Shape;169;p17">
            <a:extLst>
              <a:ext uri="{FF2B5EF4-FFF2-40B4-BE49-F238E27FC236}">
                <a16:creationId xmlns:a16="http://schemas.microsoft.com/office/drawing/2014/main" id="{E10A8CAB-4BCF-B845-B566-F492F6A69B5C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70;p17">
            <a:extLst>
              <a:ext uri="{FF2B5EF4-FFF2-40B4-BE49-F238E27FC236}">
                <a16:creationId xmlns:a16="http://schemas.microsoft.com/office/drawing/2014/main" id="{5ABF44D6-76DB-664B-AF3D-A570614B0E29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1;p17">
            <a:extLst>
              <a:ext uri="{FF2B5EF4-FFF2-40B4-BE49-F238E27FC236}">
                <a16:creationId xmlns:a16="http://schemas.microsoft.com/office/drawing/2014/main" id="{02ACD732-820A-9B4D-9779-EBAF4593484A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27" name="Google Shape;172;p17">
            <a:extLst>
              <a:ext uri="{FF2B5EF4-FFF2-40B4-BE49-F238E27FC236}">
                <a16:creationId xmlns:a16="http://schemas.microsoft.com/office/drawing/2014/main" id="{D63F8B7C-8AC2-AA4B-B26A-28FB9037F9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73;p17">
            <a:extLst>
              <a:ext uri="{FF2B5EF4-FFF2-40B4-BE49-F238E27FC236}">
                <a16:creationId xmlns:a16="http://schemas.microsoft.com/office/drawing/2014/main" id="{4449FAB8-3FF7-D949-844D-C12323EAEAF5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74;p17">
            <a:extLst>
              <a:ext uri="{FF2B5EF4-FFF2-40B4-BE49-F238E27FC236}">
                <a16:creationId xmlns:a16="http://schemas.microsoft.com/office/drawing/2014/main" id="{3A0B2D7B-7393-6B4F-99DD-C26CA82429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75;p17">
            <a:extLst>
              <a:ext uri="{FF2B5EF4-FFF2-40B4-BE49-F238E27FC236}">
                <a16:creationId xmlns:a16="http://schemas.microsoft.com/office/drawing/2014/main" id="{C4B931ED-7CEB-7C47-A4CC-978DD600FD6B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76;p17">
            <a:extLst>
              <a:ext uri="{FF2B5EF4-FFF2-40B4-BE49-F238E27FC236}">
                <a16:creationId xmlns:a16="http://schemas.microsoft.com/office/drawing/2014/main" id="{811AD963-CC38-C546-A964-98D754D0A2F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77;p17">
            <a:extLst>
              <a:ext uri="{FF2B5EF4-FFF2-40B4-BE49-F238E27FC236}">
                <a16:creationId xmlns:a16="http://schemas.microsoft.com/office/drawing/2014/main" id="{508F6818-77F1-D549-8D72-D738360F05B5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3" name="Google Shape;179;p17">
            <a:extLst>
              <a:ext uri="{FF2B5EF4-FFF2-40B4-BE49-F238E27FC236}">
                <a16:creationId xmlns:a16="http://schemas.microsoft.com/office/drawing/2014/main" id="{2047E433-4189-794E-8C53-2E2113879B58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180;p17">
            <a:extLst>
              <a:ext uri="{FF2B5EF4-FFF2-40B4-BE49-F238E27FC236}">
                <a16:creationId xmlns:a16="http://schemas.microsoft.com/office/drawing/2014/main" id="{BC7CEC7C-83B6-C741-BF7A-9C65CE7478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1;p17">
            <a:extLst>
              <a:ext uri="{FF2B5EF4-FFF2-40B4-BE49-F238E27FC236}">
                <a16:creationId xmlns:a16="http://schemas.microsoft.com/office/drawing/2014/main" id="{2823BCD6-6F52-B748-A6FA-53C005276F1F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36" name="Google Shape;182;p17">
            <a:extLst>
              <a:ext uri="{FF2B5EF4-FFF2-40B4-BE49-F238E27FC236}">
                <a16:creationId xmlns:a16="http://schemas.microsoft.com/office/drawing/2014/main" id="{6D1CEA76-35E4-5940-9D3C-1C3D3D5BE849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183;p17">
            <a:extLst>
              <a:ext uri="{FF2B5EF4-FFF2-40B4-BE49-F238E27FC236}">
                <a16:creationId xmlns:a16="http://schemas.microsoft.com/office/drawing/2014/main" id="{4310293B-D63A-6145-B3BF-2FA9081066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4;p17">
            <a:extLst>
              <a:ext uri="{FF2B5EF4-FFF2-40B4-BE49-F238E27FC236}">
                <a16:creationId xmlns:a16="http://schemas.microsoft.com/office/drawing/2014/main" id="{D26D2CA0-B195-F343-943B-24060EF3AA9F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39" name="Google Shape;97;p14">
            <a:extLst>
              <a:ext uri="{FF2B5EF4-FFF2-40B4-BE49-F238E27FC236}">
                <a16:creationId xmlns:a16="http://schemas.microsoft.com/office/drawing/2014/main" id="{8E7C509A-CA59-DF4A-9B32-082F76CA085B}"/>
              </a:ext>
            </a:extLst>
          </p:cNvPr>
          <p:cNvSpPr txBox="1">
            <a:spLocks/>
          </p:cNvSpPr>
          <p:nvPr/>
        </p:nvSpPr>
        <p:spPr>
          <a:xfrm>
            <a:off x="573493" y="5573430"/>
            <a:ext cx="11224484" cy="6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Continued to train other algorithms with user records which </a:t>
            </a:r>
            <a:r>
              <a:rPr lang="en-US" altLang="zh-CN" sz="1800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includes session data .</a:t>
            </a:r>
            <a:endParaRPr lang="en-US" sz="1800">
              <a:solidFill>
                <a:srgbClr val="ED6666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Bagging was overfitting while Gradient Boosting performed good fits in both training and validation. 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8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9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odel Training - </a:t>
            </a:r>
            <a:r>
              <a:rPr lang="en-US" altLang="zh-CN" sz="4000" b="1" i="0">
                <a:solidFill>
                  <a:srgbClr val="FF5A61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SVM</a:t>
            </a:r>
            <a:endParaRPr lang="en-SG" sz="4000" b="1" i="0">
              <a:solidFill>
                <a:srgbClr val="FF5A61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7B3A6C-712D-4F97-B217-2ED2D2742457}"/>
              </a:ext>
            </a:extLst>
          </p:cNvPr>
          <p:cNvSpPr/>
          <p:nvPr/>
        </p:nvSpPr>
        <p:spPr>
          <a:xfrm>
            <a:off x="1648050" y="949825"/>
            <a:ext cx="9629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5D88C943-F8D2-4B96-A835-64607FF715B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2198" r="1813" b="7684"/>
          <a:stretch/>
        </p:blipFill>
        <p:spPr bwMode="auto">
          <a:xfrm>
            <a:off x="2264454" y="1286988"/>
            <a:ext cx="7151010" cy="387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Google Shape;169;p17">
            <a:extLst>
              <a:ext uri="{FF2B5EF4-FFF2-40B4-BE49-F238E27FC236}">
                <a16:creationId xmlns:a16="http://schemas.microsoft.com/office/drawing/2014/main" id="{01C0BD19-767D-3648-BAD9-47B988DD641F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0;p17">
            <a:extLst>
              <a:ext uri="{FF2B5EF4-FFF2-40B4-BE49-F238E27FC236}">
                <a16:creationId xmlns:a16="http://schemas.microsoft.com/office/drawing/2014/main" id="{7C1BA066-E0BE-E04B-A418-4678A7F3E3FA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71;p17">
            <a:extLst>
              <a:ext uri="{FF2B5EF4-FFF2-40B4-BE49-F238E27FC236}">
                <a16:creationId xmlns:a16="http://schemas.microsoft.com/office/drawing/2014/main" id="{999F784A-58AA-234C-AD11-CC156F7645D5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29" name="Google Shape;172;p17">
            <a:extLst>
              <a:ext uri="{FF2B5EF4-FFF2-40B4-BE49-F238E27FC236}">
                <a16:creationId xmlns:a16="http://schemas.microsoft.com/office/drawing/2014/main" id="{EB432846-6D42-F347-B2EA-FD248E0D72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73;p17">
            <a:extLst>
              <a:ext uri="{FF2B5EF4-FFF2-40B4-BE49-F238E27FC236}">
                <a16:creationId xmlns:a16="http://schemas.microsoft.com/office/drawing/2014/main" id="{AEC139A8-91B6-DC4E-8C83-7B67D641BF54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74;p17">
            <a:extLst>
              <a:ext uri="{FF2B5EF4-FFF2-40B4-BE49-F238E27FC236}">
                <a16:creationId xmlns:a16="http://schemas.microsoft.com/office/drawing/2014/main" id="{E6BA6BC7-4D3C-364D-8087-8BE13C58BC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75;p17">
            <a:extLst>
              <a:ext uri="{FF2B5EF4-FFF2-40B4-BE49-F238E27FC236}">
                <a16:creationId xmlns:a16="http://schemas.microsoft.com/office/drawing/2014/main" id="{72B47144-4364-B74E-9716-DFA6D1C776C6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176;p17">
            <a:extLst>
              <a:ext uri="{FF2B5EF4-FFF2-40B4-BE49-F238E27FC236}">
                <a16:creationId xmlns:a16="http://schemas.microsoft.com/office/drawing/2014/main" id="{BB0535CC-8C05-B140-B0E6-53D616991A0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77;p17">
            <a:extLst>
              <a:ext uri="{FF2B5EF4-FFF2-40B4-BE49-F238E27FC236}">
                <a16:creationId xmlns:a16="http://schemas.microsoft.com/office/drawing/2014/main" id="{5B00376A-31AA-574C-A139-4B3649DBA02D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5" name="Google Shape;179;p17">
            <a:extLst>
              <a:ext uri="{FF2B5EF4-FFF2-40B4-BE49-F238E27FC236}">
                <a16:creationId xmlns:a16="http://schemas.microsoft.com/office/drawing/2014/main" id="{47A07837-FD05-7147-A642-D6E9A376D179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180;p17">
            <a:extLst>
              <a:ext uri="{FF2B5EF4-FFF2-40B4-BE49-F238E27FC236}">
                <a16:creationId xmlns:a16="http://schemas.microsoft.com/office/drawing/2014/main" id="{305663BC-8F47-2A4A-8FD5-5EF1AB071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81;p17">
            <a:extLst>
              <a:ext uri="{FF2B5EF4-FFF2-40B4-BE49-F238E27FC236}">
                <a16:creationId xmlns:a16="http://schemas.microsoft.com/office/drawing/2014/main" id="{0BCAECAD-1DF2-0145-AA79-731F732CE1AB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38" name="Google Shape;182;p17">
            <a:extLst>
              <a:ext uri="{FF2B5EF4-FFF2-40B4-BE49-F238E27FC236}">
                <a16:creationId xmlns:a16="http://schemas.microsoft.com/office/drawing/2014/main" id="{C1A19143-AAF7-F440-B3DE-CF11EB508C6B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183;p17">
            <a:extLst>
              <a:ext uri="{FF2B5EF4-FFF2-40B4-BE49-F238E27FC236}">
                <a16:creationId xmlns:a16="http://schemas.microsoft.com/office/drawing/2014/main" id="{1C955FE6-5619-FA4F-A7DA-13B53618E9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84;p17">
            <a:extLst>
              <a:ext uri="{FF2B5EF4-FFF2-40B4-BE49-F238E27FC236}">
                <a16:creationId xmlns:a16="http://schemas.microsoft.com/office/drawing/2014/main" id="{5AF6B847-D5B4-554D-BFD1-1ED649EE216F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39FCAC37-103E-BE4C-8CF3-1D878697F079}"/>
              </a:ext>
            </a:extLst>
          </p:cNvPr>
          <p:cNvSpPr txBox="1">
            <a:spLocks/>
          </p:cNvSpPr>
          <p:nvPr/>
        </p:nvSpPr>
        <p:spPr>
          <a:xfrm>
            <a:off x="1231216" y="5299554"/>
            <a:ext cx="9516319" cy="6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Records are mapped as points in space, so that records from separate categories are divided by a clear gap that is as wide as possible. 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In our case, Linear SVC outperformed other SVM classifiers.</a:t>
            </a:r>
          </a:p>
        </p:txBody>
      </p:sp>
    </p:spTree>
    <p:extLst>
      <p:ext uri="{BB962C8B-B14F-4D97-AF65-F5344CB8AC3E}">
        <p14:creationId xmlns:p14="http://schemas.microsoft.com/office/powerpoint/2010/main" val="14744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odel Training - Comparison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0AEC9E-4829-46E7-8AEA-6559E23B40F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" t="3090" r="1804" b="3493"/>
          <a:stretch/>
        </p:blipFill>
        <p:spPr bwMode="auto">
          <a:xfrm>
            <a:off x="1648050" y="1245519"/>
            <a:ext cx="8003950" cy="4143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A74FB1-FA39-4225-BD1A-3C4FC8850DD2}"/>
              </a:ext>
            </a:extLst>
          </p:cNvPr>
          <p:cNvSpPr txBox="1"/>
          <p:nvPr/>
        </p:nvSpPr>
        <p:spPr>
          <a:xfrm>
            <a:off x="9739539" y="4589344"/>
            <a:ext cx="237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5A6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√</a:t>
            </a:r>
            <a:r>
              <a:rPr lang="zh-CN" altLang="en-US" sz="2000" b="1">
                <a:solidFill>
                  <a:srgbClr val="FF5A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SG" altLang="zh-CN" sz="2000" b="1">
                <a:solidFill>
                  <a:srgbClr val="FF5A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85.43%</a:t>
            </a:r>
            <a:r>
              <a:rPr lang="zh-CN" altLang="en-US" sz="2000" b="1">
                <a:solidFill>
                  <a:srgbClr val="FF5A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21" name="Google Shape;169;p17">
            <a:extLst>
              <a:ext uri="{FF2B5EF4-FFF2-40B4-BE49-F238E27FC236}">
                <a16:creationId xmlns:a16="http://schemas.microsoft.com/office/drawing/2014/main" id="{F69AF487-6E81-8F43-B96D-FCEE8B7FD198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70;p17">
            <a:extLst>
              <a:ext uri="{FF2B5EF4-FFF2-40B4-BE49-F238E27FC236}">
                <a16:creationId xmlns:a16="http://schemas.microsoft.com/office/drawing/2014/main" id="{530C3034-0032-6241-A4FA-A7A1B1EF562B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71;p17">
            <a:extLst>
              <a:ext uri="{FF2B5EF4-FFF2-40B4-BE49-F238E27FC236}">
                <a16:creationId xmlns:a16="http://schemas.microsoft.com/office/drawing/2014/main" id="{A82DABB8-2D1D-E14E-B76A-4CD00DEC0A8B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25" name="Google Shape;172;p17">
            <a:extLst>
              <a:ext uri="{FF2B5EF4-FFF2-40B4-BE49-F238E27FC236}">
                <a16:creationId xmlns:a16="http://schemas.microsoft.com/office/drawing/2014/main" id="{5B023D50-BCB8-334A-81DD-85BE7B6963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73;p17">
            <a:extLst>
              <a:ext uri="{FF2B5EF4-FFF2-40B4-BE49-F238E27FC236}">
                <a16:creationId xmlns:a16="http://schemas.microsoft.com/office/drawing/2014/main" id="{830AAA52-EC8D-EF41-9115-1857B430DB77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174;p17">
            <a:extLst>
              <a:ext uri="{FF2B5EF4-FFF2-40B4-BE49-F238E27FC236}">
                <a16:creationId xmlns:a16="http://schemas.microsoft.com/office/drawing/2014/main" id="{707AE3FB-4C4F-5C42-8107-C9188ECF79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75;p17">
            <a:extLst>
              <a:ext uri="{FF2B5EF4-FFF2-40B4-BE49-F238E27FC236}">
                <a16:creationId xmlns:a16="http://schemas.microsoft.com/office/drawing/2014/main" id="{C565FC4A-F74B-E841-9E9B-6B0BDD7F6DCA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76;p17">
            <a:extLst>
              <a:ext uri="{FF2B5EF4-FFF2-40B4-BE49-F238E27FC236}">
                <a16:creationId xmlns:a16="http://schemas.microsoft.com/office/drawing/2014/main" id="{F2EFFA28-35CC-074E-9D43-5D1011A8603E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77;p17">
            <a:extLst>
              <a:ext uri="{FF2B5EF4-FFF2-40B4-BE49-F238E27FC236}">
                <a16:creationId xmlns:a16="http://schemas.microsoft.com/office/drawing/2014/main" id="{2DB4F757-EC17-B547-BCE5-1DC54C60CEAF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1" name="Google Shape;179;p17">
            <a:extLst>
              <a:ext uri="{FF2B5EF4-FFF2-40B4-BE49-F238E27FC236}">
                <a16:creationId xmlns:a16="http://schemas.microsoft.com/office/drawing/2014/main" id="{30D7F2CC-BB8D-DD4F-8F6B-62DA7679C513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180;p17">
            <a:extLst>
              <a:ext uri="{FF2B5EF4-FFF2-40B4-BE49-F238E27FC236}">
                <a16:creationId xmlns:a16="http://schemas.microsoft.com/office/drawing/2014/main" id="{C8B96B8B-B065-C24C-8CFC-FE6E1EDEFB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81;p17">
            <a:extLst>
              <a:ext uri="{FF2B5EF4-FFF2-40B4-BE49-F238E27FC236}">
                <a16:creationId xmlns:a16="http://schemas.microsoft.com/office/drawing/2014/main" id="{D89A7A9C-2656-684A-B531-809A73509372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34" name="Google Shape;182;p17">
            <a:extLst>
              <a:ext uri="{FF2B5EF4-FFF2-40B4-BE49-F238E27FC236}">
                <a16:creationId xmlns:a16="http://schemas.microsoft.com/office/drawing/2014/main" id="{C9D9A5EE-A390-4645-8044-A21C1A5039D6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183;p17">
            <a:extLst>
              <a:ext uri="{FF2B5EF4-FFF2-40B4-BE49-F238E27FC236}">
                <a16:creationId xmlns:a16="http://schemas.microsoft.com/office/drawing/2014/main" id="{BC8DC6D2-FD8B-F949-99E3-64E13ABE13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84;p17">
            <a:extLst>
              <a:ext uri="{FF2B5EF4-FFF2-40B4-BE49-F238E27FC236}">
                <a16:creationId xmlns:a16="http://schemas.microsoft.com/office/drawing/2014/main" id="{C53E7ED4-DB25-104A-BE32-0138C7C9E730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37" name="Google Shape;97;p14">
            <a:extLst>
              <a:ext uri="{FF2B5EF4-FFF2-40B4-BE49-F238E27FC236}">
                <a16:creationId xmlns:a16="http://schemas.microsoft.com/office/drawing/2014/main" id="{E8B6E3B7-5FF9-1244-A011-FC01809E4BD3}"/>
              </a:ext>
            </a:extLst>
          </p:cNvPr>
          <p:cNvSpPr txBox="1">
            <a:spLocks/>
          </p:cNvSpPr>
          <p:nvPr/>
        </p:nvSpPr>
        <p:spPr>
          <a:xfrm>
            <a:off x="487813" y="5461474"/>
            <a:ext cx="11136645" cy="12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As the </a:t>
            </a:r>
            <a:r>
              <a:rPr lang="en-US" altLang="zh-CN" sz="1800" err="1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XGBoost</a:t>
            </a: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Algorithm performed better than other algorithms, we had a further study to specify the best performance parameters.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Also imported prediction of this </a:t>
            </a:r>
            <a:r>
              <a:rPr lang="en-US" altLang="zh-CN" sz="1800" err="1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XGBoost</a:t>
            </a: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model onto </a:t>
            </a:r>
            <a:r>
              <a:rPr lang="en-US" altLang="zh-CN" sz="1800" err="1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Kaggle.com</a:t>
            </a:r>
            <a:r>
              <a:rPr lang="en-US" altLang="zh-CN" sz="1800">
                <a:solidFill>
                  <a:schemeClr val="tx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, got testing NDCG score 0.8201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1800">
              <a:solidFill>
                <a:schemeClr val="tx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1800">
              <a:solidFill>
                <a:schemeClr val="tx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1800">
              <a:solidFill>
                <a:schemeClr val="tx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zh-CN" sz="1800">
              <a:solidFill>
                <a:schemeClr val="tx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Optimization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68;p17">
            <a:extLst>
              <a:ext uri="{FF2B5EF4-FFF2-40B4-BE49-F238E27FC236}">
                <a16:creationId xmlns:a16="http://schemas.microsoft.com/office/drawing/2014/main" id="{50E6C0C5-0568-4278-B002-A4951BD2B188}"/>
              </a:ext>
            </a:extLst>
          </p:cNvPr>
          <p:cNvSpPr/>
          <p:nvPr/>
        </p:nvSpPr>
        <p:spPr>
          <a:xfrm>
            <a:off x="2" y="3577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78;p17">
            <a:extLst>
              <a:ext uri="{FF2B5EF4-FFF2-40B4-BE49-F238E27FC236}">
                <a16:creationId xmlns:a16="http://schemas.microsoft.com/office/drawing/2014/main" id="{177EE5AE-6EE7-4E5F-9704-B95C5AA7CE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9" y="375790"/>
            <a:ext cx="1823125" cy="569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B3AFE9D-9EF9-4518-A3C9-EFA85337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55357"/>
              </p:ext>
            </p:extLst>
          </p:nvPr>
        </p:nvGraphicFramePr>
        <p:xfrm>
          <a:off x="4206877" y="1955840"/>
          <a:ext cx="7667456" cy="3413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806">
                  <a:extLst>
                    <a:ext uri="{9D8B030D-6E8A-4147-A177-3AD203B41FA5}">
                      <a16:colId xmlns:a16="http://schemas.microsoft.com/office/drawing/2014/main" val="4160957990"/>
                    </a:ext>
                  </a:extLst>
                </a:gridCol>
                <a:gridCol w="2359430">
                  <a:extLst>
                    <a:ext uri="{9D8B030D-6E8A-4147-A177-3AD203B41FA5}">
                      <a16:colId xmlns:a16="http://schemas.microsoft.com/office/drawing/2014/main" val="385622308"/>
                    </a:ext>
                  </a:extLst>
                </a:gridCol>
                <a:gridCol w="1750844">
                  <a:extLst>
                    <a:ext uri="{9D8B030D-6E8A-4147-A177-3AD203B41FA5}">
                      <a16:colId xmlns:a16="http://schemas.microsoft.com/office/drawing/2014/main" val="2597863826"/>
                    </a:ext>
                  </a:extLst>
                </a:gridCol>
                <a:gridCol w="1321688">
                  <a:extLst>
                    <a:ext uri="{9D8B030D-6E8A-4147-A177-3AD203B41FA5}">
                      <a16:colId xmlns:a16="http://schemas.microsoft.com/office/drawing/2014/main" val="544859730"/>
                    </a:ext>
                  </a:extLst>
                </a:gridCol>
                <a:gridCol w="1321688">
                  <a:extLst>
                    <a:ext uri="{9D8B030D-6E8A-4147-A177-3AD203B41FA5}">
                      <a16:colId xmlns:a16="http://schemas.microsoft.com/office/drawing/2014/main" val="3864629742"/>
                    </a:ext>
                  </a:extLst>
                </a:gridCol>
              </a:tblGrid>
              <a:tr h="670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Fixed Parameters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Comparison parameter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Training NDCG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Testing NDCG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81318"/>
                  </a:ext>
                </a:extLst>
              </a:tr>
              <a:tr h="840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max_depth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=6, eta=0.1, subsample=0.8, </a:t>
                      </a: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colsample_bytree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=0.6, seed=2018, </a:t>
                      </a: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eval_metric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= “</a:t>
                      </a: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merror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”, objective= "</a:t>
                      </a: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multi:softprob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", </a:t>
                      </a: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nclass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=12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num_round =30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0.8688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0.8546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0639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solidFill>
                            <a:schemeClr val="bg1"/>
                          </a:solidFill>
                          <a:effectLst/>
                        </a:rPr>
                        <a:t>num_round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 =60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0.8775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0.8550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61824"/>
                  </a:ext>
                </a:extLst>
              </a:tr>
              <a:tr h="835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num_round =90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0.8855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0.8549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7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7D7544-2BB3-4D87-A147-00EFD015D9B3}"/>
              </a:ext>
            </a:extLst>
          </p:cNvPr>
          <p:cNvSpPr txBox="1"/>
          <p:nvPr/>
        </p:nvSpPr>
        <p:spPr>
          <a:xfrm>
            <a:off x="4206875" y="1494175"/>
            <a:ext cx="766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1B786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Comparison of results of different </a:t>
            </a:r>
            <a:r>
              <a:rPr lang="en-US" altLang="zh-CN" sz="2400" err="1">
                <a:solidFill>
                  <a:srgbClr val="1B786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num_round</a:t>
            </a:r>
            <a:r>
              <a:rPr lang="en-US" altLang="zh-CN" sz="2400">
                <a:solidFill>
                  <a:srgbClr val="1B786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 </a:t>
            </a:r>
            <a:endParaRPr lang="zh-CN" altLang="en-US" sz="2400">
              <a:solidFill>
                <a:srgbClr val="1B786E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0" name="Google Shape;169;p17">
            <a:extLst>
              <a:ext uri="{FF2B5EF4-FFF2-40B4-BE49-F238E27FC236}">
                <a16:creationId xmlns:a16="http://schemas.microsoft.com/office/drawing/2014/main" id="{A18E281B-49DB-9743-BF26-30AFC0C6B895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70;p17">
            <a:extLst>
              <a:ext uri="{FF2B5EF4-FFF2-40B4-BE49-F238E27FC236}">
                <a16:creationId xmlns:a16="http://schemas.microsoft.com/office/drawing/2014/main" id="{26B61406-5DA1-A04A-8434-413E24852368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71;p17">
            <a:extLst>
              <a:ext uri="{FF2B5EF4-FFF2-40B4-BE49-F238E27FC236}">
                <a16:creationId xmlns:a16="http://schemas.microsoft.com/office/drawing/2014/main" id="{09501D39-3B7E-DF4B-ABB5-B8007642597B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4" name="Google Shape;172;p17">
            <a:extLst>
              <a:ext uri="{FF2B5EF4-FFF2-40B4-BE49-F238E27FC236}">
                <a16:creationId xmlns:a16="http://schemas.microsoft.com/office/drawing/2014/main" id="{D94B3EDA-2B62-9B44-B144-DF5C532A3F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73;p17">
            <a:extLst>
              <a:ext uri="{FF2B5EF4-FFF2-40B4-BE49-F238E27FC236}">
                <a16:creationId xmlns:a16="http://schemas.microsoft.com/office/drawing/2014/main" id="{1783B448-C3D8-224B-983D-FEFE56A73650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174;p17">
            <a:extLst>
              <a:ext uri="{FF2B5EF4-FFF2-40B4-BE49-F238E27FC236}">
                <a16:creationId xmlns:a16="http://schemas.microsoft.com/office/drawing/2014/main" id="{FA1BE771-4D47-5946-BA19-7102E8D0DC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75;p17">
            <a:extLst>
              <a:ext uri="{FF2B5EF4-FFF2-40B4-BE49-F238E27FC236}">
                <a16:creationId xmlns:a16="http://schemas.microsoft.com/office/drawing/2014/main" id="{D5584BDC-6370-4A4A-A502-191CD7711E7E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76;p17">
            <a:extLst>
              <a:ext uri="{FF2B5EF4-FFF2-40B4-BE49-F238E27FC236}">
                <a16:creationId xmlns:a16="http://schemas.microsoft.com/office/drawing/2014/main" id="{A1C48822-1BF8-774A-BD7A-B8CEBD843F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77;p17">
            <a:extLst>
              <a:ext uri="{FF2B5EF4-FFF2-40B4-BE49-F238E27FC236}">
                <a16:creationId xmlns:a16="http://schemas.microsoft.com/office/drawing/2014/main" id="{D5AC3AF7-1669-7C43-92B6-E0BE7BFE234B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Methodology &amp; Implementation</a:t>
            </a:r>
            <a:endParaRPr sz="1400"/>
          </a:p>
        </p:txBody>
      </p:sp>
      <p:sp>
        <p:nvSpPr>
          <p:cNvPr id="50" name="Google Shape;179;p17">
            <a:extLst>
              <a:ext uri="{FF2B5EF4-FFF2-40B4-BE49-F238E27FC236}">
                <a16:creationId xmlns:a16="http://schemas.microsoft.com/office/drawing/2014/main" id="{D5E1D3D5-8227-A847-B3F8-73E5F20030C5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180;p17">
            <a:extLst>
              <a:ext uri="{FF2B5EF4-FFF2-40B4-BE49-F238E27FC236}">
                <a16:creationId xmlns:a16="http://schemas.microsoft.com/office/drawing/2014/main" id="{A11FEDF2-576B-CB42-BFCD-566D42659EA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81;p17">
            <a:extLst>
              <a:ext uri="{FF2B5EF4-FFF2-40B4-BE49-F238E27FC236}">
                <a16:creationId xmlns:a16="http://schemas.microsoft.com/office/drawing/2014/main" id="{8222125B-5518-FC48-A6F2-C3A04D9D3410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3" name="Google Shape;182;p17">
            <a:extLst>
              <a:ext uri="{FF2B5EF4-FFF2-40B4-BE49-F238E27FC236}">
                <a16:creationId xmlns:a16="http://schemas.microsoft.com/office/drawing/2014/main" id="{E68477DF-4C1A-A542-8B5F-DE611731360E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183;p17">
            <a:extLst>
              <a:ext uri="{FF2B5EF4-FFF2-40B4-BE49-F238E27FC236}">
                <a16:creationId xmlns:a16="http://schemas.microsoft.com/office/drawing/2014/main" id="{715764EB-2FEE-3847-A1EA-53EFD14A60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84;p17">
            <a:extLst>
              <a:ext uri="{FF2B5EF4-FFF2-40B4-BE49-F238E27FC236}">
                <a16:creationId xmlns:a16="http://schemas.microsoft.com/office/drawing/2014/main" id="{48C1ECA0-697D-AC43-AFE5-EA4A0C30607A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25" name="Google Shape;97;p14">
            <a:extLst>
              <a:ext uri="{FF2B5EF4-FFF2-40B4-BE49-F238E27FC236}">
                <a16:creationId xmlns:a16="http://schemas.microsoft.com/office/drawing/2014/main" id="{947D65B3-8EFF-CE4C-9498-48C9C50CC61D}"/>
              </a:ext>
            </a:extLst>
          </p:cNvPr>
          <p:cNvSpPr txBox="1">
            <a:spLocks/>
          </p:cNvSpPr>
          <p:nvPr/>
        </p:nvSpPr>
        <p:spPr>
          <a:xfrm>
            <a:off x="0" y="1651337"/>
            <a:ext cx="4086225" cy="370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SG" altLang="zh-CN" sz="1800"/>
              <a:t>Dropped “</a:t>
            </a:r>
            <a:r>
              <a:rPr lang="en-SG" altLang="zh-CN" sz="1800" err="1"/>
              <a:t>month_account_created</a:t>
            </a:r>
            <a:r>
              <a:rPr lang="en-SG" altLang="zh-CN" sz="1800"/>
              <a:t>” and “</a:t>
            </a:r>
            <a:r>
              <a:rPr lang="en-SG" altLang="zh-CN" sz="1800" err="1"/>
              <a:t>year_account_created</a:t>
            </a:r>
            <a:r>
              <a:rPr lang="en-SG" altLang="zh-CN" sz="1800"/>
              <a:t>”. They benefitted training and validation performance, but no good for testing NDCG.</a:t>
            </a:r>
          </a:p>
          <a:p>
            <a:endParaRPr lang="en-SG" altLang="zh-CN" sz="1800"/>
          </a:p>
          <a:p>
            <a:r>
              <a:rPr lang="en-SG" altLang="zh-CN" sz="1800" err="1"/>
              <a:t>num_round</a:t>
            </a:r>
            <a:r>
              <a:rPr lang="en-SG" altLang="zh-CN" sz="1800"/>
              <a:t> is the number of rounds for </a:t>
            </a:r>
            <a:r>
              <a:rPr lang="en-SG" altLang="zh-CN" sz="1800" err="1"/>
              <a:t>XGBoosting</a:t>
            </a:r>
            <a:r>
              <a:rPr lang="en-SG" altLang="zh-CN" sz="1800"/>
              <a:t>. Higher value resulted in better training performance but easily lead to overfitting.</a:t>
            </a:r>
          </a:p>
          <a:p>
            <a:endParaRPr lang="en-SG" altLang="zh-CN" sz="1800"/>
          </a:p>
          <a:p>
            <a:r>
              <a:rPr lang="en-SG" altLang="zh-CN" sz="1800"/>
              <a:t># of round settled to </a:t>
            </a:r>
            <a:r>
              <a:rPr lang="en-SG" altLang="zh-CN" sz="1800" err="1"/>
              <a:t>num_round</a:t>
            </a:r>
            <a:r>
              <a:rPr lang="en-SG" altLang="zh-CN" sz="1800"/>
              <a:t> =60, choosing based on testing NDCG score</a:t>
            </a:r>
          </a:p>
          <a:p>
            <a:endParaRPr lang="en-SG" altLang="zh-CN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483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8CBB9-A259-4F63-A97D-2AD2965337FF}"/>
              </a:ext>
            </a:extLst>
          </p:cNvPr>
          <p:cNvSpPr txBox="1"/>
          <p:nvPr/>
        </p:nvSpPr>
        <p:spPr>
          <a:xfrm flipH="1">
            <a:off x="674367" y="1380608"/>
            <a:ext cx="5421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Initiative</a:t>
            </a:r>
          </a:p>
          <a:p>
            <a:endParaRPr lang="en" altLang="zh-CN" sz="2400">
              <a:latin typeface="Brandon Grotesque" panose="020B0503020203060202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The development of internet opens a window of the colorful world; The improvement of people’s living standards gives people more choice</a:t>
            </a:r>
            <a:r>
              <a:rPr lang="zh-CN" altLang="en-US" sz="2400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    </a:t>
            </a:r>
            <a:endParaRPr lang="en" altLang="zh-CN" sz="2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sz="2400">
              <a:solidFill>
                <a:schemeClr val="bg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There are more than 150 billion travelers and 640,000 hosts in Airbnb, the amount of which are still rising.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sz="2400">
              <a:solidFill>
                <a:schemeClr val="bg2">
                  <a:lumMod val="50000"/>
                </a:schemeClr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  <a:p>
            <a:endParaRPr lang="zh-CN" altLang="en-US" sz="2400">
              <a:solidFill>
                <a:schemeClr val="bg2">
                  <a:lumMod val="50000"/>
                </a:schemeClr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68;p17">
            <a:extLst>
              <a:ext uri="{FF2B5EF4-FFF2-40B4-BE49-F238E27FC236}">
                <a16:creationId xmlns:a16="http://schemas.microsoft.com/office/drawing/2014/main" id="{93EC3625-C413-D44E-8AA7-3183783B5E8D}"/>
              </a:ext>
            </a:extLst>
          </p:cNvPr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5;p17">
            <a:extLst>
              <a:ext uri="{FF2B5EF4-FFF2-40B4-BE49-F238E27FC236}">
                <a16:creationId xmlns:a16="http://schemas.microsoft.com/office/drawing/2014/main" id="{14818912-7A38-A349-BCE9-A07A21EC9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4000" b="1" i="0">
                <a:latin typeface="Brandon Grotesque" panose="020B0503020203060202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4000" b="1" i="0">
                <a:latin typeface="Brandon Grotesque" panose="020B0503020203060202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 i="0">
                <a:latin typeface="Brandon Grotesque" panose="020B0503020203060202" pitchFamily="34" charset="0"/>
                <a:cs typeface="Calibri" panose="020F0502020204030204" pitchFamily="34" charset="0"/>
              </a:rPr>
              <a:t>Statement</a:t>
            </a:r>
            <a:endParaRPr lang="en-SG" sz="4000" b="1" i="0"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31" name="Google Shape;178;p17">
            <a:extLst>
              <a:ext uri="{FF2B5EF4-FFF2-40B4-BE49-F238E27FC236}">
                <a16:creationId xmlns:a16="http://schemas.microsoft.com/office/drawing/2014/main" id="{48FC9A51-D17C-0044-9116-125D24BE8C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24;p15">
            <a:extLst>
              <a:ext uri="{FF2B5EF4-FFF2-40B4-BE49-F238E27FC236}">
                <a16:creationId xmlns:a16="http://schemas.microsoft.com/office/drawing/2014/main" id="{FB9D9601-3D3D-8C47-8A70-0C9500480457}"/>
              </a:ext>
            </a:extLst>
          </p:cNvPr>
          <p:cNvSpPr/>
          <p:nvPr/>
        </p:nvSpPr>
        <p:spPr>
          <a:xfrm>
            <a:off x="-1" y="6524315"/>
            <a:ext cx="2465885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25;p15">
            <a:extLst>
              <a:ext uri="{FF2B5EF4-FFF2-40B4-BE49-F238E27FC236}">
                <a16:creationId xmlns:a16="http://schemas.microsoft.com/office/drawing/2014/main" id="{3FE3C1D4-6677-DA40-A309-4B2A0D024C8C}"/>
              </a:ext>
            </a:extLst>
          </p:cNvPr>
          <p:cNvSpPr/>
          <p:nvPr/>
        </p:nvSpPr>
        <p:spPr>
          <a:xfrm>
            <a:off x="2466523" y="6524315"/>
            <a:ext cx="2147553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6;p15">
            <a:extLst>
              <a:ext uri="{FF2B5EF4-FFF2-40B4-BE49-F238E27FC236}">
                <a16:creationId xmlns:a16="http://schemas.microsoft.com/office/drawing/2014/main" id="{57B9AADA-8835-B447-8BA5-A4663FAE29BC}"/>
              </a:ext>
            </a:extLst>
          </p:cNvPr>
          <p:cNvSpPr txBox="1"/>
          <p:nvPr/>
        </p:nvSpPr>
        <p:spPr>
          <a:xfrm>
            <a:off x="487813" y="6532427"/>
            <a:ext cx="1630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127;p15">
            <a:extLst>
              <a:ext uri="{FF2B5EF4-FFF2-40B4-BE49-F238E27FC236}">
                <a16:creationId xmlns:a16="http://schemas.microsoft.com/office/drawing/2014/main" id="{1B8C60F3-E4C8-FA42-AFE6-DDD067EE2B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2"/>
          <a:stretch/>
        </p:blipFill>
        <p:spPr>
          <a:xfrm>
            <a:off x="2782548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28;p15">
            <a:extLst>
              <a:ext uri="{FF2B5EF4-FFF2-40B4-BE49-F238E27FC236}">
                <a16:creationId xmlns:a16="http://schemas.microsoft.com/office/drawing/2014/main" id="{116F598C-9632-E149-8EEF-5FEF9F922ADE}"/>
              </a:ext>
            </a:extLst>
          </p:cNvPr>
          <p:cNvSpPr txBox="1"/>
          <p:nvPr/>
        </p:nvSpPr>
        <p:spPr>
          <a:xfrm>
            <a:off x="2928396" y="6532427"/>
            <a:ext cx="1401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129;p15">
            <a:extLst>
              <a:ext uri="{FF2B5EF4-FFF2-40B4-BE49-F238E27FC236}">
                <a16:creationId xmlns:a16="http://schemas.microsoft.com/office/drawing/2014/main" id="{AD4A2531-7762-DB45-A492-9A230625FA5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2"/>
          <a:stretch/>
        </p:blipFill>
        <p:spPr>
          <a:xfrm>
            <a:off x="309669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30;p15">
            <a:extLst>
              <a:ext uri="{FF2B5EF4-FFF2-40B4-BE49-F238E27FC236}">
                <a16:creationId xmlns:a16="http://schemas.microsoft.com/office/drawing/2014/main" id="{2799A572-E691-4546-BB40-7A29B865467E}"/>
              </a:ext>
            </a:extLst>
          </p:cNvPr>
          <p:cNvSpPr/>
          <p:nvPr/>
        </p:nvSpPr>
        <p:spPr>
          <a:xfrm>
            <a:off x="4614395" y="6524315"/>
            <a:ext cx="3327078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131;p15">
            <a:extLst>
              <a:ext uri="{FF2B5EF4-FFF2-40B4-BE49-F238E27FC236}">
                <a16:creationId xmlns:a16="http://schemas.microsoft.com/office/drawing/2014/main" id="{AFAA0B82-27A6-2A46-BEF3-D7A92EA393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2"/>
          <a:stretch/>
        </p:blipFill>
        <p:spPr>
          <a:xfrm>
            <a:off x="495161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32;p15">
            <a:extLst>
              <a:ext uri="{FF2B5EF4-FFF2-40B4-BE49-F238E27FC236}">
                <a16:creationId xmlns:a16="http://schemas.microsoft.com/office/drawing/2014/main" id="{9914AF4F-6251-634A-A5FE-E2D8839050B1}"/>
              </a:ext>
            </a:extLst>
          </p:cNvPr>
          <p:cNvSpPr txBox="1"/>
          <p:nvPr/>
        </p:nvSpPr>
        <p:spPr>
          <a:xfrm>
            <a:off x="5097464" y="6532427"/>
            <a:ext cx="25458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42" name="Google Shape;134;p15">
            <a:extLst>
              <a:ext uri="{FF2B5EF4-FFF2-40B4-BE49-F238E27FC236}">
                <a16:creationId xmlns:a16="http://schemas.microsoft.com/office/drawing/2014/main" id="{9B37B325-47AA-4642-B965-C1C7F6C09E8F}"/>
              </a:ext>
            </a:extLst>
          </p:cNvPr>
          <p:cNvSpPr/>
          <p:nvPr/>
        </p:nvSpPr>
        <p:spPr>
          <a:xfrm>
            <a:off x="7940949" y="6524315"/>
            <a:ext cx="2510218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35;p15">
            <a:extLst>
              <a:ext uri="{FF2B5EF4-FFF2-40B4-BE49-F238E27FC236}">
                <a16:creationId xmlns:a16="http://schemas.microsoft.com/office/drawing/2014/main" id="{E65FE204-9A73-B049-8594-34DD019C0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2"/>
          <a:stretch/>
        </p:blipFill>
        <p:spPr>
          <a:xfrm>
            <a:off x="829720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36;p15">
            <a:extLst>
              <a:ext uri="{FF2B5EF4-FFF2-40B4-BE49-F238E27FC236}">
                <a16:creationId xmlns:a16="http://schemas.microsoft.com/office/drawing/2014/main" id="{23D74CC6-2B1E-B44D-867B-4BC43686DFC5}"/>
              </a:ext>
            </a:extLst>
          </p:cNvPr>
          <p:cNvSpPr txBox="1"/>
          <p:nvPr/>
        </p:nvSpPr>
        <p:spPr>
          <a:xfrm>
            <a:off x="8443054" y="6532427"/>
            <a:ext cx="1714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45" name="Google Shape;137;p15">
            <a:extLst>
              <a:ext uri="{FF2B5EF4-FFF2-40B4-BE49-F238E27FC236}">
                <a16:creationId xmlns:a16="http://schemas.microsoft.com/office/drawing/2014/main" id="{68D65215-2D9E-AC49-89EC-953D6EFA425A}"/>
              </a:ext>
            </a:extLst>
          </p:cNvPr>
          <p:cNvSpPr/>
          <p:nvPr/>
        </p:nvSpPr>
        <p:spPr>
          <a:xfrm>
            <a:off x="10451805" y="6524315"/>
            <a:ext cx="174019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138;p15">
            <a:extLst>
              <a:ext uri="{FF2B5EF4-FFF2-40B4-BE49-F238E27FC236}">
                <a16:creationId xmlns:a16="http://schemas.microsoft.com/office/drawing/2014/main" id="{65EE89E7-2A09-1847-8283-C549F41EA1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2"/>
          <a:stretch/>
        </p:blipFill>
        <p:spPr>
          <a:xfrm>
            <a:off x="1074753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39;p15">
            <a:extLst>
              <a:ext uri="{FF2B5EF4-FFF2-40B4-BE49-F238E27FC236}">
                <a16:creationId xmlns:a16="http://schemas.microsoft.com/office/drawing/2014/main" id="{F6DA62F1-13EF-5E41-A5C2-2C15620D6C27}"/>
              </a:ext>
            </a:extLst>
          </p:cNvPr>
          <p:cNvSpPr txBox="1"/>
          <p:nvPr/>
        </p:nvSpPr>
        <p:spPr>
          <a:xfrm>
            <a:off x="10893384" y="6532427"/>
            <a:ext cx="10534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8CE06593-A97B-1444-9F99-B162B5235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60" y="1428519"/>
            <a:ext cx="3399073" cy="2086388"/>
          </a:xfrm>
          <a:prstGeom prst="rect">
            <a:avLst/>
          </a:prstGeom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73606F88-F3B4-7F49-B4CD-46280B769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055" y="3894898"/>
            <a:ext cx="3399073" cy="21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Optimization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68;p17">
            <a:extLst>
              <a:ext uri="{FF2B5EF4-FFF2-40B4-BE49-F238E27FC236}">
                <a16:creationId xmlns:a16="http://schemas.microsoft.com/office/drawing/2014/main" id="{50E6C0C5-0568-4278-B002-A4951BD2B188}"/>
              </a:ext>
            </a:extLst>
          </p:cNvPr>
          <p:cNvSpPr/>
          <p:nvPr/>
        </p:nvSpPr>
        <p:spPr>
          <a:xfrm>
            <a:off x="2" y="3577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78;p17">
            <a:extLst>
              <a:ext uri="{FF2B5EF4-FFF2-40B4-BE49-F238E27FC236}">
                <a16:creationId xmlns:a16="http://schemas.microsoft.com/office/drawing/2014/main" id="{177EE5AE-6EE7-4E5F-9704-B95C5AA7CE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9" y="375790"/>
            <a:ext cx="1823125" cy="569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B3AFE9D-9EF9-4518-A3C9-EFA85337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95409"/>
              </p:ext>
            </p:extLst>
          </p:nvPr>
        </p:nvGraphicFramePr>
        <p:xfrm>
          <a:off x="4187825" y="1978698"/>
          <a:ext cx="7497587" cy="3974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561">
                  <a:extLst>
                    <a:ext uri="{9D8B030D-6E8A-4147-A177-3AD203B41FA5}">
                      <a16:colId xmlns:a16="http://schemas.microsoft.com/office/drawing/2014/main" val="4160957990"/>
                    </a:ext>
                  </a:extLst>
                </a:gridCol>
                <a:gridCol w="2307158">
                  <a:extLst>
                    <a:ext uri="{9D8B030D-6E8A-4147-A177-3AD203B41FA5}">
                      <a16:colId xmlns:a16="http://schemas.microsoft.com/office/drawing/2014/main" val="385622308"/>
                    </a:ext>
                  </a:extLst>
                </a:gridCol>
                <a:gridCol w="1712056">
                  <a:extLst>
                    <a:ext uri="{9D8B030D-6E8A-4147-A177-3AD203B41FA5}">
                      <a16:colId xmlns:a16="http://schemas.microsoft.com/office/drawing/2014/main" val="2597863826"/>
                    </a:ext>
                  </a:extLst>
                </a:gridCol>
                <a:gridCol w="1292406">
                  <a:extLst>
                    <a:ext uri="{9D8B030D-6E8A-4147-A177-3AD203B41FA5}">
                      <a16:colId xmlns:a16="http://schemas.microsoft.com/office/drawing/2014/main" val="544859730"/>
                    </a:ext>
                  </a:extLst>
                </a:gridCol>
                <a:gridCol w="1292406">
                  <a:extLst>
                    <a:ext uri="{9D8B030D-6E8A-4147-A177-3AD203B41FA5}">
                      <a16:colId xmlns:a16="http://schemas.microsoft.com/office/drawing/2014/main" val="3864629742"/>
                    </a:ext>
                  </a:extLst>
                </a:gridCol>
              </a:tblGrid>
              <a:tr h="670136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Parameters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 parameter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NDCG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NDCG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81318"/>
                  </a:ext>
                </a:extLst>
              </a:tr>
              <a:tr h="840632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eta=0.1, num_round =60, subsample=0.8, colsample_bytree=0.6, seed=2018, eval_metric= “merror”, objective= "multi:softprob", nclass=12</a:t>
                      </a: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max_depth=4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0.8549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0.8481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0639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max_depth=5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0.8553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0.8645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61824"/>
                  </a:ext>
                </a:extLst>
              </a:tr>
              <a:tr h="83576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max_depth=6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0.8552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0.8567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778"/>
                  </a:ext>
                </a:extLst>
              </a:tr>
              <a:tr h="83576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endParaRPr lang="zh-CN" altLang="en-US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max_depth=7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0.8550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0.8562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2032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7D7544-2BB3-4D87-A147-00EFD015D9B3}"/>
              </a:ext>
            </a:extLst>
          </p:cNvPr>
          <p:cNvSpPr txBox="1"/>
          <p:nvPr/>
        </p:nvSpPr>
        <p:spPr>
          <a:xfrm>
            <a:off x="4171427" y="1481033"/>
            <a:ext cx="854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1B786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Comparison of results of different </a:t>
            </a:r>
            <a:r>
              <a:rPr lang="en-US" altLang="zh-CN" sz="2400" err="1">
                <a:solidFill>
                  <a:srgbClr val="1B786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max_depth</a:t>
            </a:r>
            <a:endParaRPr lang="zh-CN" altLang="en-US" sz="2400">
              <a:solidFill>
                <a:srgbClr val="1B786E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0" name="Google Shape;169;p17">
            <a:extLst>
              <a:ext uri="{FF2B5EF4-FFF2-40B4-BE49-F238E27FC236}">
                <a16:creationId xmlns:a16="http://schemas.microsoft.com/office/drawing/2014/main" id="{87254EB0-B67D-AB45-A844-B1C7181E3DD9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70;p17">
            <a:extLst>
              <a:ext uri="{FF2B5EF4-FFF2-40B4-BE49-F238E27FC236}">
                <a16:creationId xmlns:a16="http://schemas.microsoft.com/office/drawing/2014/main" id="{C557EE1C-1A7B-3940-B38B-0DCABDEF38A1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71;p17">
            <a:extLst>
              <a:ext uri="{FF2B5EF4-FFF2-40B4-BE49-F238E27FC236}">
                <a16:creationId xmlns:a16="http://schemas.microsoft.com/office/drawing/2014/main" id="{FE6C2ABA-A3CC-0840-8050-2E3147F53D64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3" name="Google Shape;172;p17">
            <a:extLst>
              <a:ext uri="{FF2B5EF4-FFF2-40B4-BE49-F238E27FC236}">
                <a16:creationId xmlns:a16="http://schemas.microsoft.com/office/drawing/2014/main" id="{9E65125C-79BB-714D-AE36-D10EDE1979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3;p17">
            <a:extLst>
              <a:ext uri="{FF2B5EF4-FFF2-40B4-BE49-F238E27FC236}">
                <a16:creationId xmlns:a16="http://schemas.microsoft.com/office/drawing/2014/main" id="{F6AB7779-7EA0-5745-BEC6-C720C4F6C86B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74;p17">
            <a:extLst>
              <a:ext uri="{FF2B5EF4-FFF2-40B4-BE49-F238E27FC236}">
                <a16:creationId xmlns:a16="http://schemas.microsoft.com/office/drawing/2014/main" id="{9ADDF3FF-6ABA-214D-B7D3-229AD4BA10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75;p17">
            <a:extLst>
              <a:ext uri="{FF2B5EF4-FFF2-40B4-BE49-F238E27FC236}">
                <a16:creationId xmlns:a16="http://schemas.microsoft.com/office/drawing/2014/main" id="{FB74E9C0-9D8B-8A4E-86FA-B023ABF3D4E8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176;p17">
            <a:extLst>
              <a:ext uri="{FF2B5EF4-FFF2-40B4-BE49-F238E27FC236}">
                <a16:creationId xmlns:a16="http://schemas.microsoft.com/office/drawing/2014/main" id="{1D802426-16B8-8344-B0B5-3B83737526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77;p17">
            <a:extLst>
              <a:ext uri="{FF2B5EF4-FFF2-40B4-BE49-F238E27FC236}">
                <a16:creationId xmlns:a16="http://schemas.microsoft.com/office/drawing/2014/main" id="{D8DBA5DB-3F59-454E-A00A-0526762010E0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Methodology &amp; Implementation</a:t>
            </a:r>
            <a:endParaRPr sz="1400"/>
          </a:p>
        </p:txBody>
      </p:sp>
      <p:sp>
        <p:nvSpPr>
          <p:cNvPr id="49" name="Google Shape;179;p17">
            <a:extLst>
              <a:ext uri="{FF2B5EF4-FFF2-40B4-BE49-F238E27FC236}">
                <a16:creationId xmlns:a16="http://schemas.microsoft.com/office/drawing/2014/main" id="{D75D14B7-8E46-AD48-91B8-4F57BB9D9E93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80;p17">
            <a:extLst>
              <a:ext uri="{FF2B5EF4-FFF2-40B4-BE49-F238E27FC236}">
                <a16:creationId xmlns:a16="http://schemas.microsoft.com/office/drawing/2014/main" id="{90FC2682-75CF-BA48-9634-E131B045138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81;p17">
            <a:extLst>
              <a:ext uri="{FF2B5EF4-FFF2-40B4-BE49-F238E27FC236}">
                <a16:creationId xmlns:a16="http://schemas.microsoft.com/office/drawing/2014/main" id="{E95B31CF-FAD3-7943-9FFA-A8ECCFDE486E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2" name="Google Shape;182;p17">
            <a:extLst>
              <a:ext uri="{FF2B5EF4-FFF2-40B4-BE49-F238E27FC236}">
                <a16:creationId xmlns:a16="http://schemas.microsoft.com/office/drawing/2014/main" id="{9719EC3D-65E6-DA4A-9F08-02864B67CB4F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83;p17">
            <a:extLst>
              <a:ext uri="{FF2B5EF4-FFF2-40B4-BE49-F238E27FC236}">
                <a16:creationId xmlns:a16="http://schemas.microsoft.com/office/drawing/2014/main" id="{73436297-26F6-EF4C-856E-3766836627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84;p17">
            <a:extLst>
              <a:ext uri="{FF2B5EF4-FFF2-40B4-BE49-F238E27FC236}">
                <a16:creationId xmlns:a16="http://schemas.microsoft.com/office/drawing/2014/main" id="{FEB24513-5688-1544-882B-85150566B82F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25" name="Google Shape;97;p14">
            <a:extLst>
              <a:ext uri="{FF2B5EF4-FFF2-40B4-BE49-F238E27FC236}">
                <a16:creationId xmlns:a16="http://schemas.microsoft.com/office/drawing/2014/main" id="{5E3FD121-308D-7D47-8050-AAD2B7C7573B}"/>
              </a:ext>
            </a:extLst>
          </p:cNvPr>
          <p:cNvSpPr txBox="1">
            <a:spLocks/>
          </p:cNvSpPr>
          <p:nvPr/>
        </p:nvSpPr>
        <p:spPr>
          <a:xfrm>
            <a:off x="0" y="1980693"/>
            <a:ext cx="4086225" cy="370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SG" altLang="zh-CN" sz="1800"/>
              <a:t>After determined </a:t>
            </a:r>
            <a:r>
              <a:rPr lang="en-SG" altLang="zh-CN" sz="1800" err="1"/>
              <a:t>num_round</a:t>
            </a:r>
            <a:r>
              <a:rPr lang="en-SG" altLang="zh-CN" sz="1800"/>
              <a:t>, we compared models with different </a:t>
            </a:r>
            <a:r>
              <a:rPr lang="en-SG" altLang="zh-CN" sz="1800" err="1"/>
              <a:t>max_depth</a:t>
            </a:r>
            <a:r>
              <a:rPr lang="en-SG" altLang="zh-CN" sz="1800"/>
              <a:t>. </a:t>
            </a:r>
          </a:p>
          <a:p>
            <a:endParaRPr lang="en-SG" altLang="zh-CN" sz="1800"/>
          </a:p>
          <a:p>
            <a:r>
              <a:rPr lang="en-SG" altLang="zh-CN" sz="1800" err="1"/>
              <a:t>Max_depth</a:t>
            </a:r>
            <a:r>
              <a:rPr lang="en-SG" altLang="zh-CN" sz="1800"/>
              <a:t> is the maximum depth of a tree. Increasing depth value made the model more complex and more likely to overfit.</a:t>
            </a:r>
          </a:p>
          <a:p>
            <a:endParaRPr lang="en-SG" altLang="zh-CN" sz="1800"/>
          </a:p>
          <a:p>
            <a:r>
              <a:rPr lang="en-SG" altLang="zh-CN" sz="1800"/>
              <a:t># of max depth settled to </a:t>
            </a:r>
            <a:r>
              <a:rPr lang="en-SG" altLang="zh-CN" sz="1800" err="1"/>
              <a:t>max_depth</a:t>
            </a:r>
            <a:r>
              <a:rPr lang="en-SG" altLang="zh-CN" sz="1800"/>
              <a:t>=5, choosing based on testing NDCG score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5127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Optimization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68;p17">
            <a:extLst>
              <a:ext uri="{FF2B5EF4-FFF2-40B4-BE49-F238E27FC236}">
                <a16:creationId xmlns:a16="http://schemas.microsoft.com/office/drawing/2014/main" id="{50E6C0C5-0568-4278-B002-A4951BD2B188}"/>
              </a:ext>
            </a:extLst>
          </p:cNvPr>
          <p:cNvSpPr/>
          <p:nvPr/>
        </p:nvSpPr>
        <p:spPr>
          <a:xfrm>
            <a:off x="2" y="3577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78;p17">
            <a:extLst>
              <a:ext uri="{FF2B5EF4-FFF2-40B4-BE49-F238E27FC236}">
                <a16:creationId xmlns:a16="http://schemas.microsoft.com/office/drawing/2014/main" id="{177EE5AE-6EE7-4E5F-9704-B95C5AA7CE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9" y="375790"/>
            <a:ext cx="1823125" cy="569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B3AFE9D-9EF9-4518-A3C9-EFA85337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39616"/>
              </p:ext>
            </p:extLst>
          </p:nvPr>
        </p:nvGraphicFramePr>
        <p:xfrm>
          <a:off x="4187825" y="2071421"/>
          <a:ext cx="7570787" cy="4048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263">
                  <a:extLst>
                    <a:ext uri="{9D8B030D-6E8A-4147-A177-3AD203B41FA5}">
                      <a16:colId xmlns:a16="http://schemas.microsoft.com/office/drawing/2014/main" val="1917240682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383714546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60957990"/>
                    </a:ext>
                  </a:extLst>
                </a:gridCol>
                <a:gridCol w="2185987">
                  <a:extLst>
                    <a:ext uri="{9D8B030D-6E8A-4147-A177-3AD203B41FA5}">
                      <a16:colId xmlns:a16="http://schemas.microsoft.com/office/drawing/2014/main" val="385622308"/>
                    </a:ext>
                  </a:extLst>
                </a:gridCol>
              </a:tblGrid>
              <a:tr h="70650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number</a:t>
                      </a:r>
                      <a:endParaRPr lang="en-SG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NDCG</a:t>
                      </a:r>
                      <a:endParaRPr lang="en-SG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NDCG</a:t>
                      </a:r>
                      <a:endParaRPr lang="en-SG" sz="1800" b="1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81318"/>
                  </a:ext>
                </a:extLst>
              </a:tr>
              <a:tr h="835486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features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0.8553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0.8645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61725"/>
                  </a:ext>
                </a:extLst>
              </a:tr>
              <a:tr h="835486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400 features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0.8550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0.8803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22819"/>
                  </a:ext>
                </a:extLst>
              </a:tr>
              <a:tr h="835486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300 features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0.8549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0.8805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103649"/>
                  </a:ext>
                </a:extLst>
              </a:tr>
              <a:tr h="835486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200 features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0.8553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0.8801</a:t>
                      </a:r>
                      <a:endParaRPr lang="en-SG" sz="1800" b="0" kern="1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9764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7D7544-2BB3-4D87-A147-00EFD015D9B3}"/>
              </a:ext>
            </a:extLst>
          </p:cNvPr>
          <p:cNvSpPr txBox="1"/>
          <p:nvPr/>
        </p:nvSpPr>
        <p:spPr>
          <a:xfrm>
            <a:off x="4187825" y="1484313"/>
            <a:ext cx="946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i="1">
                <a:solidFill>
                  <a:srgbClr val="1B786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b="0" i="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Comparison of results of different # of features </a:t>
            </a:r>
            <a:endParaRPr lang="zh-CN" altLang="en-US" b="0" i="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0" name="Google Shape;169;p17">
            <a:extLst>
              <a:ext uri="{FF2B5EF4-FFF2-40B4-BE49-F238E27FC236}">
                <a16:creationId xmlns:a16="http://schemas.microsoft.com/office/drawing/2014/main" id="{CB0F31ED-6A20-B240-B763-D14E44AB613E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70;p17">
            <a:extLst>
              <a:ext uri="{FF2B5EF4-FFF2-40B4-BE49-F238E27FC236}">
                <a16:creationId xmlns:a16="http://schemas.microsoft.com/office/drawing/2014/main" id="{59E5D086-B4F5-7748-8099-E5FD27656C0E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71;p17">
            <a:extLst>
              <a:ext uri="{FF2B5EF4-FFF2-40B4-BE49-F238E27FC236}">
                <a16:creationId xmlns:a16="http://schemas.microsoft.com/office/drawing/2014/main" id="{C4EE6547-C2FC-0647-9C7F-FEBE35186D79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3" name="Google Shape;172;p17">
            <a:extLst>
              <a:ext uri="{FF2B5EF4-FFF2-40B4-BE49-F238E27FC236}">
                <a16:creationId xmlns:a16="http://schemas.microsoft.com/office/drawing/2014/main" id="{CA983384-C9D2-4E48-861C-49EB8A5624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3;p17">
            <a:extLst>
              <a:ext uri="{FF2B5EF4-FFF2-40B4-BE49-F238E27FC236}">
                <a16:creationId xmlns:a16="http://schemas.microsoft.com/office/drawing/2014/main" id="{B1EB77C7-EE89-2A48-B4BA-42C3723CA03B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74;p17">
            <a:extLst>
              <a:ext uri="{FF2B5EF4-FFF2-40B4-BE49-F238E27FC236}">
                <a16:creationId xmlns:a16="http://schemas.microsoft.com/office/drawing/2014/main" id="{4ED61E02-F422-F447-87F0-4E9E295079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75;p17">
            <a:extLst>
              <a:ext uri="{FF2B5EF4-FFF2-40B4-BE49-F238E27FC236}">
                <a16:creationId xmlns:a16="http://schemas.microsoft.com/office/drawing/2014/main" id="{B9CE3792-951D-2F49-8C13-0196E9251522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176;p17">
            <a:extLst>
              <a:ext uri="{FF2B5EF4-FFF2-40B4-BE49-F238E27FC236}">
                <a16:creationId xmlns:a16="http://schemas.microsoft.com/office/drawing/2014/main" id="{5920A817-25AC-2548-A07E-40C43A486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77;p17">
            <a:extLst>
              <a:ext uri="{FF2B5EF4-FFF2-40B4-BE49-F238E27FC236}">
                <a16:creationId xmlns:a16="http://schemas.microsoft.com/office/drawing/2014/main" id="{EC2A778B-9811-274C-B3EF-430BB79B022D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Methodology &amp; Implementation</a:t>
            </a:r>
            <a:endParaRPr sz="1400"/>
          </a:p>
        </p:txBody>
      </p:sp>
      <p:sp>
        <p:nvSpPr>
          <p:cNvPr id="49" name="Google Shape;179;p17">
            <a:extLst>
              <a:ext uri="{FF2B5EF4-FFF2-40B4-BE49-F238E27FC236}">
                <a16:creationId xmlns:a16="http://schemas.microsoft.com/office/drawing/2014/main" id="{023FAEDF-BA5B-2640-9AE2-DB44858C529B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80;p17">
            <a:extLst>
              <a:ext uri="{FF2B5EF4-FFF2-40B4-BE49-F238E27FC236}">
                <a16:creationId xmlns:a16="http://schemas.microsoft.com/office/drawing/2014/main" id="{695C08C8-FA2E-644A-965D-A527696B80B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81;p17">
            <a:extLst>
              <a:ext uri="{FF2B5EF4-FFF2-40B4-BE49-F238E27FC236}">
                <a16:creationId xmlns:a16="http://schemas.microsoft.com/office/drawing/2014/main" id="{FDDACEAC-5060-934F-A1A9-712E67E1B172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2" name="Google Shape;182;p17">
            <a:extLst>
              <a:ext uri="{FF2B5EF4-FFF2-40B4-BE49-F238E27FC236}">
                <a16:creationId xmlns:a16="http://schemas.microsoft.com/office/drawing/2014/main" id="{50679BC7-AE36-F245-86B8-A7B648D7F9C1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83;p17">
            <a:extLst>
              <a:ext uri="{FF2B5EF4-FFF2-40B4-BE49-F238E27FC236}">
                <a16:creationId xmlns:a16="http://schemas.microsoft.com/office/drawing/2014/main" id="{7F6C6E1F-138E-0C46-99F5-D81EDCA56A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84;p17">
            <a:extLst>
              <a:ext uri="{FF2B5EF4-FFF2-40B4-BE49-F238E27FC236}">
                <a16:creationId xmlns:a16="http://schemas.microsoft.com/office/drawing/2014/main" id="{8A67F36A-88D6-5840-B62D-5667EFA29FA5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55" name="Google Shape;97;p14">
            <a:extLst>
              <a:ext uri="{FF2B5EF4-FFF2-40B4-BE49-F238E27FC236}">
                <a16:creationId xmlns:a16="http://schemas.microsoft.com/office/drawing/2014/main" id="{43CAA469-9401-E94A-ABC4-ADA1876D515C}"/>
              </a:ext>
            </a:extLst>
          </p:cNvPr>
          <p:cNvSpPr txBox="1">
            <a:spLocks/>
          </p:cNvSpPr>
          <p:nvPr/>
        </p:nvSpPr>
        <p:spPr>
          <a:xfrm>
            <a:off x="0" y="1752085"/>
            <a:ext cx="4086225" cy="677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SG" altLang="zh-CN" sz="18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In practical applications, determining the number of selected features is also an important issue.</a:t>
            </a:r>
          </a:p>
          <a:p>
            <a:r>
              <a:rPr lang="en-SG" altLang="zh-CN" sz="18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Removing unimportant features will increase testing performance, but removing too many features will affect the model. </a:t>
            </a:r>
          </a:p>
          <a:p>
            <a:r>
              <a:rPr lang="en-SG" altLang="zh-CN" sz="18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Time and memory consumption of model using part of features is more efficient.</a:t>
            </a:r>
          </a:p>
          <a:p>
            <a:r>
              <a:rPr lang="en-SG" altLang="zh-CN" sz="18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# of features were decided on 300.</a:t>
            </a:r>
          </a:p>
          <a:p>
            <a:endParaRPr lang="zh-CN" altLang="en-US" sz="18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Result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68;p17">
            <a:extLst>
              <a:ext uri="{FF2B5EF4-FFF2-40B4-BE49-F238E27FC236}">
                <a16:creationId xmlns:a16="http://schemas.microsoft.com/office/drawing/2014/main" id="{50E6C0C5-0568-4278-B002-A4951BD2B188}"/>
              </a:ext>
            </a:extLst>
          </p:cNvPr>
          <p:cNvSpPr/>
          <p:nvPr/>
        </p:nvSpPr>
        <p:spPr>
          <a:xfrm>
            <a:off x="2" y="3577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78;p17">
            <a:extLst>
              <a:ext uri="{FF2B5EF4-FFF2-40B4-BE49-F238E27FC236}">
                <a16:creationId xmlns:a16="http://schemas.microsoft.com/office/drawing/2014/main" id="{177EE5AE-6EE7-4E5F-9704-B95C5AA7CE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9" y="3757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69;p17">
            <a:extLst>
              <a:ext uri="{FF2B5EF4-FFF2-40B4-BE49-F238E27FC236}">
                <a16:creationId xmlns:a16="http://schemas.microsoft.com/office/drawing/2014/main" id="{CB0F31ED-6A20-B240-B763-D14E44AB613E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70;p17">
            <a:extLst>
              <a:ext uri="{FF2B5EF4-FFF2-40B4-BE49-F238E27FC236}">
                <a16:creationId xmlns:a16="http://schemas.microsoft.com/office/drawing/2014/main" id="{59E5D086-B4F5-7748-8099-E5FD27656C0E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71;p17">
            <a:extLst>
              <a:ext uri="{FF2B5EF4-FFF2-40B4-BE49-F238E27FC236}">
                <a16:creationId xmlns:a16="http://schemas.microsoft.com/office/drawing/2014/main" id="{C4EE6547-C2FC-0647-9C7F-FEBE35186D79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3" name="Google Shape;172;p17">
            <a:extLst>
              <a:ext uri="{FF2B5EF4-FFF2-40B4-BE49-F238E27FC236}">
                <a16:creationId xmlns:a16="http://schemas.microsoft.com/office/drawing/2014/main" id="{CA983384-C9D2-4E48-861C-49EB8A5624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3;p17">
            <a:extLst>
              <a:ext uri="{FF2B5EF4-FFF2-40B4-BE49-F238E27FC236}">
                <a16:creationId xmlns:a16="http://schemas.microsoft.com/office/drawing/2014/main" id="{B1EB77C7-EE89-2A48-B4BA-42C3723CA03B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74;p17">
            <a:extLst>
              <a:ext uri="{FF2B5EF4-FFF2-40B4-BE49-F238E27FC236}">
                <a16:creationId xmlns:a16="http://schemas.microsoft.com/office/drawing/2014/main" id="{4ED61E02-F422-F447-87F0-4E9E295079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75;p17">
            <a:extLst>
              <a:ext uri="{FF2B5EF4-FFF2-40B4-BE49-F238E27FC236}">
                <a16:creationId xmlns:a16="http://schemas.microsoft.com/office/drawing/2014/main" id="{B9CE3792-951D-2F49-8C13-0196E9251522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176;p17">
            <a:extLst>
              <a:ext uri="{FF2B5EF4-FFF2-40B4-BE49-F238E27FC236}">
                <a16:creationId xmlns:a16="http://schemas.microsoft.com/office/drawing/2014/main" id="{5920A817-25AC-2548-A07E-40C43A486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77;p17">
            <a:extLst>
              <a:ext uri="{FF2B5EF4-FFF2-40B4-BE49-F238E27FC236}">
                <a16:creationId xmlns:a16="http://schemas.microsoft.com/office/drawing/2014/main" id="{EC2A778B-9811-274C-B3EF-430BB79B022D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Methodology &amp; Implementation</a:t>
            </a:r>
            <a:endParaRPr sz="1400"/>
          </a:p>
        </p:txBody>
      </p:sp>
      <p:sp>
        <p:nvSpPr>
          <p:cNvPr id="49" name="Google Shape;179;p17">
            <a:extLst>
              <a:ext uri="{FF2B5EF4-FFF2-40B4-BE49-F238E27FC236}">
                <a16:creationId xmlns:a16="http://schemas.microsoft.com/office/drawing/2014/main" id="{023FAEDF-BA5B-2640-9AE2-DB44858C529B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80;p17">
            <a:extLst>
              <a:ext uri="{FF2B5EF4-FFF2-40B4-BE49-F238E27FC236}">
                <a16:creationId xmlns:a16="http://schemas.microsoft.com/office/drawing/2014/main" id="{695C08C8-FA2E-644A-965D-A527696B80B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81;p17">
            <a:extLst>
              <a:ext uri="{FF2B5EF4-FFF2-40B4-BE49-F238E27FC236}">
                <a16:creationId xmlns:a16="http://schemas.microsoft.com/office/drawing/2014/main" id="{FDDACEAC-5060-934F-A1A9-712E67E1B172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2" name="Google Shape;182;p17">
            <a:extLst>
              <a:ext uri="{FF2B5EF4-FFF2-40B4-BE49-F238E27FC236}">
                <a16:creationId xmlns:a16="http://schemas.microsoft.com/office/drawing/2014/main" id="{50679BC7-AE36-F245-86B8-A7B648D7F9C1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83;p17">
            <a:extLst>
              <a:ext uri="{FF2B5EF4-FFF2-40B4-BE49-F238E27FC236}">
                <a16:creationId xmlns:a16="http://schemas.microsoft.com/office/drawing/2014/main" id="{7F6C6E1F-138E-0C46-99F5-D81EDCA56A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84;p17">
            <a:extLst>
              <a:ext uri="{FF2B5EF4-FFF2-40B4-BE49-F238E27FC236}">
                <a16:creationId xmlns:a16="http://schemas.microsoft.com/office/drawing/2014/main" id="{8A67F36A-88D6-5840-B62D-5667EFA29FA5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pic>
        <p:nvPicPr>
          <p:cNvPr id="25" name="picture">
            <a:extLst>
              <a:ext uri="{FF2B5EF4-FFF2-40B4-BE49-F238E27FC236}">
                <a16:creationId xmlns:a16="http://schemas.microsoft.com/office/drawing/2014/main" id="{49997E0B-FFA9-BD45-B619-D5D826054C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18" y="4381871"/>
            <a:ext cx="10146937" cy="1660208"/>
          </a:xfrm>
          <a:prstGeom prst="rect">
            <a:avLst/>
          </a:prstGeom>
        </p:spPr>
      </p:pic>
      <p:sp>
        <p:nvSpPr>
          <p:cNvPr id="27" name="Google Shape;817;p34">
            <a:extLst>
              <a:ext uri="{FF2B5EF4-FFF2-40B4-BE49-F238E27FC236}">
                <a16:creationId xmlns:a16="http://schemas.microsoft.com/office/drawing/2014/main" id="{AB3AA1B2-AEF0-E34B-8641-DE77F211FC96}"/>
              </a:ext>
            </a:extLst>
          </p:cNvPr>
          <p:cNvSpPr txBox="1"/>
          <p:nvPr/>
        </p:nvSpPr>
        <p:spPr>
          <a:xfrm>
            <a:off x="345063" y="1699959"/>
            <a:ext cx="1048111" cy="63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Report</a:t>
            </a:r>
          </a:p>
        </p:txBody>
      </p:sp>
      <p:sp>
        <p:nvSpPr>
          <p:cNvPr id="28" name="Google Shape;817;p34">
            <a:extLst>
              <a:ext uri="{FF2B5EF4-FFF2-40B4-BE49-F238E27FC236}">
                <a16:creationId xmlns:a16="http://schemas.microsoft.com/office/drawing/2014/main" id="{24D8FEB1-A489-9D4C-8784-3EFDC832F824}"/>
              </a:ext>
            </a:extLst>
          </p:cNvPr>
          <p:cNvSpPr txBox="1"/>
          <p:nvPr/>
        </p:nvSpPr>
        <p:spPr>
          <a:xfrm>
            <a:off x="3746321" y="3696787"/>
            <a:ext cx="2963589" cy="47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testing NDCG score</a:t>
            </a:r>
          </a:p>
        </p:txBody>
      </p:sp>
      <p:sp>
        <p:nvSpPr>
          <p:cNvPr id="29" name="Google Shape;817;p34">
            <a:extLst>
              <a:ext uri="{FF2B5EF4-FFF2-40B4-BE49-F238E27FC236}">
                <a16:creationId xmlns:a16="http://schemas.microsoft.com/office/drawing/2014/main" id="{E49FABB8-C035-4E47-A8AC-10AD5A2CA396}"/>
              </a:ext>
            </a:extLst>
          </p:cNvPr>
          <p:cNvSpPr txBox="1"/>
          <p:nvPr/>
        </p:nvSpPr>
        <p:spPr>
          <a:xfrm>
            <a:off x="6683285" y="1391736"/>
            <a:ext cx="3496296" cy="217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5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20</a:t>
            </a:r>
            <a:r>
              <a:rPr lang="en-SG" sz="88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%</a:t>
            </a:r>
            <a:endParaRPr lang="en-SG" sz="15000">
              <a:solidFill>
                <a:srgbClr val="FF5A6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Calibri"/>
            </a:endParaRPr>
          </a:p>
        </p:txBody>
      </p:sp>
      <p:sp>
        <p:nvSpPr>
          <p:cNvPr id="30" name="Google Shape;817;p34">
            <a:extLst>
              <a:ext uri="{FF2B5EF4-FFF2-40B4-BE49-F238E27FC236}">
                <a16:creationId xmlns:a16="http://schemas.microsoft.com/office/drawing/2014/main" id="{5F9C41BD-CCD2-154D-AFB6-19D65490928F}"/>
              </a:ext>
            </a:extLst>
          </p:cNvPr>
          <p:cNvSpPr txBox="1"/>
          <p:nvPr/>
        </p:nvSpPr>
        <p:spPr>
          <a:xfrm>
            <a:off x="6255926" y="1704412"/>
            <a:ext cx="850820" cy="63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TOP</a:t>
            </a:r>
          </a:p>
        </p:txBody>
      </p:sp>
      <p:sp>
        <p:nvSpPr>
          <p:cNvPr id="31" name="Google Shape;817;p34">
            <a:extLst>
              <a:ext uri="{FF2B5EF4-FFF2-40B4-BE49-F238E27FC236}">
                <a16:creationId xmlns:a16="http://schemas.microsoft.com/office/drawing/2014/main" id="{17020A60-71FC-AE48-A76D-584FB372EBAE}"/>
              </a:ext>
            </a:extLst>
          </p:cNvPr>
          <p:cNvSpPr txBox="1"/>
          <p:nvPr/>
        </p:nvSpPr>
        <p:spPr>
          <a:xfrm>
            <a:off x="9053401" y="3631418"/>
            <a:ext cx="2860512" cy="47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altLang="zh-CN" sz="2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on leadership board </a:t>
            </a:r>
          </a:p>
        </p:txBody>
      </p:sp>
      <p:sp>
        <p:nvSpPr>
          <p:cNvPr id="32" name="Google Shape;817;p34">
            <a:extLst>
              <a:ext uri="{FF2B5EF4-FFF2-40B4-BE49-F238E27FC236}">
                <a16:creationId xmlns:a16="http://schemas.microsoft.com/office/drawing/2014/main" id="{D7970142-0E24-A943-8ADE-9EF1B593497F}"/>
              </a:ext>
            </a:extLst>
          </p:cNvPr>
          <p:cNvSpPr txBox="1"/>
          <p:nvPr/>
        </p:nvSpPr>
        <p:spPr>
          <a:xfrm>
            <a:off x="1312577" y="1383894"/>
            <a:ext cx="3397805" cy="217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50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88</a:t>
            </a:r>
            <a:r>
              <a:rPr lang="en-SG" sz="8800">
                <a:solidFill>
                  <a:srgbClr val="FF5A61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rPr>
              <a:t>%</a:t>
            </a:r>
            <a:endParaRPr lang="en-SG" sz="15000">
              <a:solidFill>
                <a:srgbClr val="FF5A61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89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Discussion &amp; Summary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314267-AD3F-482F-82B7-607D45584338}"/>
              </a:ext>
            </a:extLst>
          </p:cNvPr>
          <p:cNvSpPr/>
          <p:nvPr/>
        </p:nvSpPr>
        <p:spPr>
          <a:xfrm>
            <a:off x="0" y="4622813"/>
            <a:ext cx="1022895" cy="1099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>
                <a:solidFill>
                  <a:prstClr val="whit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04</a:t>
            </a:r>
            <a:endParaRPr lang="zh-CN" altLang="en-US" sz="2000">
              <a:solidFill>
                <a:prstClr val="white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D2B117-FD2A-4093-ACD5-0162B1EB4A01}"/>
              </a:ext>
            </a:extLst>
          </p:cNvPr>
          <p:cNvSpPr/>
          <p:nvPr/>
        </p:nvSpPr>
        <p:spPr>
          <a:xfrm>
            <a:off x="0" y="3523645"/>
            <a:ext cx="1022895" cy="1099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>
                <a:solidFill>
                  <a:prstClr val="whit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03</a:t>
            </a:r>
            <a:endParaRPr lang="zh-CN" altLang="en-US" sz="2000">
              <a:solidFill>
                <a:prstClr val="white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D03CEA-6F41-4676-A30C-46F0FE0C7D84}"/>
              </a:ext>
            </a:extLst>
          </p:cNvPr>
          <p:cNvSpPr/>
          <p:nvPr/>
        </p:nvSpPr>
        <p:spPr>
          <a:xfrm>
            <a:off x="0" y="2435267"/>
            <a:ext cx="1022895" cy="1099169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>
                <a:solidFill>
                  <a:prstClr val="whit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02</a:t>
            </a:r>
            <a:endParaRPr lang="zh-CN" altLang="en-US" sz="2000">
              <a:solidFill>
                <a:prstClr val="white"/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F0C296-012E-4B62-B840-8260BA3F6E8D}"/>
              </a:ext>
            </a:extLst>
          </p:cNvPr>
          <p:cNvSpPr/>
          <p:nvPr/>
        </p:nvSpPr>
        <p:spPr>
          <a:xfrm>
            <a:off x="0" y="1340770"/>
            <a:ext cx="1022895" cy="1099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01</a:t>
            </a:r>
            <a:endParaRPr lang="zh-CN" altLang="en-US" sz="20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3" name="矩形 28">
            <a:extLst>
              <a:ext uri="{FF2B5EF4-FFF2-40B4-BE49-F238E27FC236}">
                <a16:creationId xmlns:a16="http://schemas.microsoft.com/office/drawing/2014/main" id="{CBEE46D7-43F3-488F-A372-1612935D4FCF}"/>
              </a:ext>
            </a:extLst>
          </p:cNvPr>
          <p:cNvSpPr/>
          <p:nvPr/>
        </p:nvSpPr>
        <p:spPr>
          <a:xfrm>
            <a:off x="1020657" y="1340769"/>
            <a:ext cx="1996077" cy="1396262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4" name="矩形 28">
            <a:extLst>
              <a:ext uri="{FF2B5EF4-FFF2-40B4-BE49-F238E27FC236}">
                <a16:creationId xmlns:a16="http://schemas.microsoft.com/office/drawing/2014/main" id="{0B221852-4BC5-4563-8813-E9A0E7BA48EA}"/>
              </a:ext>
            </a:extLst>
          </p:cNvPr>
          <p:cNvSpPr/>
          <p:nvPr/>
        </p:nvSpPr>
        <p:spPr>
          <a:xfrm>
            <a:off x="1020659" y="2437343"/>
            <a:ext cx="1999546" cy="1098549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3980"/>
              <a:gd name="connsiteY0" fmla="*/ 0 h 1007543"/>
              <a:gd name="connsiteX1" fmla="*/ 1829887 w 1833980"/>
              <a:gd name="connsiteY1" fmla="*/ 273050 h 1007543"/>
              <a:gd name="connsiteX2" fmla="*/ 1833856 w 1833980"/>
              <a:gd name="connsiteY2" fmla="*/ 1001193 h 1007543"/>
              <a:gd name="connsiteX3" fmla="*/ 0 w 1833980"/>
              <a:gd name="connsiteY3" fmla="*/ 1007543 h 1007543"/>
              <a:gd name="connsiteX4" fmla="*/ 0 w 1833980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9093 w 1829887"/>
              <a:gd name="connsiteY2" fmla="*/ 1003575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29B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5" name="矩形 28">
            <a:extLst>
              <a:ext uri="{FF2B5EF4-FFF2-40B4-BE49-F238E27FC236}">
                <a16:creationId xmlns:a16="http://schemas.microsoft.com/office/drawing/2014/main" id="{87C8BB0B-8D61-4590-B63F-E5C8183044D7}"/>
              </a:ext>
            </a:extLst>
          </p:cNvPr>
          <p:cNvSpPr/>
          <p:nvPr/>
        </p:nvSpPr>
        <p:spPr>
          <a:xfrm>
            <a:off x="1020658" y="3528378"/>
            <a:ext cx="2004093" cy="1094221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048"/>
              <a:gd name="connsiteY0" fmla="*/ 5556 h 1003574"/>
              <a:gd name="connsiteX1" fmla="*/ 1832268 w 1834048"/>
              <a:gd name="connsiteY1" fmla="*/ 0 h 1003574"/>
              <a:gd name="connsiteX2" fmla="*/ 1833856 w 1834048"/>
              <a:gd name="connsiteY2" fmla="*/ 720999 h 1003574"/>
              <a:gd name="connsiteX3" fmla="*/ 0 w 1834048"/>
              <a:gd name="connsiteY3" fmla="*/ 1003574 h 1003574"/>
              <a:gd name="connsiteX4" fmla="*/ 0 w 1834048"/>
              <a:gd name="connsiteY4" fmla="*/ 5556 h 10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6" name="矩形 28">
            <a:extLst>
              <a:ext uri="{FF2B5EF4-FFF2-40B4-BE49-F238E27FC236}">
                <a16:creationId xmlns:a16="http://schemas.microsoft.com/office/drawing/2014/main" id="{CDC35D7B-CF63-47D4-A77D-1B4650F187EF}"/>
              </a:ext>
            </a:extLst>
          </p:cNvPr>
          <p:cNvSpPr/>
          <p:nvPr/>
        </p:nvSpPr>
        <p:spPr>
          <a:xfrm>
            <a:off x="1015351" y="4308441"/>
            <a:ext cx="2007466" cy="1413571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649"/>
              <a:gd name="connsiteY0" fmla="*/ 793 h 1003574"/>
              <a:gd name="connsiteX1" fmla="*/ 1834649 w 1834649"/>
              <a:gd name="connsiteY1" fmla="*/ 0 h 1003574"/>
              <a:gd name="connsiteX2" fmla="*/ 1831474 w 1834649"/>
              <a:gd name="connsiteY2" fmla="*/ 720999 h 1003574"/>
              <a:gd name="connsiteX3" fmla="*/ 2381 w 1834649"/>
              <a:gd name="connsiteY3" fmla="*/ 1003574 h 1003574"/>
              <a:gd name="connsiteX4" fmla="*/ 0 w 1834649"/>
              <a:gd name="connsiteY4" fmla="*/ 793 h 1003574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31474 w 1834649"/>
              <a:gd name="connsiteY2" fmla="*/ 1004368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29093 w 1834649"/>
              <a:gd name="connsiteY2" fmla="*/ 721000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229 w 1834878"/>
              <a:gd name="connsiteY0" fmla="*/ 284162 h 1289324"/>
              <a:gd name="connsiteX1" fmla="*/ 1834878 w 1834878"/>
              <a:gd name="connsiteY1" fmla="*/ 0 h 1289324"/>
              <a:gd name="connsiteX2" fmla="*/ 1829322 w 1834878"/>
              <a:gd name="connsiteY2" fmla="*/ 721000 h 1289324"/>
              <a:gd name="connsiteX3" fmla="*/ 229 w 1834878"/>
              <a:gd name="connsiteY3" fmla="*/ 1289324 h 1289324"/>
              <a:gd name="connsiteX4" fmla="*/ 229 w 1834878"/>
              <a:gd name="connsiteY4" fmla="*/ 284162 h 1289324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1579 w 1837135"/>
              <a:gd name="connsiteY2" fmla="*/ 721000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6342 w 1837135"/>
              <a:gd name="connsiteY2" fmla="*/ 728144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7" name="Freeform 144">
            <a:extLst>
              <a:ext uri="{FF2B5EF4-FFF2-40B4-BE49-F238E27FC236}">
                <a16:creationId xmlns:a16="http://schemas.microsoft.com/office/drawing/2014/main" id="{21D3F18D-B14D-4213-AF6B-3BBE4DF10516}"/>
              </a:ext>
            </a:extLst>
          </p:cNvPr>
          <p:cNvSpPr>
            <a:spLocks noEditPoints="1"/>
          </p:cNvSpPr>
          <p:nvPr/>
        </p:nvSpPr>
        <p:spPr bwMode="black">
          <a:xfrm>
            <a:off x="1789006" y="1802429"/>
            <a:ext cx="374789" cy="660050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  <a:extLst/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pic>
        <p:nvPicPr>
          <p:cNvPr id="28" name="Picture 34" descr="Efficiency.png">
            <a:extLst>
              <a:ext uri="{FF2B5EF4-FFF2-40B4-BE49-F238E27FC236}">
                <a16:creationId xmlns:a16="http://schemas.microsoft.com/office/drawing/2014/main" id="{3926E75D-085F-4BEB-ACA6-28ABA5FD2F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0853" y="4590596"/>
            <a:ext cx="812045" cy="752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roup 173">
            <a:extLst>
              <a:ext uri="{FF2B5EF4-FFF2-40B4-BE49-F238E27FC236}">
                <a16:creationId xmlns:a16="http://schemas.microsoft.com/office/drawing/2014/main" id="{D8AED21F-4800-47D6-A316-22CA031DBD0A}"/>
              </a:ext>
            </a:extLst>
          </p:cNvPr>
          <p:cNvGrpSpPr>
            <a:grpSpLocks noChangeAspect="1"/>
          </p:cNvGrpSpPr>
          <p:nvPr/>
        </p:nvGrpSpPr>
        <p:grpSpPr>
          <a:xfrm>
            <a:off x="1700231" y="2659893"/>
            <a:ext cx="552728" cy="709863"/>
            <a:chOff x="-2773363" y="1651000"/>
            <a:chExt cx="2692401" cy="3448051"/>
          </a:xfrm>
          <a:solidFill>
            <a:schemeClr val="bg1"/>
          </a:solidFill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2715769-7DC1-400A-A719-DDF547866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667D2BF-1E7B-49AB-9F40-F8C692B08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B61CEF5B-FD22-49F3-8950-649B77A2D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F4B27560-1009-4EAD-B853-4AE33795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07C8A5FC-1F77-4881-B43C-7887A0DD2D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2EE3A7F0-EF59-413F-AD5E-0D21DE9D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DC8DA08-3540-4941-A3B2-E350D0F6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</p:grpSp>
      <p:sp>
        <p:nvSpPr>
          <p:cNvPr id="37" name="Freeform 89">
            <a:extLst>
              <a:ext uri="{FF2B5EF4-FFF2-40B4-BE49-F238E27FC236}">
                <a16:creationId xmlns:a16="http://schemas.microsoft.com/office/drawing/2014/main" id="{DBB064E7-15CF-4808-9E8D-986E7B1D42BB}"/>
              </a:ext>
            </a:extLst>
          </p:cNvPr>
          <p:cNvSpPr>
            <a:spLocks noEditPoints="1"/>
          </p:cNvSpPr>
          <p:nvPr/>
        </p:nvSpPr>
        <p:spPr bwMode="black">
          <a:xfrm>
            <a:off x="1691385" y="3773200"/>
            <a:ext cx="686233" cy="440664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8" name="等腰三角形 66">
            <a:extLst>
              <a:ext uri="{FF2B5EF4-FFF2-40B4-BE49-F238E27FC236}">
                <a16:creationId xmlns:a16="http://schemas.microsoft.com/office/drawing/2014/main" id="{9A6FEA80-818A-4E68-ABB7-E0429A5934BD}"/>
              </a:ext>
            </a:extLst>
          </p:cNvPr>
          <p:cNvSpPr/>
          <p:nvPr/>
        </p:nvSpPr>
        <p:spPr>
          <a:xfrm rot="5400000">
            <a:off x="4624767" y="332447"/>
            <a:ext cx="792185" cy="4016987"/>
          </a:xfrm>
          <a:custGeom>
            <a:avLst/>
            <a:gdLst/>
            <a:ahLst/>
            <a:cxnLst/>
            <a:rect l="l" t="t" r="r" b="b"/>
            <a:pathLst>
              <a:path w="792185" h="3101364">
                <a:moveTo>
                  <a:pt x="0" y="3101364"/>
                </a:moveTo>
                <a:lnTo>
                  <a:pt x="0" y="245938"/>
                </a:lnTo>
                <a:lnTo>
                  <a:pt x="253447" y="245938"/>
                </a:lnTo>
                <a:lnTo>
                  <a:pt x="396091" y="0"/>
                </a:lnTo>
                <a:lnTo>
                  <a:pt x="538735" y="245938"/>
                </a:lnTo>
                <a:lnTo>
                  <a:pt x="792185" y="245938"/>
                </a:lnTo>
                <a:lnTo>
                  <a:pt x="792185" y="31013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fontAlgn="base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Middle &gt; Youth &gt; Senior </a:t>
            </a:r>
            <a:endParaRPr lang="zh-CN" altLang="zh-CN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9" name="等腰三角形 67">
            <a:extLst>
              <a:ext uri="{FF2B5EF4-FFF2-40B4-BE49-F238E27FC236}">
                <a16:creationId xmlns:a16="http://schemas.microsoft.com/office/drawing/2014/main" id="{38672E52-7FB1-493A-8D4D-CDD8F84E80E8}"/>
              </a:ext>
            </a:extLst>
          </p:cNvPr>
          <p:cNvSpPr/>
          <p:nvPr/>
        </p:nvSpPr>
        <p:spPr>
          <a:xfrm rot="5400000">
            <a:off x="4624767" y="1121267"/>
            <a:ext cx="792185" cy="4016987"/>
          </a:xfrm>
          <a:custGeom>
            <a:avLst/>
            <a:gdLst/>
            <a:ahLst/>
            <a:cxnLst/>
            <a:rect l="l" t="t" r="r" b="b"/>
            <a:pathLst>
              <a:path w="792185" h="3101364">
                <a:moveTo>
                  <a:pt x="0" y="3101364"/>
                </a:moveTo>
                <a:lnTo>
                  <a:pt x="0" y="245938"/>
                </a:lnTo>
                <a:lnTo>
                  <a:pt x="253447" y="245938"/>
                </a:lnTo>
                <a:lnTo>
                  <a:pt x="396091" y="0"/>
                </a:lnTo>
                <a:lnTo>
                  <a:pt x="538735" y="245938"/>
                </a:lnTo>
                <a:lnTo>
                  <a:pt x="792185" y="245938"/>
                </a:lnTo>
                <a:lnTo>
                  <a:pt x="792185" y="3101364"/>
                </a:lnTo>
                <a:close/>
              </a:path>
            </a:pathLst>
          </a:custGeom>
          <a:solidFill>
            <a:srgbClr val="1B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Mobile devices </a:t>
            </a:r>
            <a:r>
              <a:rPr lang="zh-CN" altLang="en-US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→ </a:t>
            </a:r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NDF</a:t>
            </a:r>
            <a:r>
              <a:rPr lang="zh-CN" altLang="zh-CN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 </a:t>
            </a:r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outcome </a:t>
            </a:r>
            <a:endParaRPr lang="zh-CN" altLang="en-US">
              <a:solidFill>
                <a:prstClr val="white"/>
              </a:solidFill>
              <a:latin typeface="Airbnb Cereal App Book" panose="020B0502020203020204" pitchFamily="34" charset="0"/>
              <a:ea typeface="微软雅黑" pitchFamily="34" charset="-122"/>
              <a:cs typeface="Airbnb Cereal App Book" panose="020B0502020203020204" pitchFamily="34" charset="0"/>
            </a:endParaRPr>
          </a:p>
        </p:txBody>
      </p:sp>
      <p:sp>
        <p:nvSpPr>
          <p:cNvPr id="40" name="等腰三角形 68">
            <a:extLst>
              <a:ext uri="{FF2B5EF4-FFF2-40B4-BE49-F238E27FC236}">
                <a16:creationId xmlns:a16="http://schemas.microsoft.com/office/drawing/2014/main" id="{3B994F88-7CDF-46F9-A62F-B9D808852A9E}"/>
              </a:ext>
            </a:extLst>
          </p:cNvPr>
          <p:cNvSpPr/>
          <p:nvPr/>
        </p:nvSpPr>
        <p:spPr>
          <a:xfrm rot="5400000">
            <a:off x="4629921" y="1910825"/>
            <a:ext cx="781878" cy="4016987"/>
          </a:xfrm>
          <a:custGeom>
            <a:avLst/>
            <a:gdLst/>
            <a:ahLst/>
            <a:cxnLst/>
            <a:rect l="l" t="t" r="r" b="b"/>
            <a:pathLst>
              <a:path w="792185" h="3101364">
                <a:moveTo>
                  <a:pt x="0" y="3101364"/>
                </a:moveTo>
                <a:lnTo>
                  <a:pt x="0" y="245938"/>
                </a:lnTo>
                <a:lnTo>
                  <a:pt x="253447" y="245938"/>
                </a:lnTo>
                <a:lnTo>
                  <a:pt x="396091" y="0"/>
                </a:lnTo>
                <a:lnTo>
                  <a:pt x="538735" y="245938"/>
                </a:lnTo>
                <a:lnTo>
                  <a:pt x="792185" y="245938"/>
                </a:lnTo>
                <a:lnTo>
                  <a:pt x="792185" y="31013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58% </a:t>
            </a:r>
            <a:r>
              <a:rPr lang="zh-CN" altLang="en-US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→</a:t>
            </a:r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Apple products</a:t>
            </a:r>
          </a:p>
          <a:p>
            <a:pPr lvl="0" algn="ctr"/>
            <a:r>
              <a:rPr lang="zh-CN" altLang="zh-CN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 &amp; desktop devices.</a:t>
            </a:r>
            <a:endParaRPr lang="zh-CN" altLang="en-US">
              <a:solidFill>
                <a:prstClr val="white"/>
              </a:solidFill>
              <a:latin typeface="Airbnb Cereal App Book" panose="020B0502020203020204" pitchFamily="34" charset="0"/>
              <a:ea typeface="微软雅黑" pitchFamily="34" charset="-122"/>
              <a:cs typeface="Airbnb Cereal App Book" panose="020B0502020203020204" pitchFamily="34" charset="0"/>
            </a:endParaRPr>
          </a:p>
        </p:txBody>
      </p:sp>
      <p:sp>
        <p:nvSpPr>
          <p:cNvPr id="41" name="等腰三角形 69">
            <a:extLst>
              <a:ext uri="{FF2B5EF4-FFF2-40B4-BE49-F238E27FC236}">
                <a16:creationId xmlns:a16="http://schemas.microsoft.com/office/drawing/2014/main" id="{C24C96FD-EF03-4F1D-BBF5-7B11D6C3E6BB}"/>
              </a:ext>
            </a:extLst>
          </p:cNvPr>
          <p:cNvSpPr/>
          <p:nvPr/>
        </p:nvSpPr>
        <p:spPr>
          <a:xfrm rot="5400000">
            <a:off x="4624765" y="2697858"/>
            <a:ext cx="792185" cy="4016986"/>
          </a:xfrm>
          <a:custGeom>
            <a:avLst/>
            <a:gdLst/>
            <a:ahLst/>
            <a:cxnLst/>
            <a:rect l="l" t="t" r="r" b="b"/>
            <a:pathLst>
              <a:path w="792185" h="3101364">
                <a:moveTo>
                  <a:pt x="0" y="3101364"/>
                </a:moveTo>
                <a:lnTo>
                  <a:pt x="0" y="245938"/>
                </a:lnTo>
                <a:lnTo>
                  <a:pt x="253975" y="245938"/>
                </a:lnTo>
                <a:lnTo>
                  <a:pt x="396619" y="0"/>
                </a:lnTo>
                <a:lnTo>
                  <a:pt x="539263" y="245938"/>
                </a:lnTo>
                <a:lnTo>
                  <a:pt x="792185" y="245938"/>
                </a:lnTo>
                <a:lnTo>
                  <a:pt x="792185" y="3101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altLang="zh-CN">
                <a:solidFill>
                  <a:prstClr val="white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Not </a:t>
            </a:r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fill-in their information</a:t>
            </a:r>
          </a:p>
          <a:p>
            <a:pPr lvl="0" algn="ctr"/>
            <a:r>
              <a:rPr lang="zh-CN" altLang="en-US"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→</a:t>
            </a:r>
            <a:r>
              <a:rPr lang="en-US" altLang="zh-CN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the least likely to book </a:t>
            </a:r>
            <a:endParaRPr lang="zh-CN" altLang="en-US">
              <a:solidFill>
                <a:prstClr val="white"/>
              </a:solidFill>
              <a:latin typeface="Airbnb Cereal App Book" panose="020B0502020203020204" pitchFamily="34" charset="0"/>
              <a:ea typeface="微软雅黑" pitchFamily="34" charset="-122"/>
              <a:cs typeface="Airbnb Cereal App Book" panose="020B0502020203020204" pitchFamily="34" charset="0"/>
            </a:endParaRPr>
          </a:p>
        </p:txBody>
      </p:sp>
      <p:sp>
        <p:nvSpPr>
          <p:cNvPr id="42" name="TextBox 85">
            <a:extLst>
              <a:ext uri="{FF2B5EF4-FFF2-40B4-BE49-F238E27FC236}">
                <a16:creationId xmlns:a16="http://schemas.microsoft.com/office/drawing/2014/main" id="{E1D5DFAE-502F-42DB-99B5-12240238D933}"/>
              </a:ext>
            </a:extLst>
          </p:cNvPr>
          <p:cNvSpPr txBox="1"/>
          <p:nvPr/>
        </p:nvSpPr>
        <p:spPr>
          <a:xfrm>
            <a:off x="7266270" y="2086026"/>
            <a:ext cx="5288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2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Distribute more marketing resource</a:t>
            </a:r>
            <a:endParaRPr lang="zh-CN" altLang="zh-CN" sz="2200">
              <a:solidFill>
                <a:schemeClr val="bg2">
                  <a:lumMod val="50000"/>
                </a:schemeClr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3" name="TextBox 86">
            <a:extLst>
              <a:ext uri="{FF2B5EF4-FFF2-40B4-BE49-F238E27FC236}">
                <a16:creationId xmlns:a16="http://schemas.microsoft.com/office/drawing/2014/main" id="{A43F7EB7-B095-4681-B065-00E223EBFEED}"/>
              </a:ext>
            </a:extLst>
          </p:cNvPr>
          <p:cNvSpPr txBox="1"/>
          <p:nvPr/>
        </p:nvSpPr>
        <p:spPr>
          <a:xfrm>
            <a:off x="7266270" y="2750194"/>
            <a:ext cx="460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Need</a:t>
            </a:r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 for improving user experience </a:t>
            </a:r>
            <a:endParaRPr lang="en-US" altLang="zh-CN" sz="2000">
              <a:solidFill>
                <a:schemeClr val="bg2">
                  <a:lumMod val="50000"/>
                </a:schemeClr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fontAlgn="base"/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on mobile devices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4" name="TextBox 87">
            <a:extLst>
              <a:ext uri="{FF2B5EF4-FFF2-40B4-BE49-F238E27FC236}">
                <a16:creationId xmlns:a16="http://schemas.microsoft.com/office/drawing/2014/main" id="{18678C4A-917E-4789-8281-FDAE139E5C41}"/>
              </a:ext>
            </a:extLst>
          </p:cNvPr>
          <p:cNvSpPr txBox="1"/>
          <p:nvPr/>
        </p:nvSpPr>
        <p:spPr>
          <a:xfrm>
            <a:off x="7266270" y="3539000"/>
            <a:ext cx="4539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err="1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Increas</a:t>
            </a:r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e attractiveness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to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</a:t>
            </a:r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ndroid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user</a:t>
            </a:r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s (credits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reward system</a:t>
            </a:r>
            <a:r>
              <a:rPr lang="zh-CN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)</a:t>
            </a:r>
          </a:p>
        </p:txBody>
      </p:sp>
      <p:sp>
        <p:nvSpPr>
          <p:cNvPr id="45" name="TextBox 88">
            <a:extLst>
              <a:ext uri="{FF2B5EF4-FFF2-40B4-BE49-F238E27FC236}">
                <a16:creationId xmlns:a16="http://schemas.microsoft.com/office/drawing/2014/main" id="{DACC1ED6-5D80-4C9D-9A13-DAB6007DB13C}"/>
              </a:ext>
            </a:extLst>
          </p:cNvPr>
          <p:cNvSpPr txBox="1"/>
          <p:nvPr/>
        </p:nvSpPr>
        <p:spPr>
          <a:xfrm>
            <a:off x="7276354" y="4441907"/>
            <a:ext cx="4946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More marketing effort to increase rate of conversion</a:t>
            </a:r>
            <a:endParaRPr lang="zh-CN" altLang="zh-CN" sz="2000">
              <a:solidFill>
                <a:schemeClr val="bg2">
                  <a:lumMod val="50000"/>
                </a:schemeClr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7" name="Google Shape;802;p34">
            <a:extLst>
              <a:ext uri="{FF2B5EF4-FFF2-40B4-BE49-F238E27FC236}">
                <a16:creationId xmlns:a16="http://schemas.microsoft.com/office/drawing/2014/main" id="{243C6AE2-AEE5-B348-A4C4-A07B870BD078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803;p34">
            <a:extLst>
              <a:ext uri="{FF2B5EF4-FFF2-40B4-BE49-F238E27FC236}">
                <a16:creationId xmlns:a16="http://schemas.microsoft.com/office/drawing/2014/main" id="{16DDA4E4-F796-3A49-BF78-E326C011BE30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804;p34">
            <a:extLst>
              <a:ext uri="{FF2B5EF4-FFF2-40B4-BE49-F238E27FC236}">
                <a16:creationId xmlns:a16="http://schemas.microsoft.com/office/drawing/2014/main" id="{8BC7D962-1431-5D41-ACAA-4F0670F7AB95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805;p34">
            <a:extLst>
              <a:ext uri="{FF2B5EF4-FFF2-40B4-BE49-F238E27FC236}">
                <a16:creationId xmlns:a16="http://schemas.microsoft.com/office/drawing/2014/main" id="{5DBFC32F-C6A4-9B44-BE9F-AE7E008B24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806;p34">
            <a:extLst>
              <a:ext uri="{FF2B5EF4-FFF2-40B4-BE49-F238E27FC236}">
                <a16:creationId xmlns:a16="http://schemas.microsoft.com/office/drawing/2014/main" id="{4CAFB1CE-5671-8F44-B7AC-B834AD3397FE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807;p34">
            <a:extLst>
              <a:ext uri="{FF2B5EF4-FFF2-40B4-BE49-F238E27FC236}">
                <a16:creationId xmlns:a16="http://schemas.microsoft.com/office/drawing/2014/main" id="{F34AA1A8-CC55-9343-AF6E-8AC3C11AF3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808;p34">
            <a:extLst>
              <a:ext uri="{FF2B5EF4-FFF2-40B4-BE49-F238E27FC236}">
                <a16:creationId xmlns:a16="http://schemas.microsoft.com/office/drawing/2014/main" id="{BCFEEE26-A710-404E-A9FE-C689DBFD7320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809;p34">
            <a:extLst>
              <a:ext uri="{FF2B5EF4-FFF2-40B4-BE49-F238E27FC236}">
                <a16:creationId xmlns:a16="http://schemas.microsoft.com/office/drawing/2014/main" id="{22A6A891-79DD-E943-889E-0FD7F05010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810;p34">
            <a:extLst>
              <a:ext uri="{FF2B5EF4-FFF2-40B4-BE49-F238E27FC236}">
                <a16:creationId xmlns:a16="http://schemas.microsoft.com/office/drawing/2014/main" id="{D0D2AC2F-78C1-E74A-93A6-E452D12D44CA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811;p34">
            <a:extLst>
              <a:ext uri="{FF2B5EF4-FFF2-40B4-BE49-F238E27FC236}">
                <a16:creationId xmlns:a16="http://schemas.microsoft.com/office/drawing/2014/main" id="{BA877085-1570-9946-9B14-51AD8D6B094C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812;p34">
            <a:extLst>
              <a:ext uri="{FF2B5EF4-FFF2-40B4-BE49-F238E27FC236}">
                <a16:creationId xmlns:a16="http://schemas.microsoft.com/office/drawing/2014/main" id="{135241FB-016A-F94E-8815-B4EB2533BC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813;p34">
            <a:extLst>
              <a:ext uri="{FF2B5EF4-FFF2-40B4-BE49-F238E27FC236}">
                <a16:creationId xmlns:a16="http://schemas.microsoft.com/office/drawing/2014/main" id="{000B307B-47C4-8948-83D1-5F947B735970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814;p34">
            <a:extLst>
              <a:ext uri="{FF2B5EF4-FFF2-40B4-BE49-F238E27FC236}">
                <a16:creationId xmlns:a16="http://schemas.microsoft.com/office/drawing/2014/main" id="{B46AC1AB-E846-C443-84E5-AE730ADC4FB3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815;p34">
            <a:extLst>
              <a:ext uri="{FF2B5EF4-FFF2-40B4-BE49-F238E27FC236}">
                <a16:creationId xmlns:a16="http://schemas.microsoft.com/office/drawing/2014/main" id="{82A85B9E-CD0B-1744-863B-3D7A8AF0F6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816;p34">
            <a:extLst>
              <a:ext uri="{FF2B5EF4-FFF2-40B4-BE49-F238E27FC236}">
                <a16:creationId xmlns:a16="http://schemas.microsoft.com/office/drawing/2014/main" id="{E9A4FDF1-D585-8F41-BA43-B3361C167CF9}"/>
              </a:ext>
            </a:extLst>
          </p:cNvPr>
          <p:cNvSpPr txBox="1"/>
          <p:nvPr/>
        </p:nvSpPr>
        <p:spPr>
          <a:xfrm>
            <a:off x="10925675" y="6532425"/>
            <a:ext cx="11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4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4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US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Limitations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oogle Shape;772;p33">
            <a:extLst>
              <a:ext uri="{FF2B5EF4-FFF2-40B4-BE49-F238E27FC236}">
                <a16:creationId xmlns:a16="http://schemas.microsoft.com/office/drawing/2014/main" id="{A09471BF-3BD2-4553-9485-400814D56C88}"/>
              </a:ext>
            </a:extLst>
          </p:cNvPr>
          <p:cNvGrpSpPr/>
          <p:nvPr/>
        </p:nvGrpSpPr>
        <p:grpSpPr>
          <a:xfrm>
            <a:off x="1351949" y="1497464"/>
            <a:ext cx="3170055" cy="4631606"/>
            <a:chOff x="1126092" y="283725"/>
            <a:chExt cx="2082958" cy="4076400"/>
          </a:xfrm>
        </p:grpSpPr>
        <p:sp>
          <p:nvSpPr>
            <p:cNvPr id="20" name="Google Shape;773;p33">
              <a:extLst>
                <a:ext uri="{FF2B5EF4-FFF2-40B4-BE49-F238E27FC236}">
                  <a16:creationId xmlns:a16="http://schemas.microsoft.com/office/drawing/2014/main" id="{D85DF978-9F76-4FE7-9E78-B6369FAC7688}"/>
                </a:ext>
              </a:extLst>
            </p:cNvPr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21" name="Google Shape;774;p33">
              <a:extLst>
                <a:ext uri="{FF2B5EF4-FFF2-40B4-BE49-F238E27FC236}">
                  <a16:creationId xmlns:a16="http://schemas.microsoft.com/office/drawing/2014/main" id="{A9BDD6D1-CCE6-412D-B616-6F67AB396F05}"/>
                </a:ext>
              </a:extLst>
            </p:cNvPr>
            <p:cNvSpPr/>
            <p:nvPr/>
          </p:nvSpPr>
          <p:spPr>
            <a:xfrm>
              <a:off x="1126092" y="341750"/>
              <a:ext cx="2040231" cy="9796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22" name="Google Shape;775;p33">
              <a:extLst>
                <a:ext uri="{FF2B5EF4-FFF2-40B4-BE49-F238E27FC236}">
                  <a16:creationId xmlns:a16="http://schemas.microsoft.com/office/drawing/2014/main" id="{485B9F84-CDB8-4848-B9EE-E0180923B041}"/>
                </a:ext>
              </a:extLst>
            </p:cNvPr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24" name="Google Shape;777;p33">
              <a:extLst>
                <a:ext uri="{FF2B5EF4-FFF2-40B4-BE49-F238E27FC236}">
                  <a16:creationId xmlns:a16="http://schemas.microsoft.com/office/drawing/2014/main" id="{04285653-A42A-44B8-B351-BD014BB0B04B}"/>
                </a:ext>
              </a:extLst>
            </p:cNvPr>
            <p:cNvSpPr/>
            <p:nvPr/>
          </p:nvSpPr>
          <p:spPr>
            <a:xfrm>
              <a:off x="1207513" y="360843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800">
                  <a:solidFill>
                    <a:srgbClr val="1D7E74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Only Adapt Part of User Data</a:t>
              </a:r>
              <a:endParaRPr sz="28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25" name="Google Shape;778;p33">
              <a:extLst>
                <a:ext uri="{FF2B5EF4-FFF2-40B4-BE49-F238E27FC236}">
                  <a16:creationId xmlns:a16="http://schemas.microsoft.com/office/drawing/2014/main" id="{17711E2C-FB43-46EA-8ED3-15BEB31AB4BC}"/>
                </a:ext>
              </a:extLst>
            </p:cNvPr>
            <p:cNvSpPr/>
            <p:nvPr/>
          </p:nvSpPr>
          <p:spPr>
            <a:xfrm rot="5400000">
              <a:off x="1951657" y="1359538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26" name="Google Shape;779;p33">
              <a:extLst>
                <a:ext uri="{FF2B5EF4-FFF2-40B4-BE49-F238E27FC236}">
                  <a16:creationId xmlns:a16="http://schemas.microsoft.com/office/drawing/2014/main" id="{3E67FD80-F10F-4BA3-9A95-C81FA14A2B48}"/>
                </a:ext>
              </a:extLst>
            </p:cNvPr>
            <p:cNvSpPr/>
            <p:nvPr/>
          </p:nvSpPr>
          <p:spPr>
            <a:xfrm>
              <a:off x="1126149" y="1701236"/>
              <a:ext cx="2030400" cy="243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540000" indent="-256199">
                <a:lnSpc>
                  <a:spcPct val="115000"/>
                </a:lnSpc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No session data in 2010~2013, so the majority of users cannot be used.</a:t>
              </a:r>
            </a:p>
            <a:p>
              <a:pPr marL="540000" indent="-256199">
                <a:lnSpc>
                  <a:spcPct val="115000"/>
                </a:lnSpc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No seasonal overlap with the training and test set of users lead to lack of information for accurate prediction</a:t>
              </a:r>
              <a:endParaRPr sz="16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endParaRPr>
            </a:p>
          </p:txBody>
        </p:sp>
      </p:grpSp>
      <p:grpSp>
        <p:nvGrpSpPr>
          <p:cNvPr id="43" name="Google Shape;772;p33">
            <a:extLst>
              <a:ext uri="{FF2B5EF4-FFF2-40B4-BE49-F238E27FC236}">
                <a16:creationId xmlns:a16="http://schemas.microsoft.com/office/drawing/2014/main" id="{EFC85243-B34A-4415-8889-9D05C31B6585}"/>
              </a:ext>
            </a:extLst>
          </p:cNvPr>
          <p:cNvGrpSpPr/>
          <p:nvPr/>
        </p:nvGrpSpPr>
        <p:grpSpPr>
          <a:xfrm>
            <a:off x="4642686" y="1512393"/>
            <a:ext cx="3170055" cy="4631606"/>
            <a:chOff x="1126092" y="283725"/>
            <a:chExt cx="2082958" cy="4076400"/>
          </a:xfrm>
        </p:grpSpPr>
        <p:sp>
          <p:nvSpPr>
            <p:cNvPr id="44" name="Google Shape;773;p33">
              <a:extLst>
                <a:ext uri="{FF2B5EF4-FFF2-40B4-BE49-F238E27FC236}">
                  <a16:creationId xmlns:a16="http://schemas.microsoft.com/office/drawing/2014/main" id="{9F5443CD-4131-4531-ADC5-585B1899BCAE}"/>
                </a:ext>
              </a:extLst>
            </p:cNvPr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45" name="Google Shape;774;p33">
              <a:extLst>
                <a:ext uri="{FF2B5EF4-FFF2-40B4-BE49-F238E27FC236}">
                  <a16:creationId xmlns:a16="http://schemas.microsoft.com/office/drawing/2014/main" id="{A07D2EC6-4E93-4C0A-819B-7ADD3BA3FC65}"/>
                </a:ext>
              </a:extLst>
            </p:cNvPr>
            <p:cNvSpPr/>
            <p:nvPr/>
          </p:nvSpPr>
          <p:spPr>
            <a:xfrm>
              <a:off x="1126092" y="341750"/>
              <a:ext cx="2040231" cy="9796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46" name="Google Shape;775;p33">
              <a:extLst>
                <a:ext uri="{FF2B5EF4-FFF2-40B4-BE49-F238E27FC236}">
                  <a16:creationId xmlns:a16="http://schemas.microsoft.com/office/drawing/2014/main" id="{278A0146-A093-4D67-99B3-A5EDC6E64488}"/>
                </a:ext>
              </a:extLst>
            </p:cNvPr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47" name="Google Shape;777;p33">
              <a:extLst>
                <a:ext uri="{FF2B5EF4-FFF2-40B4-BE49-F238E27FC236}">
                  <a16:creationId xmlns:a16="http://schemas.microsoft.com/office/drawing/2014/main" id="{24C00870-57AF-433C-BF6E-EDBF8BB351D9}"/>
                </a:ext>
              </a:extLst>
            </p:cNvPr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800">
                  <a:solidFill>
                    <a:srgbClr val="1D7E74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Data Quality</a:t>
              </a:r>
              <a:endParaRPr sz="28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48" name="Google Shape;778;p33">
              <a:extLst>
                <a:ext uri="{FF2B5EF4-FFF2-40B4-BE49-F238E27FC236}">
                  <a16:creationId xmlns:a16="http://schemas.microsoft.com/office/drawing/2014/main" id="{53C990D8-462F-43D6-9AFF-17B6FB4D8568}"/>
                </a:ext>
              </a:extLst>
            </p:cNvPr>
            <p:cNvSpPr/>
            <p:nvPr/>
          </p:nvSpPr>
          <p:spPr>
            <a:xfrm rot="5400000">
              <a:off x="1951657" y="1359538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49" name="Google Shape;779;p33">
              <a:extLst>
                <a:ext uri="{FF2B5EF4-FFF2-40B4-BE49-F238E27FC236}">
                  <a16:creationId xmlns:a16="http://schemas.microsoft.com/office/drawing/2014/main" id="{3ACDF319-BA53-4F5E-A371-E235393D0341}"/>
                </a:ext>
              </a:extLst>
            </p:cNvPr>
            <p:cNvSpPr/>
            <p:nvPr/>
          </p:nvSpPr>
          <p:spPr>
            <a:xfrm>
              <a:off x="1126150" y="1671342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540000" lvl="0" indent="-256199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Most booking destinations lie in “NDF” and “US”--- cause problems in predicting destinations in other countries</a:t>
              </a:r>
              <a:endParaRPr sz="16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endParaRPr>
            </a:p>
          </p:txBody>
        </p:sp>
      </p:grpSp>
      <p:grpSp>
        <p:nvGrpSpPr>
          <p:cNvPr id="50" name="Google Shape;772;p33">
            <a:extLst>
              <a:ext uri="{FF2B5EF4-FFF2-40B4-BE49-F238E27FC236}">
                <a16:creationId xmlns:a16="http://schemas.microsoft.com/office/drawing/2014/main" id="{FA2E07E2-718C-4BDB-993B-15FBC0F7CEE9}"/>
              </a:ext>
            </a:extLst>
          </p:cNvPr>
          <p:cNvGrpSpPr/>
          <p:nvPr/>
        </p:nvGrpSpPr>
        <p:grpSpPr>
          <a:xfrm>
            <a:off x="7849703" y="1506665"/>
            <a:ext cx="3427127" cy="4631606"/>
            <a:chOff x="1018524" y="283725"/>
            <a:chExt cx="2251873" cy="4076400"/>
          </a:xfrm>
        </p:grpSpPr>
        <p:sp>
          <p:nvSpPr>
            <p:cNvPr id="51" name="Google Shape;773;p33">
              <a:extLst>
                <a:ext uri="{FF2B5EF4-FFF2-40B4-BE49-F238E27FC236}">
                  <a16:creationId xmlns:a16="http://schemas.microsoft.com/office/drawing/2014/main" id="{343B8B9B-BA8B-4A3E-A4FE-5335F5DC186E}"/>
                </a:ext>
              </a:extLst>
            </p:cNvPr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52" name="Google Shape;774;p33">
              <a:extLst>
                <a:ext uri="{FF2B5EF4-FFF2-40B4-BE49-F238E27FC236}">
                  <a16:creationId xmlns:a16="http://schemas.microsoft.com/office/drawing/2014/main" id="{CB11A6C1-778E-4F85-8A62-4DD8F1672FEB}"/>
                </a:ext>
              </a:extLst>
            </p:cNvPr>
            <p:cNvSpPr/>
            <p:nvPr/>
          </p:nvSpPr>
          <p:spPr>
            <a:xfrm>
              <a:off x="1126092" y="341750"/>
              <a:ext cx="2040231" cy="9796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53" name="Google Shape;775;p33">
              <a:extLst>
                <a:ext uri="{FF2B5EF4-FFF2-40B4-BE49-F238E27FC236}">
                  <a16:creationId xmlns:a16="http://schemas.microsoft.com/office/drawing/2014/main" id="{BFC940E7-601D-4499-9A99-CB87F3E8A01F}"/>
                </a:ext>
              </a:extLst>
            </p:cNvPr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54" name="Google Shape;777;p33">
              <a:extLst>
                <a:ext uri="{FF2B5EF4-FFF2-40B4-BE49-F238E27FC236}">
                  <a16:creationId xmlns:a16="http://schemas.microsoft.com/office/drawing/2014/main" id="{7AB52E6E-2938-44A6-827A-56ED45B86749}"/>
                </a:ext>
              </a:extLst>
            </p:cNvPr>
            <p:cNvSpPr/>
            <p:nvPr/>
          </p:nvSpPr>
          <p:spPr>
            <a:xfrm>
              <a:off x="1032692" y="386523"/>
              <a:ext cx="2237705" cy="66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800">
                  <a:solidFill>
                    <a:srgbClr val="1D7E74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Limitation on Time and Computer </a:t>
              </a:r>
              <a:endParaRPr sz="2800">
                <a:solidFill>
                  <a:srgbClr val="1D7E74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55" name="Google Shape;778;p33">
              <a:extLst>
                <a:ext uri="{FF2B5EF4-FFF2-40B4-BE49-F238E27FC236}">
                  <a16:creationId xmlns:a16="http://schemas.microsoft.com/office/drawing/2014/main" id="{EF417746-FEE4-473F-AC18-51654945AB98}"/>
                </a:ext>
              </a:extLst>
            </p:cNvPr>
            <p:cNvSpPr/>
            <p:nvPr/>
          </p:nvSpPr>
          <p:spPr>
            <a:xfrm rot="5400000">
              <a:off x="1951657" y="1359538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56" name="Google Shape;779;p33">
              <a:extLst>
                <a:ext uri="{FF2B5EF4-FFF2-40B4-BE49-F238E27FC236}">
                  <a16:creationId xmlns:a16="http://schemas.microsoft.com/office/drawing/2014/main" id="{3C3686D6-746A-4091-8B2C-89005FBA4D06}"/>
                </a:ext>
              </a:extLst>
            </p:cNvPr>
            <p:cNvSpPr/>
            <p:nvPr/>
          </p:nvSpPr>
          <p:spPr>
            <a:xfrm>
              <a:off x="1018524" y="1668357"/>
              <a:ext cx="2162254" cy="212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540000" indent="-256199">
                <a:lnSpc>
                  <a:spcPct val="115000"/>
                </a:lnSpc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Only use part of records for model training</a:t>
              </a:r>
            </a:p>
            <a:p>
              <a:pPr marL="540000" indent="-256199">
                <a:lnSpc>
                  <a:spcPct val="115000"/>
                </a:lnSpc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Some more complex models are not adopted such as stacking</a:t>
              </a:r>
            </a:p>
            <a:p>
              <a:pPr marL="540000" indent="-256199">
                <a:lnSpc>
                  <a:spcPct val="115000"/>
                </a:lnSpc>
                <a:buClr>
                  <a:srgbClr val="FFFFFF"/>
                </a:buClr>
                <a:buSzPts val="1200"/>
                <a:buFont typeface="Calibri"/>
                <a:buChar char="●"/>
              </a:pPr>
              <a:r>
                <a:rPr lang="en-US" altLang="zh-CN" sz="1600">
                  <a:solidFill>
                    <a:srgbClr val="FFFFFF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Deep learning algorithms might be more suitable due to the large volume data and diverse features</a:t>
              </a:r>
              <a:endParaRPr sz="1600">
                <a:solidFill>
                  <a:srgbClr val="FFFFFF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  <a:sym typeface="Calibri"/>
              </a:endParaRPr>
            </a:p>
          </p:txBody>
        </p:sp>
      </p:grpSp>
      <p:sp>
        <p:nvSpPr>
          <p:cNvPr id="41" name="Google Shape;802;p34">
            <a:extLst>
              <a:ext uri="{FF2B5EF4-FFF2-40B4-BE49-F238E27FC236}">
                <a16:creationId xmlns:a16="http://schemas.microsoft.com/office/drawing/2014/main" id="{BE2A840C-D195-6446-9077-37E508A2A424}"/>
              </a:ext>
            </a:extLst>
          </p:cNvPr>
          <p:cNvSpPr/>
          <p:nvPr/>
        </p:nvSpPr>
        <p:spPr>
          <a:xfrm>
            <a:off x="-1" y="6524315"/>
            <a:ext cx="246591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803;p34">
            <a:extLst>
              <a:ext uri="{FF2B5EF4-FFF2-40B4-BE49-F238E27FC236}">
                <a16:creationId xmlns:a16="http://schemas.microsoft.com/office/drawing/2014/main" id="{341FD71E-70E6-E744-AFBE-306A9FE96747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804;p34">
            <a:extLst>
              <a:ext uri="{FF2B5EF4-FFF2-40B4-BE49-F238E27FC236}">
                <a16:creationId xmlns:a16="http://schemas.microsoft.com/office/drawing/2014/main" id="{2E24FD59-7C5D-9147-925E-DEC3D92D939D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805;p34">
            <a:extLst>
              <a:ext uri="{FF2B5EF4-FFF2-40B4-BE49-F238E27FC236}">
                <a16:creationId xmlns:a16="http://schemas.microsoft.com/office/drawing/2014/main" id="{68741E80-9714-0641-9E9A-B79A6651A4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806;p34">
            <a:extLst>
              <a:ext uri="{FF2B5EF4-FFF2-40B4-BE49-F238E27FC236}">
                <a16:creationId xmlns:a16="http://schemas.microsoft.com/office/drawing/2014/main" id="{AE4E5FC3-8800-6B42-8A7B-DE5F6E6BE7F2}"/>
              </a:ext>
            </a:extLst>
          </p:cNvPr>
          <p:cNvSpPr txBox="1"/>
          <p:nvPr/>
        </p:nvSpPr>
        <p:spPr>
          <a:xfrm>
            <a:off x="2928396" y="6532427"/>
            <a:ext cx="14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807;p34">
            <a:extLst>
              <a:ext uri="{FF2B5EF4-FFF2-40B4-BE49-F238E27FC236}">
                <a16:creationId xmlns:a16="http://schemas.microsoft.com/office/drawing/2014/main" id="{92CEF3BE-01FF-1943-AA46-91DF4732A4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808;p34">
            <a:extLst>
              <a:ext uri="{FF2B5EF4-FFF2-40B4-BE49-F238E27FC236}">
                <a16:creationId xmlns:a16="http://schemas.microsoft.com/office/drawing/2014/main" id="{EF3D3DDD-9430-ED41-9DC2-FEC963D1D90C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809;p34">
            <a:extLst>
              <a:ext uri="{FF2B5EF4-FFF2-40B4-BE49-F238E27FC236}">
                <a16:creationId xmlns:a16="http://schemas.microsoft.com/office/drawing/2014/main" id="{93534125-A312-9345-B6BC-E54325D4D6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810;p34">
            <a:extLst>
              <a:ext uri="{FF2B5EF4-FFF2-40B4-BE49-F238E27FC236}">
                <a16:creationId xmlns:a16="http://schemas.microsoft.com/office/drawing/2014/main" id="{F8A484D7-D03C-6644-AEE7-801D7DF7E531}"/>
              </a:ext>
            </a:extLst>
          </p:cNvPr>
          <p:cNvSpPr txBox="1"/>
          <p:nvPr/>
        </p:nvSpPr>
        <p:spPr>
          <a:xfrm>
            <a:off x="5097463" y="6532427"/>
            <a:ext cx="269802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811;p34">
            <a:extLst>
              <a:ext uri="{FF2B5EF4-FFF2-40B4-BE49-F238E27FC236}">
                <a16:creationId xmlns:a16="http://schemas.microsoft.com/office/drawing/2014/main" id="{D4360C95-1DD2-0149-9EE8-3236F635FCC7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812;p34">
            <a:extLst>
              <a:ext uri="{FF2B5EF4-FFF2-40B4-BE49-F238E27FC236}">
                <a16:creationId xmlns:a16="http://schemas.microsoft.com/office/drawing/2014/main" id="{3A5687AF-F5C3-2E4A-97F0-46E0CFBD31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813;p34">
            <a:extLst>
              <a:ext uri="{FF2B5EF4-FFF2-40B4-BE49-F238E27FC236}">
                <a16:creationId xmlns:a16="http://schemas.microsoft.com/office/drawing/2014/main" id="{9F9D288C-74FA-0C41-BAE0-F488BD737783}"/>
              </a:ext>
            </a:extLst>
          </p:cNvPr>
          <p:cNvSpPr txBox="1"/>
          <p:nvPr/>
        </p:nvSpPr>
        <p:spPr>
          <a:xfrm>
            <a:off x="8443054" y="6532427"/>
            <a:ext cx="176363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0" i="0" u="none" strike="noStrike" cap="none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1400" b="0" i="0" u="none" strike="noStrike" cap="none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814;p34">
            <a:extLst>
              <a:ext uri="{FF2B5EF4-FFF2-40B4-BE49-F238E27FC236}">
                <a16:creationId xmlns:a16="http://schemas.microsoft.com/office/drawing/2014/main" id="{B1CEF147-17AB-3840-96C1-CF057815A948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815;p34">
            <a:extLst>
              <a:ext uri="{FF2B5EF4-FFF2-40B4-BE49-F238E27FC236}">
                <a16:creationId xmlns:a16="http://schemas.microsoft.com/office/drawing/2014/main" id="{086954B3-37FA-4245-8562-D0FC20328D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816;p34">
            <a:extLst>
              <a:ext uri="{FF2B5EF4-FFF2-40B4-BE49-F238E27FC236}">
                <a16:creationId xmlns:a16="http://schemas.microsoft.com/office/drawing/2014/main" id="{29FBEF95-30E8-5242-AE87-5582477F5B4F}"/>
              </a:ext>
            </a:extLst>
          </p:cNvPr>
          <p:cNvSpPr txBox="1"/>
          <p:nvPr/>
        </p:nvSpPr>
        <p:spPr>
          <a:xfrm>
            <a:off x="10925675" y="6532425"/>
            <a:ext cx="11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59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>
          <a:xfrm>
            <a:off x="0" y="-16042"/>
            <a:ext cx="12192000" cy="6874042"/>
          </a:xfrm>
          <a:prstGeom prst="rect">
            <a:avLst/>
          </a:prstGeom>
        </p:spPr>
      </p:pic>
      <p:sp>
        <p:nvSpPr>
          <p:cNvPr id="7" name="Google Shape;85;p13"/>
          <p:cNvSpPr/>
          <p:nvPr/>
        </p:nvSpPr>
        <p:spPr>
          <a:xfrm>
            <a:off x="-6252" y="0"/>
            <a:ext cx="12192000" cy="685800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" name="Google Shape;90;p13"/>
          <p:cNvSpPr txBox="1"/>
          <p:nvPr/>
        </p:nvSpPr>
        <p:spPr>
          <a:xfrm>
            <a:off x="1365743" y="2605492"/>
            <a:ext cx="9448010" cy="132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ndon Grotesque" panose="020B0503020203060202" pitchFamily="34" charset="0"/>
                <a:ea typeface="Calibri"/>
                <a:cs typeface="Calibri"/>
                <a:sym typeface="Calibri"/>
              </a:rPr>
              <a:t>Thank you!</a:t>
            </a:r>
            <a:endParaRPr lang="en-SG" sz="5400" b="1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ndon Grotesque" panose="020B05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8CBB9-A259-4F63-A97D-2AD2965337FF}"/>
              </a:ext>
            </a:extLst>
          </p:cNvPr>
          <p:cNvSpPr txBox="1"/>
          <p:nvPr/>
        </p:nvSpPr>
        <p:spPr>
          <a:xfrm flipH="1">
            <a:off x="683883" y="1408548"/>
            <a:ext cx="951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Our project aims at using different algorithms to </a:t>
            </a:r>
            <a:r>
              <a:rPr lang="en-SG" altLang="zh-CN" sz="2400"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predict which country a new user will make the first booking on Airbnb.</a:t>
            </a:r>
            <a:endParaRPr lang="en" altLang="zh-CN" sz="2400"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endParaRPr lang="zh-CN" altLang="en-US" sz="2400"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7" name="Google Shape;168;p17">
            <a:extLst>
              <a:ext uri="{FF2B5EF4-FFF2-40B4-BE49-F238E27FC236}">
                <a16:creationId xmlns:a16="http://schemas.microsoft.com/office/drawing/2014/main" id="{93EC3625-C413-D44E-8AA7-3183783B5E8D}"/>
              </a:ext>
            </a:extLst>
          </p:cNvPr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5;p17">
            <a:extLst>
              <a:ext uri="{FF2B5EF4-FFF2-40B4-BE49-F238E27FC236}">
                <a16:creationId xmlns:a16="http://schemas.microsoft.com/office/drawing/2014/main" id="{14818912-7A38-A349-BCE9-A07A21EC9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4000" b="1">
                <a:latin typeface="Brandon Grotesque" panose="020B0503020203060202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4000" b="1">
                <a:latin typeface="Brandon Grotesque" panose="020B0503020203060202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>
                <a:latin typeface="Brandon Grotesque" panose="020B0503020203060202" pitchFamily="34" charset="0"/>
                <a:cs typeface="Calibri" panose="020F0502020204030204" pitchFamily="34" charset="0"/>
              </a:rPr>
              <a:t>Statement</a:t>
            </a:r>
            <a:endParaRPr lang="en-SG" sz="4000" b="1" i="0"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143EB9-D55A-9D4E-BA65-45597009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56" y="2882053"/>
            <a:ext cx="1612679" cy="16312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8674EB-4EC1-EB40-81FB-D93CF8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40" y="2731622"/>
            <a:ext cx="2172377" cy="2172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C1998-3A4E-BE4C-95A9-9F833786A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893" y="2843639"/>
            <a:ext cx="1678449" cy="167844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7ED8306-01A0-3F4B-ACC7-A7ABFC340868}"/>
              </a:ext>
            </a:extLst>
          </p:cNvPr>
          <p:cNvSpPr txBox="1"/>
          <p:nvPr/>
        </p:nvSpPr>
        <p:spPr>
          <a:xfrm flipH="1">
            <a:off x="5130732" y="4587902"/>
            <a:ext cx="163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1">
                <a:solidFill>
                  <a:srgbClr val="FF5A61"/>
                </a:solidFill>
                <a:latin typeface="Arial" panose="020B0604020202020204" pitchFamily="34" charset="0"/>
                <a:ea typeface="Airbnb Cereal App Extra" panose="020B0802020203020204" pitchFamily="34" charset="-18"/>
                <a:cs typeface="Arial" panose="020B0604020202020204" pitchFamily="34" charset="0"/>
              </a:rPr>
              <a:t>Traveler</a:t>
            </a:r>
            <a:endParaRPr lang="zh-CN" altLang="en-US" sz="2800" b="1">
              <a:solidFill>
                <a:srgbClr val="FF5A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375757-D284-FB46-8323-52CBD85A3F58}"/>
              </a:ext>
            </a:extLst>
          </p:cNvPr>
          <p:cNvSpPr txBox="1"/>
          <p:nvPr/>
        </p:nvSpPr>
        <p:spPr>
          <a:xfrm flipH="1">
            <a:off x="8702928" y="4609135"/>
            <a:ext cx="163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Abadi" panose="020B0604020104020204" pitchFamily="34" charset="0"/>
                <a:cs typeface="Consolas" panose="020B0609020204030204" pitchFamily="49" charset="0"/>
              </a:defRPr>
            </a:lvl1pPr>
          </a:lstStyle>
          <a:p>
            <a:r>
              <a:rPr lang="en" altLang="zh-CN" sz="2800">
                <a:solidFill>
                  <a:srgbClr val="FF5A61"/>
                </a:solidFill>
                <a:latin typeface="Arial" panose="020B0604020202020204" pitchFamily="34" charset="0"/>
                <a:ea typeface="Airbnb Cereal App Book" panose="020B0502020203020204" pitchFamily="34" charset="0"/>
                <a:cs typeface="Arial" panose="020B0604020202020204" pitchFamily="34" charset="0"/>
              </a:rPr>
              <a:t>Hosts</a:t>
            </a:r>
            <a:endParaRPr lang="zh-CN" altLang="en-US" sz="2800">
              <a:solidFill>
                <a:srgbClr val="FF5A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0C2CD5-12C1-6F44-B05B-A247254363DF}"/>
              </a:ext>
            </a:extLst>
          </p:cNvPr>
          <p:cNvSpPr txBox="1"/>
          <p:nvPr/>
        </p:nvSpPr>
        <p:spPr>
          <a:xfrm flipH="1">
            <a:off x="1044757" y="5272908"/>
            <a:ext cx="2874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Customize travel plan </a:t>
            </a:r>
          </a:p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Increase booking rate</a:t>
            </a:r>
          </a:p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Good reputation</a:t>
            </a:r>
          </a:p>
          <a:p>
            <a:pPr algn="ctr"/>
            <a:endParaRPr lang="en" altLang="zh-CN" sz="2000">
              <a:latin typeface="Brandon Grotesque" panose="020B0503020203060202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2000"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163459-BEF2-2249-AB69-AA911C1761FC}"/>
              </a:ext>
            </a:extLst>
          </p:cNvPr>
          <p:cNvSpPr txBox="1"/>
          <p:nvPr/>
        </p:nvSpPr>
        <p:spPr>
          <a:xfrm flipH="1">
            <a:off x="4446835" y="5275704"/>
            <a:ext cx="3007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Reduce their time for </a:t>
            </a:r>
          </a:p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Searching  travel resort</a:t>
            </a:r>
          </a:p>
          <a:p>
            <a:pPr algn="ctr"/>
            <a:r>
              <a:rPr lang="en-US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Deciding their destinations</a:t>
            </a:r>
          </a:p>
          <a:p>
            <a:pPr algn="ctr"/>
            <a:endParaRPr lang="en" altLang="zh-CN" sz="2000">
              <a:latin typeface="Brandon Grotesque" panose="020B0503020203060202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2000"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CC667E-5E7F-764E-B890-528C89707281}"/>
              </a:ext>
            </a:extLst>
          </p:cNvPr>
          <p:cNvSpPr txBox="1"/>
          <p:nvPr/>
        </p:nvSpPr>
        <p:spPr>
          <a:xfrm flipH="1">
            <a:off x="7891925" y="5391504"/>
            <a:ext cx="2874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Make strategies of </a:t>
            </a:r>
          </a:p>
          <a:p>
            <a:pPr algn="ctr"/>
            <a:r>
              <a:rPr lang="en" altLang="zh-CN" sz="2000">
                <a:latin typeface="Brandon Grotesque" panose="020B0503020203060202" pitchFamily="34" charset="0"/>
                <a:cs typeface="Calibri" panose="020F0502020204030204" pitchFamily="34" charset="0"/>
              </a:rPr>
              <a:t>Location choice</a:t>
            </a:r>
          </a:p>
          <a:p>
            <a:pPr algn="ctr"/>
            <a:endParaRPr lang="en" altLang="zh-CN" sz="2000">
              <a:latin typeface="Brandon Grotesque" panose="020B0503020203060202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sz="2000"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34" name="Google Shape;178;p17">
            <a:extLst>
              <a:ext uri="{FF2B5EF4-FFF2-40B4-BE49-F238E27FC236}">
                <a16:creationId xmlns:a16="http://schemas.microsoft.com/office/drawing/2014/main" id="{D57FB1F6-3774-8C4B-9542-2FB0C6D85BF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2531"/>
          <a:stretch/>
        </p:blipFill>
        <p:spPr>
          <a:xfrm>
            <a:off x="1765466" y="4583556"/>
            <a:ext cx="1230052" cy="56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78;p17">
            <a:extLst>
              <a:ext uri="{FF2B5EF4-FFF2-40B4-BE49-F238E27FC236}">
                <a16:creationId xmlns:a16="http://schemas.microsoft.com/office/drawing/2014/main" id="{DE4FE5CC-4EC4-8845-ABC3-247EE91A9C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24;p15">
            <a:extLst>
              <a:ext uri="{FF2B5EF4-FFF2-40B4-BE49-F238E27FC236}">
                <a16:creationId xmlns:a16="http://schemas.microsoft.com/office/drawing/2014/main" id="{20A993CB-5CAD-194E-A250-3B8BCA29CAC4}"/>
              </a:ext>
            </a:extLst>
          </p:cNvPr>
          <p:cNvSpPr/>
          <p:nvPr/>
        </p:nvSpPr>
        <p:spPr>
          <a:xfrm>
            <a:off x="-1" y="6524315"/>
            <a:ext cx="2465885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25;p15">
            <a:extLst>
              <a:ext uri="{FF2B5EF4-FFF2-40B4-BE49-F238E27FC236}">
                <a16:creationId xmlns:a16="http://schemas.microsoft.com/office/drawing/2014/main" id="{96ECDE01-D352-DE46-8482-BB06ECE2A3C8}"/>
              </a:ext>
            </a:extLst>
          </p:cNvPr>
          <p:cNvSpPr/>
          <p:nvPr/>
        </p:nvSpPr>
        <p:spPr>
          <a:xfrm>
            <a:off x="2466523" y="6524315"/>
            <a:ext cx="2147553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6;p15">
            <a:extLst>
              <a:ext uri="{FF2B5EF4-FFF2-40B4-BE49-F238E27FC236}">
                <a16:creationId xmlns:a16="http://schemas.microsoft.com/office/drawing/2014/main" id="{BA2BAE8D-83A6-D94E-AB2E-7C71385FB44A}"/>
              </a:ext>
            </a:extLst>
          </p:cNvPr>
          <p:cNvSpPr txBox="1"/>
          <p:nvPr/>
        </p:nvSpPr>
        <p:spPr>
          <a:xfrm>
            <a:off x="487813" y="6532427"/>
            <a:ext cx="1630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127;p15">
            <a:extLst>
              <a:ext uri="{FF2B5EF4-FFF2-40B4-BE49-F238E27FC236}">
                <a16:creationId xmlns:a16="http://schemas.microsoft.com/office/drawing/2014/main" id="{303E2D5E-3159-2E4B-8C05-DD5B088B5FE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9072"/>
          <a:stretch/>
        </p:blipFill>
        <p:spPr>
          <a:xfrm>
            <a:off x="2782548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28;p15">
            <a:extLst>
              <a:ext uri="{FF2B5EF4-FFF2-40B4-BE49-F238E27FC236}">
                <a16:creationId xmlns:a16="http://schemas.microsoft.com/office/drawing/2014/main" id="{4F9A34EB-0921-484B-863B-F089B0273E5E}"/>
              </a:ext>
            </a:extLst>
          </p:cNvPr>
          <p:cNvSpPr txBox="1"/>
          <p:nvPr/>
        </p:nvSpPr>
        <p:spPr>
          <a:xfrm>
            <a:off x="2928396" y="6532427"/>
            <a:ext cx="1401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>
              <a:solidFill>
                <a:srgbClr val="FF5A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129;p15">
            <a:extLst>
              <a:ext uri="{FF2B5EF4-FFF2-40B4-BE49-F238E27FC236}">
                <a16:creationId xmlns:a16="http://schemas.microsoft.com/office/drawing/2014/main" id="{0EC2A46C-13F1-EF44-A357-4E17E9E17237}"/>
              </a:ext>
            </a:extLst>
          </p:cNvPr>
          <p:cNvPicPr preferRelativeResize="0"/>
          <p:nvPr/>
        </p:nvPicPr>
        <p:blipFill rotWithShape="1">
          <a:blip r:embed="rId6">
            <a:alphaModFix/>
            <a:biLevel thresh="25000"/>
          </a:blip>
          <a:srcRect r="69072"/>
          <a:stretch/>
        </p:blipFill>
        <p:spPr>
          <a:xfrm>
            <a:off x="309669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30;p15">
            <a:extLst>
              <a:ext uri="{FF2B5EF4-FFF2-40B4-BE49-F238E27FC236}">
                <a16:creationId xmlns:a16="http://schemas.microsoft.com/office/drawing/2014/main" id="{68BB6441-66AE-E042-AC67-10AF905B9DC6}"/>
              </a:ext>
            </a:extLst>
          </p:cNvPr>
          <p:cNvSpPr/>
          <p:nvPr/>
        </p:nvSpPr>
        <p:spPr>
          <a:xfrm>
            <a:off x="4614395" y="6524315"/>
            <a:ext cx="3327078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31;p15">
            <a:extLst>
              <a:ext uri="{FF2B5EF4-FFF2-40B4-BE49-F238E27FC236}">
                <a16:creationId xmlns:a16="http://schemas.microsoft.com/office/drawing/2014/main" id="{3F5C8475-54D3-514A-8A64-4399224E87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9072"/>
          <a:stretch/>
        </p:blipFill>
        <p:spPr>
          <a:xfrm>
            <a:off x="495161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32;p15">
            <a:extLst>
              <a:ext uri="{FF2B5EF4-FFF2-40B4-BE49-F238E27FC236}">
                <a16:creationId xmlns:a16="http://schemas.microsoft.com/office/drawing/2014/main" id="{6C7FFD50-7909-3843-A2C5-1E2A5FC91D92}"/>
              </a:ext>
            </a:extLst>
          </p:cNvPr>
          <p:cNvSpPr txBox="1"/>
          <p:nvPr/>
        </p:nvSpPr>
        <p:spPr>
          <a:xfrm>
            <a:off x="5097464" y="6532427"/>
            <a:ext cx="25458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45" name="Google Shape;134;p15">
            <a:extLst>
              <a:ext uri="{FF2B5EF4-FFF2-40B4-BE49-F238E27FC236}">
                <a16:creationId xmlns:a16="http://schemas.microsoft.com/office/drawing/2014/main" id="{47138854-7587-854B-89EC-DD16F15142FD}"/>
              </a:ext>
            </a:extLst>
          </p:cNvPr>
          <p:cNvSpPr/>
          <p:nvPr/>
        </p:nvSpPr>
        <p:spPr>
          <a:xfrm>
            <a:off x="7940949" y="6524315"/>
            <a:ext cx="2510218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135;p15">
            <a:extLst>
              <a:ext uri="{FF2B5EF4-FFF2-40B4-BE49-F238E27FC236}">
                <a16:creationId xmlns:a16="http://schemas.microsoft.com/office/drawing/2014/main" id="{0559575B-0360-2940-9CCA-B4572CCD944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9072"/>
          <a:stretch/>
        </p:blipFill>
        <p:spPr>
          <a:xfrm>
            <a:off x="829720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36;p15">
            <a:extLst>
              <a:ext uri="{FF2B5EF4-FFF2-40B4-BE49-F238E27FC236}">
                <a16:creationId xmlns:a16="http://schemas.microsoft.com/office/drawing/2014/main" id="{17018B47-9284-904D-941B-D3CB59835D17}"/>
              </a:ext>
            </a:extLst>
          </p:cNvPr>
          <p:cNvSpPr txBox="1"/>
          <p:nvPr/>
        </p:nvSpPr>
        <p:spPr>
          <a:xfrm>
            <a:off x="8443054" y="6532427"/>
            <a:ext cx="1714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48" name="Google Shape;137;p15">
            <a:extLst>
              <a:ext uri="{FF2B5EF4-FFF2-40B4-BE49-F238E27FC236}">
                <a16:creationId xmlns:a16="http://schemas.microsoft.com/office/drawing/2014/main" id="{3826B241-D12F-3B4A-B74C-8451B2BFBA3A}"/>
              </a:ext>
            </a:extLst>
          </p:cNvPr>
          <p:cNvSpPr/>
          <p:nvPr/>
        </p:nvSpPr>
        <p:spPr>
          <a:xfrm>
            <a:off x="10451805" y="6524315"/>
            <a:ext cx="1740195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138;p15">
            <a:extLst>
              <a:ext uri="{FF2B5EF4-FFF2-40B4-BE49-F238E27FC236}">
                <a16:creationId xmlns:a16="http://schemas.microsoft.com/office/drawing/2014/main" id="{0618FDFF-F519-624A-81FA-AC92A32A393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9072"/>
          <a:stretch/>
        </p:blipFill>
        <p:spPr>
          <a:xfrm>
            <a:off x="10747536" y="6596315"/>
            <a:ext cx="17814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39;p15">
            <a:extLst>
              <a:ext uri="{FF2B5EF4-FFF2-40B4-BE49-F238E27FC236}">
                <a16:creationId xmlns:a16="http://schemas.microsoft.com/office/drawing/2014/main" id="{52B1A7F7-4C60-4747-A607-D1352052EC51}"/>
              </a:ext>
            </a:extLst>
          </p:cNvPr>
          <p:cNvSpPr txBox="1"/>
          <p:nvPr/>
        </p:nvSpPr>
        <p:spPr>
          <a:xfrm>
            <a:off x="10893384" y="6532427"/>
            <a:ext cx="10534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80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3" name="Google Shape;169;p17"/>
          <p:cNvSpPr/>
          <p:nvPr/>
        </p:nvSpPr>
        <p:spPr>
          <a:xfrm>
            <a:off x="1922628" y="2835792"/>
            <a:ext cx="893843" cy="54647"/>
          </a:xfrm>
          <a:prstGeom prst="roundRect">
            <a:avLst>
              <a:gd name="adj" fmla="val 50000"/>
            </a:avLst>
          </a:prstGeom>
          <a:solidFill>
            <a:srgbClr val="FF5A61"/>
          </a:solidFill>
          <a:ln>
            <a:solidFill>
              <a:srgbClr val="FF5A6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8" name="Google Shape;171;p17"/>
          <p:cNvSpPr/>
          <p:nvPr/>
        </p:nvSpPr>
        <p:spPr>
          <a:xfrm>
            <a:off x="740254" y="2412469"/>
            <a:ext cx="894169" cy="879520"/>
          </a:xfrm>
          <a:prstGeom prst="ellipse">
            <a:avLst/>
          </a:prstGeom>
          <a:noFill/>
          <a:ln w="38100" cap="flat" cmpd="sng">
            <a:solidFill>
              <a:srgbClr val="FF5A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3200" b="1">
                <a:solidFill>
                  <a:srgbClr val="FF5A61"/>
                </a:solidFill>
                <a:latin typeface="+mn-lt"/>
                <a:cs typeface="Times New Roman" panose="02020603050405020304" pitchFamily="18" charset="0"/>
              </a:rPr>
              <a:t>1</a:t>
            </a:r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0" name="Google Shape;173;p17"/>
          <p:cNvSpPr txBox="1"/>
          <p:nvPr/>
        </p:nvSpPr>
        <p:spPr>
          <a:xfrm>
            <a:off x="7633" y="4148891"/>
            <a:ext cx="2374671" cy="6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15000"/>
              </a:lnSpc>
            </a:pP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cs typeface="Calibri" panose="020F0502020204030204" pitchFamily="34" charset="0"/>
                <a:sym typeface="Roboto"/>
              </a:rPr>
              <a:t>Data E</a:t>
            </a:r>
            <a:r>
              <a:rPr lang="en-SG" altLang="zh-CN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cs typeface="Calibri" panose="020F0502020204030204" pitchFamily="34" charset="0"/>
                <a:sym typeface="Roboto"/>
              </a:rPr>
              <a:t>xploration</a:t>
            </a:r>
            <a:endParaRPr lang="en-SG" sz="2800" b="1">
              <a:solidFill>
                <a:schemeClr val="tx2">
                  <a:lumMod val="50000"/>
                </a:schemeClr>
              </a:solidFill>
              <a:latin typeface="Brandon Grotesque" panose="020B0503020203060202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9" name="Google Shape;195;p17"/>
          <p:cNvSpPr/>
          <p:nvPr/>
        </p:nvSpPr>
        <p:spPr>
          <a:xfrm>
            <a:off x="4356253" y="2835792"/>
            <a:ext cx="893843" cy="54647"/>
          </a:xfrm>
          <a:prstGeom prst="roundRect">
            <a:avLst>
              <a:gd name="adj" fmla="val 50000"/>
            </a:avLst>
          </a:prstGeom>
          <a:solidFill>
            <a:srgbClr val="FF5A61"/>
          </a:solidFill>
          <a:ln>
            <a:solidFill>
              <a:srgbClr val="FF5A6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>
              <a:solidFill>
                <a:srgbClr val="FF5A6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Google Shape;196;p17"/>
          <p:cNvSpPr/>
          <p:nvPr/>
        </p:nvSpPr>
        <p:spPr>
          <a:xfrm>
            <a:off x="6834917" y="2835792"/>
            <a:ext cx="893843" cy="54647"/>
          </a:xfrm>
          <a:prstGeom prst="roundRect">
            <a:avLst>
              <a:gd name="adj" fmla="val 50000"/>
            </a:avLst>
          </a:prstGeom>
          <a:solidFill>
            <a:srgbClr val="FF5A61"/>
          </a:solidFill>
          <a:ln>
            <a:solidFill>
              <a:srgbClr val="FF5A6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>
              <a:solidFill>
                <a:srgbClr val="FF5A6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Google Shape;197;p17"/>
          <p:cNvSpPr/>
          <p:nvPr/>
        </p:nvSpPr>
        <p:spPr>
          <a:xfrm>
            <a:off x="9205581" y="2835792"/>
            <a:ext cx="893843" cy="54647"/>
          </a:xfrm>
          <a:prstGeom prst="roundRect">
            <a:avLst>
              <a:gd name="adj" fmla="val 50000"/>
            </a:avLst>
          </a:prstGeom>
          <a:solidFill>
            <a:srgbClr val="FF5A61"/>
          </a:solidFill>
          <a:ln>
            <a:solidFill>
              <a:srgbClr val="FF5A6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>
              <a:solidFill>
                <a:srgbClr val="FF5A6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Google Shape;171;p17"/>
          <p:cNvSpPr/>
          <p:nvPr/>
        </p:nvSpPr>
        <p:spPr>
          <a:xfrm>
            <a:off x="3130184" y="2412469"/>
            <a:ext cx="894169" cy="879520"/>
          </a:xfrm>
          <a:prstGeom prst="ellipse">
            <a:avLst/>
          </a:prstGeom>
          <a:noFill/>
          <a:ln w="38100" cap="flat" cmpd="sng">
            <a:solidFill>
              <a:srgbClr val="FF5A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3200" b="1">
                <a:solidFill>
                  <a:srgbClr val="FF5A61"/>
                </a:solidFill>
                <a:latin typeface="+mn-lt"/>
                <a:cs typeface="Times New Roman" panose="02020603050405020304" pitchFamily="18" charset="0"/>
              </a:rPr>
              <a:t>2</a:t>
            </a:r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5" name="Google Shape;173;p17"/>
          <p:cNvSpPr txBox="1"/>
          <p:nvPr/>
        </p:nvSpPr>
        <p:spPr>
          <a:xfrm>
            <a:off x="2389932" y="4634224"/>
            <a:ext cx="2374672" cy="6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15000"/>
              </a:lnSpc>
            </a:pP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Feature Engineering</a:t>
            </a:r>
          </a:p>
          <a:p>
            <a:pPr lvl="0" algn="ctr">
              <a:lnSpc>
                <a:spcPct val="115000"/>
              </a:lnSpc>
            </a:pP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&amp; Selection</a:t>
            </a:r>
          </a:p>
        </p:txBody>
      </p:sp>
      <p:sp>
        <p:nvSpPr>
          <p:cNvPr id="58" name="Google Shape;171;p17"/>
          <p:cNvSpPr/>
          <p:nvPr/>
        </p:nvSpPr>
        <p:spPr>
          <a:xfrm>
            <a:off x="5616712" y="2412469"/>
            <a:ext cx="894169" cy="879520"/>
          </a:xfrm>
          <a:prstGeom prst="ellipse">
            <a:avLst/>
          </a:prstGeom>
          <a:noFill/>
          <a:ln w="38100" cap="flat" cmpd="sng">
            <a:solidFill>
              <a:srgbClr val="FF5A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3200" b="1">
                <a:solidFill>
                  <a:srgbClr val="FF5A61"/>
                </a:solidFill>
                <a:latin typeface="+mn-lt"/>
                <a:cs typeface="Times New Roman" panose="02020603050405020304" pitchFamily="18" charset="0"/>
              </a:rPr>
              <a:t>3</a:t>
            </a:r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0" name="Google Shape;173;p17"/>
          <p:cNvSpPr txBox="1"/>
          <p:nvPr/>
        </p:nvSpPr>
        <p:spPr>
          <a:xfrm>
            <a:off x="4876456" y="4148891"/>
            <a:ext cx="2374672" cy="6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Model Training</a:t>
            </a:r>
          </a:p>
        </p:txBody>
      </p:sp>
      <p:sp>
        <p:nvSpPr>
          <p:cNvPr id="63" name="Google Shape;171;p17"/>
          <p:cNvSpPr/>
          <p:nvPr/>
        </p:nvSpPr>
        <p:spPr>
          <a:xfrm>
            <a:off x="8012044" y="2410002"/>
            <a:ext cx="894169" cy="879520"/>
          </a:xfrm>
          <a:prstGeom prst="ellipse">
            <a:avLst/>
          </a:prstGeom>
          <a:noFill/>
          <a:ln w="38100" cap="flat" cmpd="sng">
            <a:solidFill>
              <a:srgbClr val="FF5A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3200" b="1">
                <a:solidFill>
                  <a:srgbClr val="FF5A61"/>
                </a:solidFill>
                <a:latin typeface="+mn-lt"/>
                <a:cs typeface="Times New Roman" panose="02020603050405020304" pitchFamily="18" charset="0"/>
              </a:rPr>
              <a:t>4</a:t>
            </a:r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5" name="Google Shape;173;p17"/>
          <p:cNvSpPr txBox="1"/>
          <p:nvPr/>
        </p:nvSpPr>
        <p:spPr>
          <a:xfrm>
            <a:off x="7271789" y="4148891"/>
            <a:ext cx="2374672" cy="6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15000"/>
              </a:lnSpc>
            </a:pP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Model Optimization</a:t>
            </a:r>
          </a:p>
        </p:txBody>
      </p:sp>
      <p:sp>
        <p:nvSpPr>
          <p:cNvPr id="68" name="Google Shape;171;p17"/>
          <p:cNvSpPr/>
          <p:nvPr/>
        </p:nvSpPr>
        <p:spPr>
          <a:xfrm>
            <a:off x="10416732" y="2420429"/>
            <a:ext cx="894169" cy="879520"/>
          </a:xfrm>
          <a:prstGeom prst="ellipse">
            <a:avLst/>
          </a:prstGeom>
          <a:noFill/>
          <a:ln w="38100" cap="flat" cmpd="sng">
            <a:solidFill>
              <a:srgbClr val="FF5A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3200" b="1">
                <a:solidFill>
                  <a:srgbClr val="FF5A61"/>
                </a:solidFill>
                <a:latin typeface="+mn-lt"/>
                <a:cs typeface="Times New Roman" panose="02020603050405020304" pitchFamily="18" charset="0"/>
              </a:rPr>
              <a:t>5</a:t>
            </a:r>
            <a:endParaRPr sz="3200" b="1">
              <a:solidFill>
                <a:srgbClr val="FF5A6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0" name="Google Shape;173;p17"/>
          <p:cNvSpPr txBox="1"/>
          <p:nvPr/>
        </p:nvSpPr>
        <p:spPr>
          <a:xfrm>
            <a:off x="9728303" y="4148891"/>
            <a:ext cx="2374672" cy="6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zh-CN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Discussion </a:t>
            </a:r>
            <a:r>
              <a:rPr lang="en-SG" sz="2800" b="1">
                <a:solidFill>
                  <a:schemeClr val="tx2">
                    <a:lumMod val="50000"/>
                  </a:schemeClr>
                </a:solidFill>
                <a:latin typeface="Brandon Grotesque" panose="020B0503020203060202" pitchFamily="34" charset="0"/>
                <a:ea typeface="Roboto"/>
                <a:cs typeface="Calibri" panose="020F0502020204030204" pitchFamily="34" charset="0"/>
                <a:sym typeface="Roboto"/>
              </a:rPr>
              <a:t>and Summary</a:t>
            </a:r>
          </a:p>
        </p:txBody>
      </p:sp>
      <p:sp>
        <p:nvSpPr>
          <p:cNvPr id="47" name="Google Shape;146;p16">
            <a:extLst>
              <a:ext uri="{FF2B5EF4-FFF2-40B4-BE49-F238E27FC236}">
                <a16:creationId xmlns:a16="http://schemas.microsoft.com/office/drawing/2014/main" id="{7F3915AA-31E6-A54A-8B07-10C5CAAC99CE}"/>
              </a:ext>
            </a:extLst>
          </p:cNvPr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47;p16">
            <a:extLst>
              <a:ext uri="{FF2B5EF4-FFF2-40B4-BE49-F238E27FC236}">
                <a16:creationId xmlns:a16="http://schemas.microsoft.com/office/drawing/2014/main" id="{60311193-C83C-A846-8934-76107BF7A20A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48;p16">
            <a:extLst>
              <a:ext uri="{FF2B5EF4-FFF2-40B4-BE49-F238E27FC236}">
                <a16:creationId xmlns:a16="http://schemas.microsoft.com/office/drawing/2014/main" id="{CCE67732-2B95-F04B-8D30-5CB25174C364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52" name="Google Shape;149;p16">
            <a:extLst>
              <a:ext uri="{FF2B5EF4-FFF2-40B4-BE49-F238E27FC236}">
                <a16:creationId xmlns:a16="http://schemas.microsoft.com/office/drawing/2014/main" id="{9D1D4887-1EAF-F64D-88F6-E8A027FF2FF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50;p16">
            <a:extLst>
              <a:ext uri="{FF2B5EF4-FFF2-40B4-BE49-F238E27FC236}">
                <a16:creationId xmlns:a16="http://schemas.microsoft.com/office/drawing/2014/main" id="{7A365CA0-52C0-2345-8CFA-5E9921660F87}"/>
              </a:ext>
            </a:extLst>
          </p:cNvPr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51;p16">
            <a:extLst>
              <a:ext uri="{FF2B5EF4-FFF2-40B4-BE49-F238E27FC236}">
                <a16:creationId xmlns:a16="http://schemas.microsoft.com/office/drawing/2014/main" id="{EE08E569-5A6D-B04D-B856-09FAEF6150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152;p16">
            <a:extLst>
              <a:ext uri="{FF2B5EF4-FFF2-40B4-BE49-F238E27FC236}">
                <a16:creationId xmlns:a16="http://schemas.microsoft.com/office/drawing/2014/main" id="{C27BEA4A-1008-F848-82D3-DC32AE44A2FF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53;p16">
            <a:extLst>
              <a:ext uri="{FF2B5EF4-FFF2-40B4-BE49-F238E27FC236}">
                <a16:creationId xmlns:a16="http://schemas.microsoft.com/office/drawing/2014/main" id="{B7527BC9-3D00-3C41-BE8D-AD7AF8CEA4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154;p16">
            <a:extLst>
              <a:ext uri="{FF2B5EF4-FFF2-40B4-BE49-F238E27FC236}">
                <a16:creationId xmlns:a16="http://schemas.microsoft.com/office/drawing/2014/main" id="{ED65093B-F2B2-2944-BA89-12E6E107E294}"/>
              </a:ext>
            </a:extLst>
          </p:cNvPr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62" name="Google Shape;156;p16">
            <a:extLst>
              <a:ext uri="{FF2B5EF4-FFF2-40B4-BE49-F238E27FC236}">
                <a16:creationId xmlns:a16="http://schemas.microsoft.com/office/drawing/2014/main" id="{123F7B1D-30D6-0A46-A904-F3197F07F91A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157;p16">
            <a:extLst>
              <a:ext uri="{FF2B5EF4-FFF2-40B4-BE49-F238E27FC236}">
                <a16:creationId xmlns:a16="http://schemas.microsoft.com/office/drawing/2014/main" id="{3C44A046-F2A2-FB43-9D8F-03F863BC5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158;p16">
            <a:extLst>
              <a:ext uri="{FF2B5EF4-FFF2-40B4-BE49-F238E27FC236}">
                <a16:creationId xmlns:a16="http://schemas.microsoft.com/office/drawing/2014/main" id="{7D58F2FC-13ED-B842-B7D3-6E80253C3C30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67" name="Google Shape;159;p16">
            <a:extLst>
              <a:ext uri="{FF2B5EF4-FFF2-40B4-BE49-F238E27FC236}">
                <a16:creationId xmlns:a16="http://schemas.microsoft.com/office/drawing/2014/main" id="{7EE2EA9C-D96C-D14C-9949-531E6E855AE9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160;p16">
            <a:extLst>
              <a:ext uri="{FF2B5EF4-FFF2-40B4-BE49-F238E27FC236}">
                <a16:creationId xmlns:a16="http://schemas.microsoft.com/office/drawing/2014/main" id="{33B2304B-4A39-2F4A-A31D-ADB26D346D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1;p16">
            <a:extLst>
              <a:ext uri="{FF2B5EF4-FFF2-40B4-BE49-F238E27FC236}">
                <a16:creationId xmlns:a16="http://schemas.microsoft.com/office/drawing/2014/main" id="{62CC9AB8-AE78-6A4B-8F73-77D3BC674067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1" y="365125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86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648047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Data Description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0" name="Google Shape;97;p14"/>
          <p:cNvSpPr txBox="1">
            <a:spLocks/>
          </p:cNvSpPr>
          <p:nvPr/>
        </p:nvSpPr>
        <p:spPr>
          <a:xfrm>
            <a:off x="248919" y="1367485"/>
            <a:ext cx="11625413" cy="310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Data</a:t>
            </a:r>
            <a:r>
              <a:rPr lang="zh-CN" altLang="en-US" sz="20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Source</a:t>
            </a:r>
            <a:endParaRPr lang="en-US" sz="20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Kaggle Airbnb Recruiting: Airbnb New User Bookings.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228600" indent="-50800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Data</a:t>
            </a:r>
            <a:r>
              <a:rPr lang="en-US" altLang="zh-CN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sets</a:t>
            </a:r>
            <a:endParaRPr lang="en-US" sz="20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train_users.csv</a:t>
            </a:r>
            <a:r>
              <a:rPr lang="en-US" sz="1800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the training set of users (213.5k Users, 14 Features)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test_users.csv</a:t>
            </a:r>
            <a:r>
              <a:rPr lang="en-US" sz="1800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the test set of users   (62.1k Users, 14 Features)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sessions.csv</a:t>
            </a:r>
            <a:r>
              <a:rPr lang="en-US" sz="1800">
                <a:solidFill>
                  <a:srgbClr val="ED6666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web sessions log for users (10.6mil Session Details, 5 Features)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countries.csv</a:t>
            </a: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summary statistics of destination countries in this dataset and their locations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age_gender_bkts.csv</a:t>
            </a: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summary statistics of users' age group, gender, country of destination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sample_submission.csv</a:t>
            </a: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- correct format for submitting predictions</a:t>
            </a:r>
          </a:p>
        </p:txBody>
      </p:sp>
      <p:sp>
        <p:nvSpPr>
          <p:cNvPr id="32" name="Google Shape;97;p14"/>
          <p:cNvSpPr txBox="1">
            <a:spLocks/>
          </p:cNvSpPr>
          <p:nvPr/>
        </p:nvSpPr>
        <p:spPr>
          <a:xfrm>
            <a:off x="245016" y="5165434"/>
            <a:ext cx="9806192" cy="10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Target</a:t>
            </a:r>
            <a:r>
              <a:rPr lang="zh-CN" altLang="en-US" sz="20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20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Feature</a:t>
            </a:r>
            <a:endParaRPr lang="en-US" sz="20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Destination Country with 12 possible outcomes:</a:t>
            </a:r>
          </a:p>
          <a:p>
            <a:pPr marL="6350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“US”, “FR, “CA”, “GB”, “ES”, “IT”, “PT”, “NL”, “DE”, “AU”, “NDF” (no destination found), and “other”.</a:t>
            </a:r>
          </a:p>
        </p:txBody>
      </p:sp>
      <p:sp>
        <p:nvSpPr>
          <p:cNvPr id="26" name="Google Shape;171;p17">
            <a:extLst>
              <a:ext uri="{FF2B5EF4-FFF2-40B4-BE49-F238E27FC236}">
                <a16:creationId xmlns:a16="http://schemas.microsoft.com/office/drawing/2014/main" id="{4007FB55-B1A3-AC44-9EF0-01E8A0143130}"/>
              </a:ext>
            </a:extLst>
          </p:cNvPr>
          <p:cNvSpPr txBox="1"/>
          <p:nvPr/>
        </p:nvSpPr>
        <p:spPr>
          <a:xfrm>
            <a:off x="-294471" y="6532430"/>
            <a:ext cx="3326999" cy="33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ctr"/>
            <a:r>
              <a:rPr lang="en-SG" sz="1400">
                <a:sym typeface="Calibri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8600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</a:t>
            </a:r>
            <a:r>
              <a:rPr lang="en-US" altLang="zh-CN" sz="4000" b="1" i="0" err="1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ata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 Exploration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7E8B43-0952-41DA-8CB3-6F2D025F7BD2}"/>
              </a:ext>
            </a:extLst>
          </p:cNvPr>
          <p:cNvSpPr txBox="1"/>
          <p:nvPr/>
        </p:nvSpPr>
        <p:spPr>
          <a:xfrm>
            <a:off x="1683356" y="949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solidFill>
                <a:schemeClr val="bg2">
                  <a:lumMod val="50000"/>
                </a:schemeClr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49E87-71DF-42E5-ABC9-9BA12013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" y="1440733"/>
            <a:ext cx="4999725" cy="349227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3077DF-3A6F-48B0-9944-83A2E7F27FA5}"/>
              </a:ext>
            </a:extLst>
          </p:cNvPr>
          <p:cNvGrpSpPr/>
          <p:nvPr/>
        </p:nvGrpSpPr>
        <p:grpSpPr>
          <a:xfrm>
            <a:off x="4150285" y="4449452"/>
            <a:ext cx="694421" cy="841897"/>
            <a:chOff x="4150285" y="4914901"/>
            <a:chExt cx="694421" cy="84189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C46F569-44BB-4EC2-B1FF-C97655D7F3C7}"/>
                </a:ext>
              </a:extLst>
            </p:cNvPr>
            <p:cNvSpPr txBox="1"/>
            <p:nvPr/>
          </p:nvSpPr>
          <p:spPr>
            <a:xfrm>
              <a:off x="4150285" y="5387466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5A61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1600</a:t>
              </a:r>
              <a:endParaRPr lang="zh-CN" altLang="en-US">
                <a:solidFill>
                  <a:srgbClr val="FF5A61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553EAF3-8FA0-4566-9010-DBEC5D4ED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6275" y="4914901"/>
              <a:ext cx="0" cy="472565"/>
            </a:xfrm>
            <a:prstGeom prst="line">
              <a:avLst/>
            </a:prstGeom>
            <a:ln w="19050">
              <a:solidFill>
                <a:srgbClr val="FF5A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Google Shape;97;p14">
            <a:extLst>
              <a:ext uri="{FF2B5EF4-FFF2-40B4-BE49-F238E27FC236}">
                <a16:creationId xmlns:a16="http://schemas.microsoft.com/office/drawing/2014/main" id="{49D27F2B-9189-3742-93C9-770CE8DDEB86}"/>
              </a:ext>
            </a:extLst>
          </p:cNvPr>
          <p:cNvSpPr txBox="1">
            <a:spLocks/>
          </p:cNvSpPr>
          <p:nvPr/>
        </p:nvSpPr>
        <p:spPr>
          <a:xfrm>
            <a:off x="728619" y="5157788"/>
            <a:ext cx="5083667" cy="131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Training dataset: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     “days&lt;1600” (before June 30, 2014)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Test dataset: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       “days&gt;1600” (after July 1, 2014)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751C09-16F3-4FDE-8AB7-DD9D44F85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5" y="1440736"/>
            <a:ext cx="6707535" cy="330653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A6563B-1936-4698-A958-E3CB157BD79C}"/>
              </a:ext>
            </a:extLst>
          </p:cNvPr>
          <p:cNvGrpSpPr/>
          <p:nvPr/>
        </p:nvGrpSpPr>
        <p:grpSpPr>
          <a:xfrm>
            <a:off x="5927417" y="4684703"/>
            <a:ext cx="1043876" cy="550794"/>
            <a:chOff x="5889839" y="5363094"/>
            <a:chExt cx="1043876" cy="550794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CBDE96C8-D368-478A-915B-D3907C510108}"/>
                </a:ext>
              </a:extLst>
            </p:cNvPr>
            <p:cNvSpPr/>
            <p:nvPr/>
          </p:nvSpPr>
          <p:spPr>
            <a:xfrm rot="5400000">
              <a:off x="6308375" y="5098764"/>
              <a:ext cx="173143" cy="701804"/>
            </a:xfrm>
            <a:prstGeom prst="rightBrace">
              <a:avLst/>
            </a:prstGeom>
            <a:ln w="19050">
              <a:solidFill>
                <a:srgbClr val="FF5A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2BD1BC-7E02-46E2-8E9D-EAE15392313A}"/>
                </a:ext>
              </a:extLst>
            </p:cNvPr>
            <p:cNvSpPr txBox="1"/>
            <p:nvPr/>
          </p:nvSpPr>
          <p:spPr>
            <a:xfrm>
              <a:off x="5889839" y="5544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5A61"/>
                  </a:solidFill>
                  <a:latin typeface="Airbnb Cereal App Book" panose="020B0502020203020204" pitchFamily="34" charset="0"/>
                  <a:ea typeface="Airbnb Cereal App Book" panose="020B0502020203020204" pitchFamily="34" charset="0"/>
                  <a:cs typeface="Airbnb Cereal App Book" panose="020B0502020203020204" pitchFamily="34" charset="0"/>
                </a:rPr>
                <a:t>Majority</a:t>
              </a:r>
              <a:endParaRPr lang="zh-CN" altLang="en-US">
                <a:solidFill>
                  <a:srgbClr val="FF5A61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279B9E1-8CE4-7441-914A-BB83E7BCB64A}"/>
              </a:ext>
            </a:extLst>
          </p:cNvPr>
          <p:cNvSpPr/>
          <p:nvPr/>
        </p:nvSpPr>
        <p:spPr>
          <a:xfrm>
            <a:off x="9529179" y="1808709"/>
            <a:ext cx="22755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chemeClr val="bg1">
                    <a:lumMod val="65000"/>
                  </a:schemeClr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“NDF” means the user ended up not booking any accommodations.</a:t>
            </a:r>
            <a:endParaRPr lang="zh-CN" altLang="en-US" sz="1100">
              <a:solidFill>
                <a:schemeClr val="bg1">
                  <a:lumMod val="65000"/>
                </a:schemeClr>
              </a:solidFill>
              <a:latin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77BBB9DA-9077-3C46-AA63-C1671B9B4163}"/>
              </a:ext>
            </a:extLst>
          </p:cNvPr>
          <p:cNvSpPr txBox="1">
            <a:spLocks/>
          </p:cNvSpPr>
          <p:nvPr/>
        </p:nvSpPr>
        <p:spPr>
          <a:xfrm>
            <a:off x="5812286" y="5291349"/>
            <a:ext cx="5446151" cy="6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"NDF" : largest share, over 120, 000 counts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“US”: the most popular destination 60,000 time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0" name="Google Shape;146;p16">
            <a:extLst>
              <a:ext uri="{FF2B5EF4-FFF2-40B4-BE49-F238E27FC236}">
                <a16:creationId xmlns:a16="http://schemas.microsoft.com/office/drawing/2014/main" id="{F2354B6B-C065-E14F-BF81-C0BBD06934F9}"/>
              </a:ext>
            </a:extLst>
          </p:cNvPr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47;p16">
            <a:extLst>
              <a:ext uri="{FF2B5EF4-FFF2-40B4-BE49-F238E27FC236}">
                <a16:creationId xmlns:a16="http://schemas.microsoft.com/office/drawing/2014/main" id="{F2C9030B-593C-A34D-BC1D-1E18E0AAA8B6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48;p16">
            <a:extLst>
              <a:ext uri="{FF2B5EF4-FFF2-40B4-BE49-F238E27FC236}">
                <a16:creationId xmlns:a16="http://schemas.microsoft.com/office/drawing/2014/main" id="{1B2ADBE7-CCCA-5A43-A969-073FB7A86F83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34" name="Google Shape;149;p16">
            <a:extLst>
              <a:ext uri="{FF2B5EF4-FFF2-40B4-BE49-F238E27FC236}">
                <a16:creationId xmlns:a16="http://schemas.microsoft.com/office/drawing/2014/main" id="{18AC3398-F6AA-3E41-8B8C-7D00AA55D4B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50;p16">
            <a:extLst>
              <a:ext uri="{FF2B5EF4-FFF2-40B4-BE49-F238E27FC236}">
                <a16:creationId xmlns:a16="http://schemas.microsoft.com/office/drawing/2014/main" id="{0E788807-ABDD-F14F-A425-AFB66CEB9FA5}"/>
              </a:ext>
            </a:extLst>
          </p:cNvPr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151;p16">
            <a:extLst>
              <a:ext uri="{FF2B5EF4-FFF2-40B4-BE49-F238E27FC236}">
                <a16:creationId xmlns:a16="http://schemas.microsoft.com/office/drawing/2014/main" id="{58038B75-E65B-2A47-8585-9C4EF9DD23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52;p16">
            <a:extLst>
              <a:ext uri="{FF2B5EF4-FFF2-40B4-BE49-F238E27FC236}">
                <a16:creationId xmlns:a16="http://schemas.microsoft.com/office/drawing/2014/main" id="{D8D0658E-276C-F245-AE42-BE8843332B94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153;p16">
            <a:extLst>
              <a:ext uri="{FF2B5EF4-FFF2-40B4-BE49-F238E27FC236}">
                <a16:creationId xmlns:a16="http://schemas.microsoft.com/office/drawing/2014/main" id="{241A4229-EADD-D04D-87DE-583346A03A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54;p16">
            <a:extLst>
              <a:ext uri="{FF2B5EF4-FFF2-40B4-BE49-F238E27FC236}">
                <a16:creationId xmlns:a16="http://schemas.microsoft.com/office/drawing/2014/main" id="{10972984-1139-B440-B7A6-222F6E34E5A4}"/>
              </a:ext>
            </a:extLst>
          </p:cNvPr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41" name="Google Shape;156;p16">
            <a:extLst>
              <a:ext uri="{FF2B5EF4-FFF2-40B4-BE49-F238E27FC236}">
                <a16:creationId xmlns:a16="http://schemas.microsoft.com/office/drawing/2014/main" id="{35C6A826-5CEC-7141-A19B-5613400A941D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157;p16">
            <a:extLst>
              <a:ext uri="{FF2B5EF4-FFF2-40B4-BE49-F238E27FC236}">
                <a16:creationId xmlns:a16="http://schemas.microsoft.com/office/drawing/2014/main" id="{18105208-6C8C-3444-B491-C287A38EB8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158;p16">
            <a:extLst>
              <a:ext uri="{FF2B5EF4-FFF2-40B4-BE49-F238E27FC236}">
                <a16:creationId xmlns:a16="http://schemas.microsoft.com/office/drawing/2014/main" id="{08895310-812A-084D-B58A-CAA2393CF36D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44" name="Google Shape;159;p16">
            <a:extLst>
              <a:ext uri="{FF2B5EF4-FFF2-40B4-BE49-F238E27FC236}">
                <a16:creationId xmlns:a16="http://schemas.microsoft.com/office/drawing/2014/main" id="{140EE12B-F152-9F4C-BDEC-CADAA142056B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60;p16">
            <a:extLst>
              <a:ext uri="{FF2B5EF4-FFF2-40B4-BE49-F238E27FC236}">
                <a16:creationId xmlns:a16="http://schemas.microsoft.com/office/drawing/2014/main" id="{EA08DB0C-728A-C446-A11B-FBBBEE5177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1;p16">
            <a:extLst>
              <a:ext uri="{FF2B5EF4-FFF2-40B4-BE49-F238E27FC236}">
                <a16:creationId xmlns:a16="http://schemas.microsoft.com/office/drawing/2014/main" id="{C83E1655-2C08-494C-B11D-841D2682377C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4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</a:t>
            </a:r>
            <a:r>
              <a:rPr lang="en-US" altLang="zh-CN" sz="4000" b="1" i="0" err="1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ata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 Exploration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C766C2-BF01-4425-91F2-29BDE2334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82" y="1418551"/>
            <a:ext cx="6120001" cy="3168000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2F4819A4-D7A9-4E77-83E0-81B081088648}"/>
              </a:ext>
            </a:extLst>
          </p:cNvPr>
          <p:cNvPicPr/>
          <p:nvPr/>
        </p:nvPicPr>
        <p:blipFill rotWithShape="1">
          <a:blip r:embed="rId5"/>
          <a:srcRect t="2861" r="50345" b="2110"/>
          <a:stretch/>
        </p:blipFill>
        <p:spPr bwMode="auto">
          <a:xfrm>
            <a:off x="206120" y="1474823"/>
            <a:ext cx="2937099" cy="2645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1DFCCD2F-0F9D-9A4C-A9CF-4E5997ABB39F}"/>
              </a:ext>
            </a:extLst>
          </p:cNvPr>
          <p:cNvPicPr/>
          <p:nvPr/>
        </p:nvPicPr>
        <p:blipFill rotWithShape="1">
          <a:blip r:embed="rId5"/>
          <a:srcRect l="54673" t="2861" b="2110"/>
          <a:stretch/>
        </p:blipFill>
        <p:spPr bwMode="auto">
          <a:xfrm>
            <a:off x="3143219" y="1491883"/>
            <a:ext cx="2681097" cy="2645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Google Shape;97;p14">
            <a:extLst>
              <a:ext uri="{FF2B5EF4-FFF2-40B4-BE49-F238E27FC236}">
                <a16:creationId xmlns:a16="http://schemas.microsoft.com/office/drawing/2014/main" id="{5458FDA2-6B30-2A42-B5AD-EFFA33755B22}"/>
              </a:ext>
            </a:extLst>
          </p:cNvPr>
          <p:cNvSpPr txBox="1">
            <a:spLocks/>
          </p:cNvSpPr>
          <p:nvPr/>
        </p:nvSpPr>
        <p:spPr>
          <a:xfrm>
            <a:off x="728619" y="5157788"/>
            <a:ext cx="5664158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User age distribution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Apart</a:t>
            </a:r>
            <a:r>
              <a:rPr lang="zh-CN" altLang="en-US" sz="18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of</a:t>
            </a:r>
            <a:r>
              <a:rPr lang="zh-CN" altLang="en-US" sz="18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null, 25-45 groups were majority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18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7" name="Google Shape;97;p14">
            <a:extLst>
              <a:ext uri="{FF2B5EF4-FFF2-40B4-BE49-F238E27FC236}">
                <a16:creationId xmlns:a16="http://schemas.microsoft.com/office/drawing/2014/main" id="{DD8289AC-08D4-BB4A-898B-BE5175D59948}"/>
              </a:ext>
            </a:extLst>
          </p:cNvPr>
          <p:cNvSpPr txBox="1">
            <a:spLocks/>
          </p:cNvSpPr>
          <p:nvPr/>
        </p:nvSpPr>
        <p:spPr>
          <a:xfrm>
            <a:off x="6392777" y="5157788"/>
            <a:ext cx="4874982" cy="189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User gender distribution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Mostly unknown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Apart</a:t>
            </a:r>
            <a:r>
              <a:rPr lang="zh-CN" altLang="en-US" sz="18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of</a:t>
            </a:r>
            <a:r>
              <a:rPr lang="zh-CN" altLang="en-US" sz="1800">
                <a:solidFill>
                  <a:srgbClr val="434343"/>
                </a:solidFill>
                <a:latin typeface="Airbnb Cereal App Book" panose="020B0502020203020204" pitchFamily="34" charset="0"/>
                <a:cs typeface="Airbnb Cereal App Book" panose="020B0502020203020204" pitchFamily="34" charset="0"/>
              </a:rPr>
              <a:t> </a:t>
            </a:r>
            <a:r>
              <a:rPr lang="en-US" altLang="zh-CN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null, female was majority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18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1" name="Google Shape;146;p16">
            <a:extLst>
              <a:ext uri="{FF2B5EF4-FFF2-40B4-BE49-F238E27FC236}">
                <a16:creationId xmlns:a16="http://schemas.microsoft.com/office/drawing/2014/main" id="{7A6C571D-048D-EE47-9E06-8AF71D04A860}"/>
              </a:ext>
            </a:extLst>
          </p:cNvPr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47;p16">
            <a:extLst>
              <a:ext uri="{FF2B5EF4-FFF2-40B4-BE49-F238E27FC236}">
                <a16:creationId xmlns:a16="http://schemas.microsoft.com/office/drawing/2014/main" id="{E1645E6F-4316-F645-BAB9-C35FCFF15510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48;p16">
            <a:extLst>
              <a:ext uri="{FF2B5EF4-FFF2-40B4-BE49-F238E27FC236}">
                <a16:creationId xmlns:a16="http://schemas.microsoft.com/office/drawing/2014/main" id="{2529DBFA-4967-974E-A560-930A7D2381F1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4" name="Google Shape;149;p16">
            <a:extLst>
              <a:ext uri="{FF2B5EF4-FFF2-40B4-BE49-F238E27FC236}">
                <a16:creationId xmlns:a16="http://schemas.microsoft.com/office/drawing/2014/main" id="{7FCDED99-3638-0E40-9F2A-6D812266A282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50;p16">
            <a:extLst>
              <a:ext uri="{FF2B5EF4-FFF2-40B4-BE49-F238E27FC236}">
                <a16:creationId xmlns:a16="http://schemas.microsoft.com/office/drawing/2014/main" id="{92BFACD6-6E96-0044-B5EB-A02FAA4CE1AE}"/>
              </a:ext>
            </a:extLst>
          </p:cNvPr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151;p16">
            <a:extLst>
              <a:ext uri="{FF2B5EF4-FFF2-40B4-BE49-F238E27FC236}">
                <a16:creationId xmlns:a16="http://schemas.microsoft.com/office/drawing/2014/main" id="{135ED34F-90D4-4D4A-BCCF-778249E8D3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52;p16">
            <a:extLst>
              <a:ext uri="{FF2B5EF4-FFF2-40B4-BE49-F238E27FC236}">
                <a16:creationId xmlns:a16="http://schemas.microsoft.com/office/drawing/2014/main" id="{56BD0286-A622-D047-8A9E-00FA940E3CB9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53;p16">
            <a:extLst>
              <a:ext uri="{FF2B5EF4-FFF2-40B4-BE49-F238E27FC236}">
                <a16:creationId xmlns:a16="http://schemas.microsoft.com/office/drawing/2014/main" id="{568A6118-249A-F942-A3EC-0657EF67CD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54;p16">
            <a:extLst>
              <a:ext uri="{FF2B5EF4-FFF2-40B4-BE49-F238E27FC236}">
                <a16:creationId xmlns:a16="http://schemas.microsoft.com/office/drawing/2014/main" id="{402EBD72-A3D8-154D-93DF-6EFFF51FDC93}"/>
              </a:ext>
            </a:extLst>
          </p:cNvPr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50" name="Google Shape;156;p16">
            <a:extLst>
              <a:ext uri="{FF2B5EF4-FFF2-40B4-BE49-F238E27FC236}">
                <a16:creationId xmlns:a16="http://schemas.microsoft.com/office/drawing/2014/main" id="{04054298-DFF4-E34A-ABCA-7560BDF78495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157;p16">
            <a:extLst>
              <a:ext uri="{FF2B5EF4-FFF2-40B4-BE49-F238E27FC236}">
                <a16:creationId xmlns:a16="http://schemas.microsoft.com/office/drawing/2014/main" id="{65E4BCC0-F4A9-8E47-A746-E0DFA0F990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58;p16">
            <a:extLst>
              <a:ext uri="{FF2B5EF4-FFF2-40B4-BE49-F238E27FC236}">
                <a16:creationId xmlns:a16="http://schemas.microsoft.com/office/drawing/2014/main" id="{FA7BAAD6-FCF1-D04C-9FC9-D31C4674E89B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53" name="Google Shape;159;p16">
            <a:extLst>
              <a:ext uri="{FF2B5EF4-FFF2-40B4-BE49-F238E27FC236}">
                <a16:creationId xmlns:a16="http://schemas.microsoft.com/office/drawing/2014/main" id="{05413299-C2BC-484B-90AB-AEA1898EB5A0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160;p16">
            <a:extLst>
              <a:ext uri="{FF2B5EF4-FFF2-40B4-BE49-F238E27FC236}">
                <a16:creationId xmlns:a16="http://schemas.microsoft.com/office/drawing/2014/main" id="{1246E0F1-4FDF-724B-AD41-99C2FA21F4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61;p16">
            <a:extLst>
              <a:ext uri="{FF2B5EF4-FFF2-40B4-BE49-F238E27FC236}">
                <a16:creationId xmlns:a16="http://schemas.microsoft.com/office/drawing/2014/main" id="{D8C84B99-9BDA-2C45-93B5-42E08DA1941C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7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</a:t>
            </a:r>
            <a:r>
              <a:rPr lang="en-US" altLang="zh-CN" sz="4000" b="1" i="0" err="1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ata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 Exploration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2859FE-FC16-4FFD-AEF7-E91244603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" y="1484313"/>
            <a:ext cx="6120001" cy="316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C064BA-2CF1-462D-B523-E2AE9F209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8" y="1420413"/>
            <a:ext cx="6115964" cy="3097328"/>
          </a:xfrm>
          <a:prstGeom prst="rect">
            <a:avLst/>
          </a:prstGeom>
        </p:spPr>
      </p:pic>
      <p:sp>
        <p:nvSpPr>
          <p:cNvPr id="25" name="Google Shape;97;p14">
            <a:extLst>
              <a:ext uri="{FF2B5EF4-FFF2-40B4-BE49-F238E27FC236}">
                <a16:creationId xmlns:a16="http://schemas.microsoft.com/office/drawing/2014/main" id="{64DF5564-BA50-F449-BFEB-0E6F9B23C332}"/>
              </a:ext>
            </a:extLst>
          </p:cNvPr>
          <p:cNvSpPr txBox="1">
            <a:spLocks/>
          </p:cNvSpPr>
          <p:nvPr/>
        </p:nvSpPr>
        <p:spPr>
          <a:xfrm>
            <a:off x="728619" y="5157788"/>
            <a:ext cx="5177911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All desktops devices &gt; all mobiles devices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MacOS &gt; Windows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iOS &gt; Android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54E170F4-2827-8441-A733-5670229ADE5C}"/>
              </a:ext>
            </a:extLst>
          </p:cNvPr>
          <p:cNvSpPr txBox="1">
            <a:spLocks/>
          </p:cNvSpPr>
          <p:nvPr/>
        </p:nvSpPr>
        <p:spPr>
          <a:xfrm>
            <a:off x="6577528" y="5157788"/>
            <a:ext cx="5446151" cy="189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Web:  the most common signup method 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Much more than other mobile method (iOS, Mobile web or Android)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38" name="Google Shape;146;p16">
            <a:extLst>
              <a:ext uri="{FF2B5EF4-FFF2-40B4-BE49-F238E27FC236}">
                <a16:creationId xmlns:a16="http://schemas.microsoft.com/office/drawing/2014/main" id="{FF2261A2-343D-5847-B787-D8C76E3BAB8B}"/>
              </a:ext>
            </a:extLst>
          </p:cNvPr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47;p16">
            <a:extLst>
              <a:ext uri="{FF2B5EF4-FFF2-40B4-BE49-F238E27FC236}">
                <a16:creationId xmlns:a16="http://schemas.microsoft.com/office/drawing/2014/main" id="{958BD0D0-1891-234E-B16A-DD50FD315825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48;p16">
            <a:extLst>
              <a:ext uri="{FF2B5EF4-FFF2-40B4-BE49-F238E27FC236}">
                <a16:creationId xmlns:a16="http://schemas.microsoft.com/office/drawing/2014/main" id="{E7C45382-EB5E-3346-932B-C13001C2FEE5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  <a:endParaRPr sz="1400">
              <a:sym typeface="Calibri"/>
            </a:endParaRPr>
          </a:p>
        </p:txBody>
      </p:sp>
      <p:pic>
        <p:nvPicPr>
          <p:cNvPr id="41" name="Google Shape;149;p16">
            <a:extLst>
              <a:ext uri="{FF2B5EF4-FFF2-40B4-BE49-F238E27FC236}">
                <a16:creationId xmlns:a16="http://schemas.microsoft.com/office/drawing/2014/main" id="{327BACAA-9317-B441-8837-CA0190FA9B38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50;p16">
            <a:extLst>
              <a:ext uri="{FF2B5EF4-FFF2-40B4-BE49-F238E27FC236}">
                <a16:creationId xmlns:a16="http://schemas.microsoft.com/office/drawing/2014/main" id="{2F3BF443-78C6-CE4B-9564-FF440FDCD905}"/>
              </a:ext>
            </a:extLst>
          </p:cNvPr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51;p16">
            <a:extLst>
              <a:ext uri="{FF2B5EF4-FFF2-40B4-BE49-F238E27FC236}">
                <a16:creationId xmlns:a16="http://schemas.microsoft.com/office/drawing/2014/main" id="{32061163-A981-0E4F-B4C9-CA42D9B611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52;p16">
            <a:extLst>
              <a:ext uri="{FF2B5EF4-FFF2-40B4-BE49-F238E27FC236}">
                <a16:creationId xmlns:a16="http://schemas.microsoft.com/office/drawing/2014/main" id="{03A177D6-FE01-C345-BAD4-713D559FEABB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153;p16">
            <a:extLst>
              <a:ext uri="{FF2B5EF4-FFF2-40B4-BE49-F238E27FC236}">
                <a16:creationId xmlns:a16="http://schemas.microsoft.com/office/drawing/2014/main" id="{4DBBC40D-7E2F-8F4D-B237-45DBA1DB77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54;p16">
            <a:extLst>
              <a:ext uri="{FF2B5EF4-FFF2-40B4-BE49-F238E27FC236}">
                <a16:creationId xmlns:a16="http://schemas.microsoft.com/office/drawing/2014/main" id="{CEDED007-9FF6-D941-867C-AF4AF224174A}"/>
              </a:ext>
            </a:extLst>
          </p:cNvPr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47" name="Google Shape;156;p16">
            <a:extLst>
              <a:ext uri="{FF2B5EF4-FFF2-40B4-BE49-F238E27FC236}">
                <a16:creationId xmlns:a16="http://schemas.microsoft.com/office/drawing/2014/main" id="{1A6F60F8-250A-0B4E-AD81-51FEBF52964E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57;p16">
            <a:extLst>
              <a:ext uri="{FF2B5EF4-FFF2-40B4-BE49-F238E27FC236}">
                <a16:creationId xmlns:a16="http://schemas.microsoft.com/office/drawing/2014/main" id="{2BFA4876-C556-AE4C-AC31-FA88FD7200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58;p16">
            <a:extLst>
              <a:ext uri="{FF2B5EF4-FFF2-40B4-BE49-F238E27FC236}">
                <a16:creationId xmlns:a16="http://schemas.microsoft.com/office/drawing/2014/main" id="{1453F868-810E-7946-845E-E9A437A99953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50" name="Google Shape;159;p16">
            <a:extLst>
              <a:ext uri="{FF2B5EF4-FFF2-40B4-BE49-F238E27FC236}">
                <a16:creationId xmlns:a16="http://schemas.microsoft.com/office/drawing/2014/main" id="{C6640155-8523-EF48-9B70-8D1B7F64B77C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160;p16">
            <a:extLst>
              <a:ext uri="{FF2B5EF4-FFF2-40B4-BE49-F238E27FC236}">
                <a16:creationId xmlns:a16="http://schemas.microsoft.com/office/drawing/2014/main" id="{E5136BB4-68A3-7948-8ACF-A1407DFAC7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61;p16">
            <a:extLst>
              <a:ext uri="{FF2B5EF4-FFF2-40B4-BE49-F238E27FC236}">
                <a16:creationId xmlns:a16="http://schemas.microsoft.com/office/drawing/2014/main" id="{CEEE9AD9-B1B0-FA40-AE15-D2F80924EDB1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92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" y="365129"/>
            <a:ext cx="1520400" cy="584700"/>
          </a:xfrm>
          <a:prstGeom prst="rect">
            <a:avLst/>
          </a:prstGeom>
          <a:solidFill>
            <a:srgbClr val="FF5A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208" y="383190"/>
            <a:ext cx="1823125" cy="56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1648050" y="176313"/>
            <a:ext cx="9705900" cy="96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000"/>
            </a:pPr>
            <a:r>
              <a:rPr lang="en-SG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D</a:t>
            </a:r>
            <a:r>
              <a:rPr lang="en-US" altLang="zh-CN" sz="4000" b="1" i="0" err="1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ata</a:t>
            </a:r>
            <a:r>
              <a:rPr lang="en-US" altLang="zh-CN" sz="4000" b="1" i="0">
                <a:solidFill>
                  <a:srgbClr val="434343"/>
                </a:solidFill>
                <a:latin typeface="Brandon Grotesque" panose="020B0503020203060202" pitchFamily="34" charset="0"/>
                <a:cs typeface="Calibri" panose="020F0502020204030204" pitchFamily="34" charset="0"/>
              </a:rPr>
              <a:t> Exploration</a:t>
            </a:r>
            <a:endParaRPr lang="en-SG" sz="4000" b="1" i="0">
              <a:solidFill>
                <a:srgbClr val="434343"/>
              </a:solidFill>
              <a:latin typeface="Brandon Grotesque" panose="020B0503020203060202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42">
            <a:extLst>
              <a:ext uri="{FF2B5EF4-FFF2-40B4-BE49-F238E27FC236}">
                <a16:creationId xmlns:a16="http://schemas.microsoft.com/office/drawing/2014/main" id="{A6FE48E0-9F4F-4DB6-9CFE-47B5B1D3AC0A}"/>
              </a:ext>
            </a:extLst>
          </p:cNvPr>
          <p:cNvPicPr/>
          <p:nvPr/>
        </p:nvPicPr>
        <p:blipFill rotWithShape="1">
          <a:blip r:embed="rId4"/>
          <a:srcRect l="4767" t="9102" r="9126" b="9992"/>
          <a:stretch/>
        </p:blipFill>
        <p:spPr bwMode="auto">
          <a:xfrm>
            <a:off x="1184508" y="1159794"/>
            <a:ext cx="4326947" cy="4108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43">
            <a:extLst>
              <a:ext uri="{FF2B5EF4-FFF2-40B4-BE49-F238E27FC236}">
                <a16:creationId xmlns:a16="http://schemas.microsoft.com/office/drawing/2014/main" id="{B09BCF8E-CE2C-42A3-B91C-9DF4461149E5}"/>
              </a:ext>
            </a:extLst>
          </p:cNvPr>
          <p:cNvPicPr/>
          <p:nvPr/>
        </p:nvPicPr>
        <p:blipFill rotWithShape="1">
          <a:blip r:embed="rId5"/>
          <a:srcRect l="5346" t="9246" r="8837" b="9415"/>
          <a:stretch/>
        </p:blipFill>
        <p:spPr bwMode="auto">
          <a:xfrm>
            <a:off x="6371384" y="1159794"/>
            <a:ext cx="4207193" cy="4108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右大括号 19">
            <a:extLst>
              <a:ext uri="{FF2B5EF4-FFF2-40B4-BE49-F238E27FC236}">
                <a16:creationId xmlns:a16="http://schemas.microsoft.com/office/drawing/2014/main" id="{603909D2-8022-47FD-82C5-AE740721F1DD}"/>
              </a:ext>
            </a:extLst>
          </p:cNvPr>
          <p:cNvSpPr/>
          <p:nvPr/>
        </p:nvSpPr>
        <p:spPr>
          <a:xfrm rot="5400000">
            <a:off x="4853103" y="5047271"/>
            <a:ext cx="173143" cy="701804"/>
          </a:xfrm>
          <a:prstGeom prst="rightBrace">
            <a:avLst/>
          </a:prstGeom>
          <a:ln w="19050">
            <a:solidFill>
              <a:srgbClr val="FF5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A4741B08-E2AD-4834-BECD-55C6F2223147}"/>
              </a:ext>
            </a:extLst>
          </p:cNvPr>
          <p:cNvSpPr/>
          <p:nvPr/>
        </p:nvSpPr>
        <p:spPr>
          <a:xfrm rot="5400000">
            <a:off x="9090807" y="5047194"/>
            <a:ext cx="173143" cy="701804"/>
          </a:xfrm>
          <a:prstGeom prst="rightBrace">
            <a:avLst/>
          </a:prstGeom>
          <a:ln w="19050">
            <a:solidFill>
              <a:srgbClr val="FF5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Google Shape;97;p14">
            <a:extLst>
              <a:ext uri="{FF2B5EF4-FFF2-40B4-BE49-F238E27FC236}">
                <a16:creationId xmlns:a16="http://schemas.microsoft.com/office/drawing/2014/main" id="{C230309A-60BF-1F43-9721-8B7D7DC5A0E5}"/>
              </a:ext>
            </a:extLst>
          </p:cNvPr>
          <p:cNvSpPr txBox="1">
            <a:spLocks/>
          </p:cNvSpPr>
          <p:nvPr/>
        </p:nvSpPr>
        <p:spPr>
          <a:xfrm>
            <a:off x="1117544" y="5618455"/>
            <a:ext cx="541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Fewer bookings in weekends. 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28" name="Google Shape;97;p14">
            <a:extLst>
              <a:ext uri="{FF2B5EF4-FFF2-40B4-BE49-F238E27FC236}">
                <a16:creationId xmlns:a16="http://schemas.microsoft.com/office/drawing/2014/main" id="{D9A40CE2-48C3-8C47-B4E2-653DEC5487B2}"/>
              </a:ext>
            </a:extLst>
          </p:cNvPr>
          <p:cNvSpPr txBox="1">
            <a:spLocks/>
          </p:cNvSpPr>
          <p:nvPr/>
        </p:nvSpPr>
        <p:spPr>
          <a:xfrm>
            <a:off x="6371385" y="5618455"/>
            <a:ext cx="5419566" cy="69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Summer: peak  &gt;  January to April: clear dip </a:t>
            </a:r>
          </a:p>
          <a:p>
            <a:pPr marL="5207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434343"/>
                </a:solidFill>
                <a:latin typeface="Airbnb Cereal App Book" panose="020B0502020203020204" pitchFamily="34" charset="0"/>
                <a:ea typeface="Airbnb Cereal App Book" panose="020B0502020203020204" pitchFamily="34" charset="0"/>
                <a:cs typeface="Airbnb Cereal App Book" panose="020B0502020203020204" pitchFamily="34" charset="0"/>
              </a:rPr>
              <a:t>Seasonality of consumer interests in housing</a:t>
            </a:r>
            <a:endParaRPr lang="en-US" sz="1400">
              <a:solidFill>
                <a:srgbClr val="434343"/>
              </a:solidFill>
              <a:latin typeface="Airbnb Cereal App Book" panose="020B0502020203020204" pitchFamily="34" charset="0"/>
              <a:ea typeface="Airbnb Cereal App Book" panose="020B0502020203020204" pitchFamily="34" charset="0"/>
              <a:cs typeface="Airbnb Cereal App Book" panose="020B0502020203020204" pitchFamily="34" charset="0"/>
            </a:endParaRPr>
          </a:p>
        </p:txBody>
      </p:sp>
      <p:sp>
        <p:nvSpPr>
          <p:cNvPr id="43" name="Google Shape;146;p16">
            <a:extLst>
              <a:ext uri="{FF2B5EF4-FFF2-40B4-BE49-F238E27FC236}">
                <a16:creationId xmlns:a16="http://schemas.microsoft.com/office/drawing/2014/main" id="{51C3460E-45DB-134E-8621-F095F3805EF2}"/>
              </a:ext>
            </a:extLst>
          </p:cNvPr>
          <p:cNvSpPr/>
          <p:nvPr/>
        </p:nvSpPr>
        <p:spPr>
          <a:xfrm>
            <a:off x="1" y="6524315"/>
            <a:ext cx="2465914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47;p16">
            <a:extLst>
              <a:ext uri="{FF2B5EF4-FFF2-40B4-BE49-F238E27FC236}">
                <a16:creationId xmlns:a16="http://schemas.microsoft.com/office/drawing/2014/main" id="{340E7012-C078-7E4C-A046-221D4E636CF2}"/>
              </a:ext>
            </a:extLst>
          </p:cNvPr>
          <p:cNvSpPr/>
          <p:nvPr/>
        </p:nvSpPr>
        <p:spPr>
          <a:xfrm>
            <a:off x="2466523" y="6524315"/>
            <a:ext cx="2147700" cy="324000"/>
          </a:xfrm>
          <a:prstGeom prst="rect">
            <a:avLst/>
          </a:prstGeom>
          <a:solidFill>
            <a:srgbClr val="FF5A61"/>
          </a:solidFill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48;p16">
            <a:extLst>
              <a:ext uri="{FF2B5EF4-FFF2-40B4-BE49-F238E27FC236}">
                <a16:creationId xmlns:a16="http://schemas.microsoft.com/office/drawing/2014/main" id="{AF123610-A9D1-0945-B2E7-7B08A2E1E1B8}"/>
              </a:ext>
            </a:extLst>
          </p:cNvPr>
          <p:cNvSpPr txBox="1"/>
          <p:nvPr/>
        </p:nvSpPr>
        <p:spPr>
          <a:xfrm>
            <a:off x="487813" y="6532427"/>
            <a:ext cx="163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5A6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SG" sz="1400">
                <a:sym typeface="Calibri"/>
              </a:rPr>
              <a:t>Problem Statement</a:t>
            </a:r>
          </a:p>
        </p:txBody>
      </p:sp>
      <p:pic>
        <p:nvPicPr>
          <p:cNvPr id="46" name="Google Shape;149;p16">
            <a:extLst>
              <a:ext uri="{FF2B5EF4-FFF2-40B4-BE49-F238E27FC236}">
                <a16:creationId xmlns:a16="http://schemas.microsoft.com/office/drawing/2014/main" id="{C5718074-B68F-CE4A-A2DA-E285CB44586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25000"/>
          </a:blip>
          <a:srcRect r="69071"/>
          <a:stretch/>
        </p:blipFill>
        <p:spPr>
          <a:xfrm>
            <a:off x="2782548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50;p16">
            <a:extLst>
              <a:ext uri="{FF2B5EF4-FFF2-40B4-BE49-F238E27FC236}">
                <a16:creationId xmlns:a16="http://schemas.microsoft.com/office/drawing/2014/main" id="{D4C1037E-8221-C946-BDE4-A005697111BD}"/>
              </a:ext>
            </a:extLst>
          </p:cNvPr>
          <p:cNvSpPr txBox="1"/>
          <p:nvPr/>
        </p:nvSpPr>
        <p:spPr>
          <a:xfrm>
            <a:off x="2928395" y="6532427"/>
            <a:ext cx="156971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1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51;p16">
            <a:extLst>
              <a:ext uri="{FF2B5EF4-FFF2-40B4-BE49-F238E27FC236}">
                <a16:creationId xmlns:a16="http://schemas.microsoft.com/office/drawing/2014/main" id="{AE5021D9-9431-ED4B-96E2-F7A4A9A186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309669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52;p16">
            <a:extLst>
              <a:ext uri="{FF2B5EF4-FFF2-40B4-BE49-F238E27FC236}">
                <a16:creationId xmlns:a16="http://schemas.microsoft.com/office/drawing/2014/main" id="{FB3E068B-E870-2049-AFDE-52F3AD20DFFE}"/>
              </a:ext>
            </a:extLst>
          </p:cNvPr>
          <p:cNvSpPr/>
          <p:nvPr/>
        </p:nvSpPr>
        <p:spPr>
          <a:xfrm>
            <a:off x="4614395" y="6524315"/>
            <a:ext cx="33270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53;p16">
            <a:extLst>
              <a:ext uri="{FF2B5EF4-FFF2-40B4-BE49-F238E27FC236}">
                <a16:creationId xmlns:a16="http://schemas.microsoft.com/office/drawing/2014/main" id="{6CA0CB1E-9A8C-2448-BFA8-6B28FB305F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495161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54;p16">
            <a:extLst>
              <a:ext uri="{FF2B5EF4-FFF2-40B4-BE49-F238E27FC236}">
                <a16:creationId xmlns:a16="http://schemas.microsoft.com/office/drawing/2014/main" id="{15E148AE-9B1D-084A-AB2B-516B0434C302}"/>
              </a:ext>
            </a:extLst>
          </p:cNvPr>
          <p:cNvSpPr txBox="1"/>
          <p:nvPr/>
        </p:nvSpPr>
        <p:spPr>
          <a:xfrm>
            <a:off x="5097464" y="6532427"/>
            <a:ext cx="2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Methodology &amp; Implementation</a:t>
            </a:r>
            <a:endParaRPr/>
          </a:p>
        </p:txBody>
      </p:sp>
      <p:sp>
        <p:nvSpPr>
          <p:cNvPr id="52" name="Google Shape;156;p16">
            <a:extLst>
              <a:ext uri="{FF2B5EF4-FFF2-40B4-BE49-F238E27FC236}">
                <a16:creationId xmlns:a16="http://schemas.microsoft.com/office/drawing/2014/main" id="{DC7939B8-4957-8B42-A2B3-05C9B183C678}"/>
              </a:ext>
            </a:extLst>
          </p:cNvPr>
          <p:cNvSpPr/>
          <p:nvPr/>
        </p:nvSpPr>
        <p:spPr>
          <a:xfrm>
            <a:off x="7940949" y="6524315"/>
            <a:ext cx="25101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57;p16">
            <a:extLst>
              <a:ext uri="{FF2B5EF4-FFF2-40B4-BE49-F238E27FC236}">
                <a16:creationId xmlns:a16="http://schemas.microsoft.com/office/drawing/2014/main" id="{32D17375-FFCE-9149-B4DA-2046EEEB63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829720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58;p16">
            <a:extLst>
              <a:ext uri="{FF2B5EF4-FFF2-40B4-BE49-F238E27FC236}">
                <a16:creationId xmlns:a16="http://schemas.microsoft.com/office/drawing/2014/main" id="{49F82C16-EA3D-514B-8CE3-FE76FBD6AC99}"/>
              </a:ext>
            </a:extLst>
          </p:cNvPr>
          <p:cNvSpPr txBox="1"/>
          <p:nvPr/>
        </p:nvSpPr>
        <p:spPr>
          <a:xfrm>
            <a:off x="8443054" y="6532427"/>
            <a:ext cx="171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55" name="Google Shape;159;p16">
            <a:extLst>
              <a:ext uri="{FF2B5EF4-FFF2-40B4-BE49-F238E27FC236}">
                <a16:creationId xmlns:a16="http://schemas.microsoft.com/office/drawing/2014/main" id="{F09C71D0-E9CA-3643-8760-9327B0B075E2}"/>
              </a:ext>
            </a:extLst>
          </p:cNvPr>
          <p:cNvSpPr/>
          <p:nvPr/>
        </p:nvSpPr>
        <p:spPr>
          <a:xfrm>
            <a:off x="10451805" y="6524315"/>
            <a:ext cx="1740300" cy="324000"/>
          </a:xfrm>
          <a:prstGeom prst="rect">
            <a:avLst/>
          </a:prstGeom>
          <a:noFill/>
          <a:ln w="12700" cap="flat" cmpd="sng">
            <a:solidFill>
              <a:srgbClr val="FF5A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60;p16">
            <a:extLst>
              <a:ext uri="{FF2B5EF4-FFF2-40B4-BE49-F238E27FC236}">
                <a16:creationId xmlns:a16="http://schemas.microsoft.com/office/drawing/2014/main" id="{1EED0F29-8461-9E42-8B66-C9BAA30587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9071"/>
          <a:stretch/>
        </p:blipFill>
        <p:spPr>
          <a:xfrm>
            <a:off x="10747536" y="6596315"/>
            <a:ext cx="178145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161;p16">
            <a:extLst>
              <a:ext uri="{FF2B5EF4-FFF2-40B4-BE49-F238E27FC236}">
                <a16:creationId xmlns:a16="http://schemas.microsoft.com/office/drawing/2014/main" id="{E28CFD79-8256-6F4C-BA81-0C2CFB47EA39}"/>
              </a:ext>
            </a:extLst>
          </p:cNvPr>
          <p:cNvSpPr txBox="1"/>
          <p:nvPr/>
        </p:nvSpPr>
        <p:spPr>
          <a:xfrm>
            <a:off x="10893384" y="6532427"/>
            <a:ext cx="105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FF5A6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21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8D45FED702A1D469AECA4BEEDC9F9AD" ma:contentTypeVersion="4" ma:contentTypeDescription="新建文档。" ma:contentTypeScope="" ma:versionID="dbc96660d1f3431fb558490f11a633fa">
  <xsd:schema xmlns:xsd="http://www.w3.org/2001/XMLSchema" xmlns:xs="http://www.w3.org/2001/XMLSchema" xmlns:p="http://schemas.microsoft.com/office/2006/metadata/properties" xmlns:ns2="de9db7d7-d5cf-4864-a869-d2332a9d560c" targetNamespace="http://schemas.microsoft.com/office/2006/metadata/properties" ma:root="true" ma:fieldsID="a7cb992f7380eeeba4907fac3dcf90ee" ns2:_="">
    <xsd:import namespace="de9db7d7-d5cf-4864-a869-d2332a9d5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db7d7-d5cf-4864-a869-d2332a9d56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322E6-261E-4977-BD1B-A373FE116595}"/>
</file>

<file path=customXml/itemProps2.xml><?xml version="1.0" encoding="utf-8"?>
<ds:datastoreItem xmlns:ds="http://schemas.openxmlformats.org/officeDocument/2006/customXml" ds:itemID="{2C67E52E-CD1E-4887-A264-8E4DBDE92D28}">
  <ds:schemaRefs>
    <ds:schemaRef ds:uri="de9db7d7-d5cf-4864-a869-d2332a9d56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E0BA0B-02D1-4CE3-8045-1117FAFAA5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主题​​</vt:lpstr>
      <vt:lpstr>Prediction for Airbnb New User Bookings</vt:lpstr>
      <vt:lpstr>Problem Statement</vt:lpstr>
      <vt:lpstr>Problem Statement</vt:lpstr>
      <vt:lpstr>Methodology</vt:lpstr>
      <vt:lpstr>Data Description</vt:lpstr>
      <vt:lpstr>Data Exploration</vt:lpstr>
      <vt:lpstr>Data Exploration</vt:lpstr>
      <vt:lpstr>Data Exploration</vt:lpstr>
      <vt:lpstr>Data Exploration</vt:lpstr>
      <vt:lpstr>Feature Engineering</vt:lpstr>
      <vt:lpstr>Feature Engineering &amp; Selection</vt:lpstr>
      <vt:lpstr>Feature Engineering &amp; Selection</vt:lpstr>
      <vt:lpstr>Evaluation Method</vt:lpstr>
      <vt:lpstr>Model Training </vt:lpstr>
      <vt:lpstr>Model Training - Logistic Regression</vt:lpstr>
      <vt:lpstr>Model Training - Tree</vt:lpstr>
      <vt:lpstr>Model Training - SVM</vt:lpstr>
      <vt:lpstr>Model Training - Comparison</vt:lpstr>
      <vt:lpstr>Optimization</vt:lpstr>
      <vt:lpstr>Optimization</vt:lpstr>
      <vt:lpstr>Optimization</vt:lpstr>
      <vt:lpstr>Result</vt:lpstr>
      <vt:lpstr>Discussion &amp; Summary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#GAO</dc:creator>
  <cp:revision>1</cp:revision>
  <dcterms:created xsi:type="dcterms:W3CDTF">2018-11-11T06:30:46Z</dcterms:created>
  <dcterms:modified xsi:type="dcterms:W3CDTF">2018-11-13T12:02:20Z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0x01010078D45FED702A1D469AECA4BEEDC9F9AD</vt:lpwstr>
  </property>
</Properties>
</file>