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8D0A4-C9D3-4F9A-9B00-8B42B784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2857B-6002-4B7F-874C-F38A083EB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1A1E9-730E-4B79-9425-981B9E52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B3A6F-8372-4FED-9C91-A7A49FCD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8518C-A158-456B-B5AF-EA62D791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8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1F68F-2063-4E27-8CFE-695D11C5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63F7D-828F-4B5E-AE3C-4F77A381F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713EC-4F18-42E6-9F68-B6108D72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9E19A-FF32-412B-B85E-C5E194B7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9B333-DBB6-4268-8C91-438CE986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1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F76AC2-291B-4702-9BB7-B933A35AD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8BF11-D9BF-4DDF-BB5B-34685311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0CD96-97CC-4ED6-A115-9CB0EF12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F68F4-169E-4ABF-91A3-3B548DBA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57AAD-2D94-486E-B356-85BDA735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FC378-23B5-4D95-9CF9-E56FD10D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BA292-1C80-4674-88A6-B9264E5F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4E713-92A5-4425-A477-C0BF00F8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9276D-1C2D-4F5D-AEA9-FA2BB21E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9790-0B88-45B8-9B52-41B55CFA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1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CD015-0AC4-409A-9450-5A9FF5E5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56AAE-B87E-4B28-B783-D3598AC6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45A1B-670D-4230-99FE-84B96BE8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57482-BA7B-49D4-BE5E-5F5C906C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84DF2-7539-4E9A-97BC-ED08E89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9F91-7E23-44A0-9007-69CDB60F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E6A61-E440-4E4C-A597-A201C6016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83A44-9AC0-4248-A297-526161B60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FE03B-6F3F-4FBB-9B64-E492A2F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07A7B-61B3-42D7-94D5-ED8E85BF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94959-B4D7-4DBE-8F25-18345795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4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728A7-A87C-4155-83EC-3BFEE9EA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540BE-937D-4BDB-8021-8800E130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0449E-763A-4162-9710-EA716FD6B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824235-041D-49A0-B260-C72C1A33A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66C807-C41D-4725-8B4F-70CA5C12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671B2E-21FB-46D8-969E-745C9B64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7547D0-7F10-454D-B984-92E81F42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57E3BD-E06A-4DA1-82D0-8925B0F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8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1D91B-FBB8-43D0-A4A7-6339DAEE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59005-1A89-4D9D-AF6C-C1A36F9F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01FE47-9BAB-49FC-AF32-B248A7E4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6DEF64-EDB3-4BF3-8E40-D668AA6E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D0AB5-B590-4805-A2D1-9AC2E1DE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91EE63-0A51-47E8-ABF8-CE95DCA4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A36C6-BC67-4346-BAC0-49D755F0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6272-88B8-4C4D-9875-97BE90CA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F45F4-A989-48F4-B90A-4D63C72D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CE104-837C-41AC-AAD5-7BA1FE75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D6A0A-D798-4AD8-8E33-034F3A8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1BC37-8834-4BCA-BC4E-103A1103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87CFF-A6BD-46DC-9167-ACB48447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5B3DB-7EE5-460E-AF4B-FD30B31C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986836-C9B6-4577-89C9-73D22C220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A4578-BED7-4051-8D95-1D35CE47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02078-DE07-4584-8625-01A2E01C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EA644-4342-4087-B04E-9962E942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5439E-186F-4593-B363-96F8CD6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E711C6-5136-4C9F-A2A7-708BD0E7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B4CE4-C848-4608-8857-721807E9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5CA53-2933-47A3-B20C-517CAEB85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FCDA-39A3-4CC3-81A3-3BC0D8B42B3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03EC3-4712-4B83-8F5B-B326905B0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D6421-B73C-4D6B-AC8F-C485270D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B85C-8603-494E-8B66-A941E7EC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5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0AC4D7-1C2E-406D-93F1-8EC70D500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65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AFC51A-CE12-4AA2-B295-F2551D6FCCBF}"/>
                  </a:ext>
                </a:extLst>
              </p:cNvPr>
              <p:cNvSpPr txBox="1"/>
              <p:nvPr/>
            </p:nvSpPr>
            <p:spPr>
              <a:xfrm>
                <a:off x="3111387" y="3110299"/>
                <a:ext cx="8658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:endParaRPr lang="zh-CN" altLang="en-US" sz="12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AFC51A-CE12-4AA2-B295-F2551D6F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87" y="3110299"/>
                <a:ext cx="8658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4877D50-263D-4BA2-AA1F-570BA73A7261}"/>
              </a:ext>
            </a:extLst>
          </p:cNvPr>
          <p:cNvSpPr txBox="1"/>
          <p:nvPr/>
        </p:nvSpPr>
        <p:spPr>
          <a:xfrm>
            <a:off x="5818173" y="5186995"/>
            <a:ext cx="276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9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3513B9-AFEF-4A5F-9362-75854366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43" y="1463494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AFC51A-CE12-4AA2-B295-F2551D6FCCBF}"/>
                  </a:ext>
                </a:extLst>
              </p:cNvPr>
              <p:cNvSpPr txBox="1"/>
              <p:nvPr/>
            </p:nvSpPr>
            <p:spPr>
              <a:xfrm>
                <a:off x="3111387" y="3110299"/>
                <a:ext cx="865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𝑑𝑢𝑎𝑙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:endParaRPr lang="en-US" altLang="zh-CN" sz="1200" b="0" dirty="0"/>
              </a:p>
              <a:p>
                <a:pPr/>
                <a:endParaRPr lang="zh-CN" altLang="en-US" sz="12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AFC51A-CE12-4AA2-B295-F2551D6F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87" y="3110299"/>
                <a:ext cx="8658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4877D50-263D-4BA2-AA1F-570BA73A7261}"/>
              </a:ext>
            </a:extLst>
          </p:cNvPr>
          <p:cNvSpPr txBox="1"/>
          <p:nvPr/>
        </p:nvSpPr>
        <p:spPr>
          <a:xfrm>
            <a:off x="5818173" y="5186995"/>
            <a:ext cx="276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38C4BB-6DF9-49E6-8A60-5271D4278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AFC51A-CE12-4AA2-B295-F2551D6FCCBF}"/>
                  </a:ext>
                </a:extLst>
              </p:cNvPr>
              <p:cNvSpPr txBox="1"/>
              <p:nvPr/>
            </p:nvSpPr>
            <p:spPr>
              <a:xfrm>
                <a:off x="3111387" y="3110299"/>
                <a:ext cx="8658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AFC51A-CE12-4AA2-B295-F2551D6F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87" y="3110299"/>
                <a:ext cx="86584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4877D50-263D-4BA2-AA1F-570BA73A7261}"/>
              </a:ext>
            </a:extLst>
          </p:cNvPr>
          <p:cNvSpPr txBox="1"/>
          <p:nvPr/>
        </p:nvSpPr>
        <p:spPr>
          <a:xfrm>
            <a:off x="5818173" y="5186995"/>
            <a:ext cx="276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3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剑桥</dc:creator>
  <cp:lastModifiedBy>陆 剑桥</cp:lastModifiedBy>
  <cp:revision>2</cp:revision>
  <dcterms:created xsi:type="dcterms:W3CDTF">2020-12-05T03:43:54Z</dcterms:created>
  <dcterms:modified xsi:type="dcterms:W3CDTF">2020-12-05T03:50:22Z</dcterms:modified>
</cp:coreProperties>
</file>