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64" r:id="rId2"/>
    <p:sldId id="558" r:id="rId3"/>
    <p:sldId id="559" r:id="rId4"/>
    <p:sldId id="562" r:id="rId5"/>
    <p:sldId id="561" r:id="rId6"/>
    <p:sldId id="560" r:id="rId7"/>
  </p:sldIdLst>
  <p:sldSz cx="9144000" cy="5143500" type="screen16x9"/>
  <p:notesSz cx="6858000" cy="9144000"/>
  <p:defaultTextStyle>
    <a:defPPr>
      <a:defRPr lang="en-US"/>
    </a:defPPr>
    <a:lvl1pPr algn="l" defTabSz="4079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07988" indent="49213" algn="l" defTabSz="4079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815975" indent="98425" algn="l" defTabSz="4079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223963" indent="147638" algn="l" defTabSz="4079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631950" indent="196850" algn="l" defTabSz="4079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8">
          <p15:clr>
            <a:srgbClr val="A4A3A4"/>
          </p15:clr>
        </p15:guide>
        <p15:guide id="2" orient="horz" pos="2971">
          <p15:clr>
            <a:srgbClr val="A4A3A4"/>
          </p15:clr>
        </p15:guide>
        <p15:guide id="3" orient="horz" pos="268">
          <p15:clr>
            <a:srgbClr val="A4A3A4"/>
          </p15:clr>
        </p15:guide>
        <p15:guide id="4" pos="5663">
          <p15:clr>
            <a:srgbClr val="A4A3A4"/>
          </p15:clr>
        </p15:guide>
        <p15:guide id="5" pos="343">
          <p15:clr>
            <a:srgbClr val="A4A3A4"/>
          </p15:clr>
        </p15:guide>
        <p15:guide id="6" pos="5428">
          <p15:clr>
            <a:srgbClr val="A4A3A4"/>
          </p15:clr>
        </p15:guide>
        <p15:guide id="7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69655B"/>
    <a:srgbClr val="696555"/>
    <a:srgbClr val="828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2" autoAdjust="0"/>
    <p:restoredTop sz="94707" autoAdjust="0"/>
  </p:normalViewPr>
  <p:slideViewPr>
    <p:cSldViewPr snapToGrid="0" snapToObjects="1">
      <p:cViewPr varScale="1">
        <p:scale>
          <a:sx n="93" d="100"/>
          <a:sy n="93" d="100"/>
        </p:scale>
        <p:origin x="564" y="66"/>
      </p:cViewPr>
      <p:guideLst>
        <p:guide orient="horz" pos="778"/>
        <p:guide orient="horz" pos="2971"/>
        <p:guide orient="horz" pos="268"/>
        <p:guide pos="5663"/>
        <p:guide pos="343"/>
        <p:guide pos="5428"/>
        <p:guide orient="horz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127424A-6A99-4740-81D0-A9DC452D4BF3}" type="datetimeFigureOut">
              <a:rPr lang="en-US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050686-DE3D-964A-97E8-78A7A68B2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7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5D93D9-971A-0545-B4D5-228D63A6E532}" type="datetimeFigureOut">
              <a:rPr lang="en-US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1C2DE5-2AC0-E34A-9752-F7C46EA9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5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8575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85750" algn="l" defTabSz="28575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71500" algn="l" defTabSz="28575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857250" algn="l" defTabSz="28575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143000" algn="l" defTabSz="28575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428750" algn="l" defTabSz="28575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Drag picture over</a:t>
            </a:r>
            <a:br>
              <a:rPr lang="en-US" noProof="0" dirty="0" smtClean="0"/>
            </a:br>
            <a:r>
              <a:rPr lang="en-US" noProof="0" dirty="0" smtClean="0"/>
              <a:t>placeholder or </a:t>
            </a:r>
            <a:br>
              <a:rPr lang="en-US" noProof="0" dirty="0" smtClean="0"/>
            </a:br>
            <a:r>
              <a:rPr lang="en-US" noProof="0" dirty="0" smtClean="0"/>
              <a:t>click icon to add</a:t>
            </a:r>
            <a:endParaRPr lang="en-US" noProof="0" dirty="0"/>
          </a:p>
        </p:txBody>
      </p:sp>
      <p:pic>
        <p:nvPicPr>
          <p:cNvPr id="6" name="Picture Placeholder 6" descr="ancestryALON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280" b="-13280"/>
          <a:stretch>
            <a:fillRect/>
          </a:stretch>
        </p:blipFill>
        <p:spPr bwMode="auto">
          <a:xfrm>
            <a:off x="476250" y="2343150"/>
            <a:ext cx="23447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022" y="2985975"/>
            <a:ext cx="7772400" cy="49879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611" y="3490325"/>
            <a:ext cx="6400800" cy="385558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08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1022" y="4269256"/>
            <a:ext cx="5460008" cy="305356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78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Conten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990"/>
            <a:ext cx="2654300" cy="512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5" y="329842"/>
            <a:ext cx="5792020" cy="78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1354" y="1116889"/>
            <a:ext cx="57920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851150" y="4757738"/>
            <a:ext cx="2895600" cy="150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E54D9-EECC-0F4B-950C-0A441B5AD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5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197"/>
            <a:ext cx="2654300" cy="512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5" y="329842"/>
            <a:ext cx="5792020" cy="78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1354" y="1116889"/>
            <a:ext cx="57920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851150" y="4757738"/>
            <a:ext cx="2895600" cy="150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BD1B7-0BCE-3640-BAFD-ED1F631F69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4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Conten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197"/>
            <a:ext cx="2654300" cy="512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5" y="329842"/>
            <a:ext cx="5792020" cy="78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1354" y="1116889"/>
            <a:ext cx="57920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851150" y="4757738"/>
            <a:ext cx="2895600" cy="150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FBE00-239A-8842-A8FC-429776B4B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3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4763"/>
            <a:ext cx="2654300" cy="5029201"/>
          </a:xfrm>
          <a:prstGeom prst="rect">
            <a:avLst/>
          </a:prstGeom>
          <a:solidFill>
            <a:srgbClr val="25252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marL="84138"/>
            <a:endParaRPr lang="en-US">
              <a:cs typeface="Helvetica Light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657475" cy="503237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Drag picture over</a:t>
            </a:r>
            <a:br>
              <a:rPr lang="en-US" noProof="0" dirty="0" smtClean="0"/>
            </a:br>
            <a:r>
              <a:rPr lang="en-US" noProof="0" dirty="0" smtClean="0"/>
              <a:t>placeholder or </a:t>
            </a:r>
            <a:br>
              <a:rPr lang="en-US" noProof="0" dirty="0" smtClean="0"/>
            </a:br>
            <a:r>
              <a:rPr lang="en-US" noProof="0" dirty="0" smtClean="0"/>
              <a:t>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5" y="329842"/>
            <a:ext cx="5792020" cy="78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1354" y="1116889"/>
            <a:ext cx="57920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851150" y="4757738"/>
            <a:ext cx="2895600" cy="150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9BA60-6255-9A48-8928-96D8F4DF7C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2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 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Drag picture over placeholder </a:t>
            </a:r>
            <a:br>
              <a:rPr lang="en-US" noProof="0" dirty="0" smtClean="0"/>
            </a:br>
            <a:r>
              <a:rPr lang="en-US" noProof="0" dirty="0" smtClean="0"/>
              <a:t>or click icon to add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357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E667-BC01-1044-87D7-2CDCB7B0D6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32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51938" cy="5033963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CDB35-04A9-1A49-800E-F59ADE7FA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26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or Quo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" y="-3175"/>
            <a:ext cx="3798217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425707"/>
            <a:ext cx="4596805" cy="4244282"/>
          </a:xfrm>
        </p:spPr>
        <p:txBody>
          <a:bodyPr anchor="ctr"/>
          <a:lstStyle>
            <a:lvl1pPr marL="0" indent="0">
              <a:buNone/>
              <a:defRPr sz="3200" b="1">
                <a:latin typeface="Calibri"/>
                <a:cs typeface="Calibri"/>
              </a:defRPr>
            </a:lvl1pPr>
            <a:lvl2pPr marL="0" indent="0">
              <a:buNone/>
              <a:defRPr sz="1600" i="1"/>
            </a:lvl2pPr>
            <a:lvl3pPr marL="10914" indent="0">
              <a:buNone/>
              <a:tabLst/>
              <a:defRPr sz="16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E4160-F8A8-A243-81EF-F78A008C6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0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or Quot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763" y="661"/>
            <a:ext cx="3792538" cy="5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425707"/>
            <a:ext cx="4596805" cy="4244282"/>
          </a:xfrm>
        </p:spPr>
        <p:txBody>
          <a:bodyPr anchor="ctr"/>
          <a:lstStyle>
            <a:lvl1pPr marL="0" indent="0">
              <a:buNone/>
              <a:defRPr sz="3200" b="1">
                <a:latin typeface="Calibri"/>
                <a:cs typeface="Calibri"/>
              </a:defRPr>
            </a:lvl1pPr>
            <a:lvl2pPr marL="0" indent="0">
              <a:buNone/>
              <a:defRPr sz="1600" i="1"/>
            </a:lvl2pPr>
            <a:lvl3pPr marL="10914" indent="0">
              <a:buNone/>
              <a:tabLst/>
              <a:defRPr sz="16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95C32-733B-D749-865A-E511175CD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-174625" y="-304800"/>
            <a:ext cx="9491663" cy="5732463"/>
            <a:chOff x="-174738" y="-304180"/>
            <a:chExt cx="9491605" cy="5732175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553921" y="-304180"/>
              <a:ext cx="0" cy="5732175"/>
            </a:xfrm>
            <a:prstGeom prst="line">
              <a:avLst/>
            </a:prstGeom>
            <a:solidFill>
              <a:srgbClr val="4F81BD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" name="Straight Connector 3"/>
            <p:cNvCxnSpPr/>
            <p:nvPr/>
          </p:nvCxnSpPr>
          <p:spPr bwMode="auto">
            <a:xfrm>
              <a:off x="8618371" y="-304180"/>
              <a:ext cx="0" cy="5732175"/>
            </a:xfrm>
            <a:prstGeom prst="line">
              <a:avLst/>
            </a:prstGeom>
            <a:solidFill>
              <a:srgbClr val="4F81BD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-174738" y="422858"/>
              <a:ext cx="9491605" cy="4300322"/>
              <a:chOff x="-533400" y="422858"/>
              <a:chExt cx="12633327" cy="4300322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>
                <a:off x="-457334" y="422858"/>
                <a:ext cx="12557261" cy="0"/>
              </a:xfrm>
              <a:prstGeom prst="line">
                <a:avLst/>
              </a:prstGeom>
              <a:solidFill>
                <a:srgbClr val="4F81BD"/>
              </a:solidFill>
              <a:ln w="12700" cap="flat" cmpd="sng" algn="ctr">
                <a:solidFill>
                  <a:schemeClr val="tx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-533400" y="1234167"/>
                <a:ext cx="12557261" cy="0"/>
              </a:xfrm>
              <a:prstGeom prst="line">
                <a:avLst/>
              </a:prstGeom>
              <a:solidFill>
                <a:srgbClr val="4F81BD"/>
              </a:solidFill>
              <a:ln w="12700" cap="flat" cmpd="sng" algn="ctr">
                <a:solidFill>
                  <a:schemeClr val="tx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-457334" y="4723180"/>
                <a:ext cx="12557261" cy="0"/>
              </a:xfrm>
              <a:prstGeom prst="line">
                <a:avLst/>
              </a:prstGeom>
              <a:solidFill>
                <a:srgbClr val="4F81BD"/>
              </a:solidFill>
              <a:ln w="12700" cap="flat" cmpd="sng" algn="ctr">
                <a:solidFill>
                  <a:schemeClr val="tx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" name="Straight Connector 5"/>
            <p:cNvCxnSpPr/>
            <p:nvPr/>
          </p:nvCxnSpPr>
          <p:spPr bwMode="auto">
            <a:xfrm>
              <a:off x="8993019" y="-304180"/>
              <a:ext cx="0" cy="5732175"/>
            </a:xfrm>
            <a:prstGeom prst="line">
              <a:avLst/>
            </a:prstGeom>
            <a:solidFill>
              <a:srgbClr val="4F81BD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554038" y="1196013"/>
            <a:ext cx="8083550" cy="6807200"/>
            <a:chOff x="590367" y="1148454"/>
            <a:chExt cx="10758016" cy="7487920"/>
          </a:xfrm>
        </p:grpSpPr>
        <p:sp>
          <p:nvSpPr>
            <p:cNvPr id="11" name="Content Placeholder 16"/>
            <p:cNvSpPr txBox="1">
              <a:spLocks/>
            </p:cNvSpPr>
            <p:nvPr/>
          </p:nvSpPr>
          <p:spPr>
            <a:xfrm>
              <a:off x="590367" y="1148454"/>
              <a:ext cx="5174073" cy="7487920"/>
            </a:xfrm>
            <a:prstGeom prst="rect">
              <a:avLst/>
            </a:prstGeom>
          </p:spPr>
          <p:txBody>
            <a:bodyPr lIns="121893" tIns="60947" rIns="121893" bIns="60947"/>
            <a:lstStyle>
              <a:lvl1pPr marL="0" indent="0" algn="l" defTabSz="457177" rtl="0" eaLnBrk="1" latinLnBrk="0" hangingPunct="1">
                <a:spcBef>
                  <a:spcPts val="1200"/>
                </a:spcBef>
                <a:buFont typeface="Arial"/>
                <a:buNone/>
                <a:defRPr sz="2400" kern="1200">
                  <a:solidFill>
                    <a:schemeClr val="accent3"/>
                  </a:solidFill>
                  <a:latin typeface="Arial"/>
                  <a:ea typeface="+mn-ea"/>
                  <a:cs typeface="Arial"/>
                </a:defRPr>
              </a:lvl1pPr>
              <a:lvl2pPr marL="233363" indent="-233363" algn="l" defTabSz="457177" rtl="0" eaLnBrk="1" latinLnBrk="0" hangingPunct="1">
                <a:spcBef>
                  <a:spcPts val="800"/>
                </a:spcBef>
                <a:spcAft>
                  <a:spcPts val="200"/>
                </a:spcAft>
                <a:buFont typeface="Arial"/>
                <a:buChar char="•"/>
                <a:defRPr sz="2000" kern="1200">
                  <a:solidFill>
                    <a:schemeClr val="accent1"/>
                  </a:solidFill>
                  <a:latin typeface="Arial"/>
                  <a:ea typeface="+mn-ea"/>
                  <a:cs typeface="Arial"/>
                </a:defRPr>
              </a:lvl2pPr>
              <a:lvl3pPr marL="457200" indent="-161925" algn="l" defTabSz="457177" rtl="0" eaLnBrk="1" latinLnBrk="0" hangingPunct="1">
                <a:spcBef>
                  <a:spcPts val="600"/>
                </a:spcBef>
                <a:spcAft>
                  <a:spcPts val="200"/>
                </a:spcAft>
                <a:buFont typeface="Lucida Grande"/>
                <a:buChar char="-"/>
                <a:tabLst/>
                <a:defRPr sz="1600" kern="1200">
                  <a:solidFill>
                    <a:schemeClr val="accent1"/>
                  </a:solidFill>
                  <a:latin typeface="Arial"/>
                  <a:ea typeface="+mn-ea"/>
                  <a:cs typeface="Arial"/>
                </a:defRPr>
              </a:lvl3pPr>
              <a:lvl4pPr marL="1600120" indent="-228589" algn="l" defTabSz="457177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297" indent="-228589" algn="l" defTabSz="457177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474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1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800"/>
                </a:spcBef>
                <a:spcAft>
                  <a:spcPts val="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  <a:latin typeface="Calibri"/>
                  <a:cs typeface="Calibri"/>
                </a:rPr>
                <a:t>What are drawing guides?  </a:t>
              </a:r>
            </a:p>
            <a:p>
              <a:pPr fontAlgn="auto">
                <a:spcBef>
                  <a:spcPts val="400"/>
                </a:spcBef>
                <a:spcAft>
                  <a:spcPts val="0"/>
                </a:spcAft>
                <a:defRPr/>
              </a:pP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These</a:t>
              </a:r>
              <a:r>
                <a:rPr lang="en-US" sz="1050" baseline="0" dirty="0" smtClean="0">
                  <a:solidFill>
                    <a:schemeClr val="tx1"/>
                  </a:solidFill>
                  <a:latin typeface="Calibri"/>
                  <a:cs typeface="Calibri"/>
                </a:rPr>
                <a:t> are </a:t>
              </a: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thin lines that that appear on all pages in the same place, but don’t show up when you print or view deck in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Show mode.  </a:t>
              </a:r>
            </a:p>
            <a:p>
              <a:pPr fontAlgn="auto">
                <a:spcBef>
                  <a:spcPts val="1000"/>
                </a:spcBef>
                <a:spcAft>
                  <a:spcPts val="0"/>
                </a:spcAft>
                <a:defRPr/>
              </a:pP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Think of them as internal margins for the proper alignment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and consistent placement of content. Object will snap to them and they are also perfect for cropping an image to. </a:t>
              </a:r>
            </a:p>
            <a:p>
              <a:pPr fontAlgn="auto">
                <a:spcBef>
                  <a:spcPts val="1000"/>
                </a:spcBef>
                <a:spcAft>
                  <a:spcPts val="700"/>
                </a:spcAft>
                <a:defRPr/>
              </a:pP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This template has pre-made guides that delineate where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your workspace is.  </a:t>
              </a:r>
              <a:endParaRPr lang="en-US" sz="1100" b="1" dirty="0" smtClean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fontAlgn="auto">
                <a:spcBef>
                  <a:spcPts val="800"/>
                </a:spcBef>
                <a:spcAft>
                  <a:spcPts val="7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  <a:latin typeface="Calibri"/>
                  <a:cs typeface="Calibri"/>
                </a:rPr>
                <a:t>How to turn guides on and off</a:t>
              </a:r>
            </a:p>
            <a:p>
              <a:pPr fontAlgn="auto">
                <a:spcBef>
                  <a:spcPts val="400"/>
                </a:spcBef>
                <a:spcAft>
                  <a:spcPts val="0"/>
                </a:spcAft>
                <a:buClr>
                  <a:schemeClr val="accent3"/>
                </a:buClr>
                <a:defRPr/>
              </a:pPr>
              <a:r>
                <a:rPr lang="en-US" sz="1050" b="1" dirty="0" smtClean="0">
                  <a:solidFill>
                    <a:schemeClr val="tx1"/>
                  </a:solidFill>
                  <a:latin typeface="Calibri"/>
                  <a:cs typeface="Calibri"/>
                </a:rPr>
                <a:t>Mac 2011: </a:t>
              </a: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Control + Option + Command + G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or View &gt; Guides &gt; Static Guides</a:t>
              </a:r>
            </a:p>
            <a:p>
              <a:pPr fontAlgn="auto"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defRPr/>
              </a:pPr>
              <a:r>
                <a:rPr lang="en-US" sz="1050" b="1" dirty="0" smtClean="0">
                  <a:solidFill>
                    <a:schemeClr val="tx1"/>
                  </a:solidFill>
                  <a:latin typeface="Calibri"/>
                  <a:cs typeface="Calibri"/>
                </a:rPr>
                <a:t>Windows: </a:t>
              </a: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ALT + F9 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or Right click area off workspace &gt; Grids and Guides &gt;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Display Drawing Guides on Screen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5982051" y="1148454"/>
              <a:ext cx="5366332" cy="4152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93" tIns="60947" rIns="121893" bIns="60947">
              <a:spAutoFit/>
            </a:bodyPr>
            <a:lstStyle/>
            <a:p>
              <a:pPr defTabSz="542925">
                <a:spcBef>
                  <a:spcPts val="800"/>
                </a:spcBef>
              </a:pPr>
              <a:r>
                <a:rPr lang="en-US" sz="1400" b="1" dirty="0">
                  <a:cs typeface="Calibri" charset="0"/>
                </a:rPr>
                <a:t>Realigning guides</a:t>
              </a:r>
              <a:endParaRPr lang="en-US" sz="1200" b="1" dirty="0">
                <a:cs typeface="Calibri" charset="0"/>
              </a:endParaRPr>
            </a:p>
            <a:p>
              <a:pPr defTabSz="542925">
                <a:spcBef>
                  <a:spcPts val="400"/>
                </a:spcBef>
              </a:pPr>
              <a:r>
                <a:rPr lang="en-US" sz="1000" dirty="0">
                  <a:cs typeface="Calibri" charset="0"/>
                </a:rPr>
                <a:t>Guides can not be locked in place and can easily be moved accidentally.  </a:t>
              </a:r>
            </a:p>
            <a:p>
              <a:pPr defTabSz="542925">
                <a:spcBef>
                  <a:spcPts val="1000"/>
                </a:spcBef>
              </a:pPr>
              <a:r>
                <a:rPr lang="en-US" sz="1000" dirty="0">
                  <a:cs typeface="Calibri" charset="0"/>
                </a:rPr>
                <a:t>When working on any older deck, be sure to check and ensure that the guides in your deck are in place.</a:t>
              </a:r>
            </a:p>
            <a:p>
              <a:pPr defTabSz="542925">
                <a:spcBef>
                  <a:spcPts val="1000"/>
                </a:spcBef>
              </a:pPr>
              <a:r>
                <a:rPr lang="en-US" sz="1000" dirty="0">
                  <a:cs typeface="Calibri" charset="0"/>
                </a:rPr>
                <a:t>This slide layout illustrates how your guides should be set.</a:t>
              </a:r>
            </a:p>
            <a:p>
              <a:pPr defTabSz="542925">
                <a:spcBef>
                  <a:spcPts val="1000"/>
                </a:spcBef>
                <a:buFont typeface="Calibri" charset="0"/>
                <a:buAutoNum type="arabicPeriod"/>
              </a:pPr>
              <a:r>
                <a:rPr lang="en-US" sz="1000" b="1" dirty="0">
                  <a:cs typeface="Calibri" charset="0"/>
                </a:rPr>
                <a:t>Turn on </a:t>
              </a:r>
              <a:r>
                <a:rPr lang="en-US" sz="1000" dirty="0">
                  <a:cs typeface="Calibri" charset="0"/>
                </a:rPr>
                <a:t>your guides </a:t>
              </a:r>
            </a:p>
            <a:p>
              <a:pPr defTabSz="542925">
                <a:spcBef>
                  <a:spcPts val="1000"/>
                </a:spcBef>
                <a:buFont typeface="Calibri" charset="0"/>
                <a:buAutoNum type="arabicPeriod" startAt="2"/>
              </a:pPr>
              <a:r>
                <a:rPr lang="en-US" sz="1000" b="1" dirty="0">
                  <a:cs typeface="Calibri" charset="0"/>
                </a:rPr>
                <a:t>Insert </a:t>
              </a:r>
              <a:r>
                <a:rPr lang="en-US" sz="1000" dirty="0">
                  <a:cs typeface="Calibri" charset="0"/>
                </a:rPr>
                <a:t>a new Guide Layout slide option.</a:t>
              </a:r>
            </a:p>
            <a:p>
              <a:pPr defTabSz="542925">
                <a:spcBef>
                  <a:spcPts val="1000"/>
                </a:spcBef>
                <a:buFont typeface="Calibri" charset="0"/>
                <a:buAutoNum type="arabicPeriod" startAt="2"/>
              </a:pPr>
              <a:r>
                <a:rPr lang="en-US" sz="1000" b="1" dirty="0">
                  <a:cs typeface="Calibri" charset="0"/>
                </a:rPr>
                <a:t>Look </a:t>
              </a:r>
              <a:r>
                <a:rPr lang="en-US" sz="1000" dirty="0">
                  <a:cs typeface="Calibri" charset="0"/>
                </a:rPr>
                <a:t>to see if your guides align with the purple lines in the new slide.  If yes, your guides are set, if not, </a:t>
              </a:r>
              <a:br>
                <a:rPr lang="en-US" sz="1000" dirty="0">
                  <a:cs typeface="Calibri" charset="0"/>
                </a:rPr>
              </a:br>
              <a:r>
                <a:rPr lang="en-US" sz="1000" b="1" dirty="0">
                  <a:cs typeface="Calibri" charset="0"/>
                </a:rPr>
                <a:t>proceed</a:t>
              </a:r>
              <a:r>
                <a:rPr lang="en-US" sz="1000" dirty="0">
                  <a:cs typeface="Calibri" charset="0"/>
                </a:rPr>
                <a:t> to line up each of the blue lines with the dotted purple lines this page. </a:t>
              </a:r>
            </a:p>
            <a:p>
              <a:pPr defTabSz="542925">
                <a:spcBef>
                  <a:spcPts val="1000"/>
                </a:spcBef>
                <a:buFont typeface="Calibri" charset="0"/>
                <a:buAutoNum type="arabicPeriod" startAt="2"/>
              </a:pPr>
              <a:r>
                <a:rPr lang="en-US" sz="1000" dirty="0">
                  <a:cs typeface="Calibri" charset="0"/>
                </a:rPr>
                <a:t>Once guides are reset, </a:t>
              </a:r>
              <a:r>
                <a:rPr lang="en-US" sz="1000" b="1" dirty="0">
                  <a:cs typeface="Calibri" charset="0"/>
                </a:rPr>
                <a:t>delete</a:t>
              </a:r>
              <a:r>
                <a:rPr lang="en-US" sz="1000" dirty="0">
                  <a:cs typeface="Calibri" charset="0"/>
                </a:rPr>
                <a:t> the Guide Layout Slide</a:t>
              </a:r>
            </a:p>
            <a:p>
              <a:pPr defTabSz="542925">
                <a:lnSpc>
                  <a:spcPct val="150000"/>
                </a:lnSpc>
                <a:spcBef>
                  <a:spcPts val="800"/>
                </a:spcBef>
                <a:buClr>
                  <a:srgbClr val="D58A34"/>
                </a:buClr>
              </a:pPr>
              <a:endParaRPr lang="en-US" sz="1000" dirty="0">
                <a:cs typeface="Calibri" charset="0"/>
              </a:endParaRPr>
            </a:p>
            <a:p>
              <a:pPr defTabSz="542925">
                <a:spcBef>
                  <a:spcPts val="800"/>
                </a:spcBef>
              </a:pPr>
              <a:endParaRPr lang="en-US" sz="1000" dirty="0">
                <a:cs typeface="Calibri" charset="0"/>
              </a:endParaRPr>
            </a:p>
            <a:p>
              <a:pPr defTabSz="542925">
                <a:spcBef>
                  <a:spcPts val="800"/>
                </a:spcBef>
              </a:pPr>
              <a:endParaRPr lang="en-US" sz="1000" dirty="0">
                <a:cs typeface="Calibri" charset="0"/>
              </a:endParaRPr>
            </a:p>
          </p:txBody>
        </p:sp>
      </p:grp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54025" y="330200"/>
            <a:ext cx="8051800" cy="7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dirty="0" smtClean="0"/>
              <a:t>Drawing guide realignment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-wit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6" name="Picture Placeholder 6" descr="ancestryALON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280" b="-13280"/>
          <a:stretch>
            <a:fillRect/>
          </a:stretch>
        </p:blipFill>
        <p:spPr bwMode="auto">
          <a:xfrm>
            <a:off x="476250" y="2343150"/>
            <a:ext cx="23447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022" y="2985975"/>
            <a:ext cx="7772400" cy="49879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611" y="3490325"/>
            <a:ext cx="6400800" cy="385558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08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1022" y="4269256"/>
            <a:ext cx="5460008" cy="305356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61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3" y="2646540"/>
            <a:ext cx="8251278" cy="619365"/>
          </a:xfrm>
        </p:spPr>
        <p:txBody>
          <a:bodyPr anchor="b"/>
          <a:lstStyle>
            <a:lvl1pPr algn="l">
              <a:defRPr sz="3400" b="1" cap="none">
                <a:solidFill>
                  <a:srgbClr val="8CB42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113" y="3269276"/>
            <a:ext cx="8251278" cy="475199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08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37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5252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3" tIns="0" rIns="0" bIns="0"/>
          <a:lstStyle/>
          <a:p>
            <a:pPr>
              <a:spcBef>
                <a:spcPts val="675"/>
              </a:spcBef>
              <a:buClr>
                <a:schemeClr val="tx2"/>
              </a:buClr>
              <a:buFont typeface="Lucida Grande" charset="0"/>
              <a:buNone/>
            </a:pPr>
            <a:endParaRPr lang="en-US" sz="1800">
              <a:sym typeface="Helvetica Light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554312"/>
            <a:ext cx="9155113" cy="25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3" y="995551"/>
            <a:ext cx="8251278" cy="619365"/>
          </a:xfrm>
        </p:spPr>
        <p:txBody>
          <a:bodyPr anchor="b"/>
          <a:lstStyle>
            <a:lvl1pPr algn="l"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113" y="1614916"/>
            <a:ext cx="8251278" cy="349351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08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2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Stack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5252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3" tIns="0" rIns="0" bIns="0"/>
          <a:lstStyle/>
          <a:p>
            <a:pPr>
              <a:spcBef>
                <a:spcPts val="675"/>
              </a:spcBef>
              <a:buClr>
                <a:schemeClr val="tx2"/>
              </a:buClr>
              <a:buFont typeface="Lucida Grande" charset="0"/>
              <a:buNone/>
            </a:pPr>
            <a:endParaRPr lang="en-US" sz="1800">
              <a:sym typeface="Helvetica Light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554312"/>
            <a:ext cx="9155113" cy="25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3" y="995551"/>
            <a:ext cx="8251278" cy="619365"/>
          </a:xfrm>
        </p:spPr>
        <p:txBody>
          <a:bodyPr anchor="b"/>
          <a:lstStyle>
            <a:lvl1pPr algn="l"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113" y="1614916"/>
            <a:ext cx="8251278" cy="349351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08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6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0475" y="-1588"/>
            <a:ext cx="5343525" cy="5143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31"/>
            <a:ext cx="3800475" cy="513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319588" y="327025"/>
            <a:ext cx="4283075" cy="554038"/>
          </a:xfrm>
          <a:prstGeom prst="rect">
            <a:avLst/>
          </a:prstGeom>
        </p:spPr>
        <p:txBody>
          <a:bodyPr lIns="81639" tIns="40819" rIns="81639" bIns="40819"/>
          <a:lstStyle>
            <a:lvl1pPr algn="l" defTabSz="4081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38" y="1260388"/>
            <a:ext cx="4306537" cy="3459095"/>
          </a:xfrm>
        </p:spPr>
        <p:txBody>
          <a:bodyPr/>
          <a:lstStyle>
            <a:lvl1pPr marL="406400" indent="-406400">
              <a:buClr>
                <a:schemeClr val="bg1"/>
              </a:buClr>
              <a:buFont typeface="+mj-lt"/>
              <a:buAutoNum type="romanUcPeriod"/>
              <a:defRPr sz="2000">
                <a:solidFill>
                  <a:schemeClr val="bg1"/>
                </a:solidFill>
              </a:defRPr>
            </a:lvl1pPr>
            <a:lvl2pPr marL="230188" indent="-230188"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2pPr>
            <a:lvl3pPr marL="630238" indent="-400050">
              <a:buClr>
                <a:schemeClr val="bg1"/>
              </a:buClr>
              <a:buFont typeface="+mj-lt"/>
              <a:buAutoNum type="romanUcPeriod"/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0773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 Slide_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800475" cy="5143500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9751" y="0"/>
            <a:ext cx="6064249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70238" y="370886"/>
            <a:ext cx="4283075" cy="554038"/>
          </a:xfrm>
          <a:prstGeom prst="rect">
            <a:avLst/>
          </a:prstGeom>
        </p:spPr>
        <p:txBody>
          <a:bodyPr lIns="81639" tIns="40819" rIns="81639" bIns="40819"/>
          <a:lstStyle>
            <a:lvl1pPr algn="l" defTabSz="4081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Project Scope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438" y="1041809"/>
            <a:ext cx="4306537" cy="3459095"/>
          </a:xfrm>
        </p:spPr>
        <p:txBody>
          <a:bodyPr/>
          <a:lstStyle>
            <a:lvl1pPr marL="406400" indent="-406400">
              <a:buClr>
                <a:schemeClr val="bg1"/>
              </a:buClr>
              <a:buFont typeface="+mj-lt"/>
              <a:buAutoNum type="romanUcPeriod"/>
              <a:defRPr sz="2000">
                <a:solidFill>
                  <a:schemeClr val="bg1"/>
                </a:solidFill>
              </a:defRPr>
            </a:lvl1pPr>
            <a:lvl2pPr marL="230188" indent="-230188"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2pPr>
            <a:lvl3pPr marL="630238" indent="-400050">
              <a:buClr>
                <a:schemeClr val="bg1"/>
              </a:buClr>
              <a:buFont typeface="+mj-lt"/>
              <a:buAutoNum type="romanUcPeriod"/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3079750" cy="5143500"/>
          </a:xfrm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Drag picture over</a:t>
            </a:r>
            <a:br>
              <a:rPr lang="en-US" noProof="0" dirty="0" smtClean="0"/>
            </a:br>
            <a:r>
              <a:rPr lang="en-US" noProof="0" dirty="0" smtClean="0"/>
              <a:t>placeholder or </a:t>
            </a:r>
            <a:br>
              <a:rPr lang="en-US" noProof="0" dirty="0" smtClean="0"/>
            </a:br>
            <a:r>
              <a:rPr lang="en-US" noProof="0" dirty="0" smtClean="0"/>
              <a:t>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5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tabLst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A8C3-73D2-714B-8C89-806DA360C9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012" y="1116889"/>
            <a:ext cx="39864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540" y="1116889"/>
            <a:ext cx="39864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66E88-8C72-2A47-8664-CE3AE14A2B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6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4025" y="330200"/>
            <a:ext cx="8051800" cy="7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1116975"/>
            <a:ext cx="8043863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988" y="4757738"/>
            <a:ext cx="4135437" cy="14128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defTabSz="40819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6975" y="4768850"/>
            <a:ext cx="179388" cy="196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 defTabSz="408194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54F5E84-B879-C346-892F-D26C7BF26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22" r:id="rId8"/>
    <p:sldLayoutId id="2147483723" r:id="rId9"/>
    <p:sldLayoutId id="2147483731" r:id="rId10"/>
    <p:sldLayoutId id="2147483732" r:id="rId11"/>
    <p:sldLayoutId id="2147483733" r:id="rId12"/>
    <p:sldLayoutId id="2147483734" r:id="rId13"/>
    <p:sldLayoutId id="2147483739" r:id="rId14"/>
    <p:sldLayoutId id="2147483724" r:id="rId15"/>
    <p:sldLayoutId id="2147483735" r:id="rId16"/>
    <p:sldLayoutId id="2147483736" r:id="rId17"/>
    <p:sldLayoutId id="2147483737" r:id="rId18"/>
    <p:sldLayoutId id="2147483738" r:id="rId19"/>
  </p:sldLayoutIdLst>
  <p:hf hdr="0" ftr="0" dt="0"/>
  <p:txStyles>
    <p:titleStyle>
      <a:lvl1pPr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Trebuchet MS"/>
          <a:ea typeface="ＭＳ Ｐゴシック" charset="0"/>
          <a:cs typeface="Trebuchet MS"/>
        </a:defRPr>
      </a:lvl1pPr>
      <a:lvl2pPr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2pPr>
      <a:lvl3pPr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3pPr>
      <a:lvl4pPr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4pPr>
      <a:lvl5pPr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5pPr>
      <a:lvl6pPr marL="457200"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6pPr>
      <a:lvl7pPr marL="914400"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7pPr>
      <a:lvl8pPr marL="1371600"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8pPr>
      <a:lvl9pPr marL="1828800"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9pPr>
    </p:titleStyle>
    <p:bodyStyle>
      <a:lvl1pPr marL="203200" indent="-203200" algn="l" defTabSz="407988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SzPct val="110000"/>
        <a:buFont typeface="Arial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87350" indent="-157163" algn="l" defTabSz="346075" rtl="0" eaLnBrk="1" fontAlgn="base" hangingPunct="1">
        <a:spcBef>
          <a:spcPts val="600"/>
        </a:spcBef>
        <a:spcAft>
          <a:spcPts val="200"/>
        </a:spcAft>
        <a:buClr>
          <a:schemeClr val="accent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73088" indent="-171450" algn="l" defTabSz="230188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4079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6738" indent="-203200" algn="l" defTabSz="40798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4027" y="371111"/>
            <a:ext cx="8155718" cy="39749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Problem Statement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latin typeface="Calibri" charset="0"/>
              </a:rPr>
              <a:t>Are the </a:t>
            </a:r>
            <a:r>
              <a:rPr lang="en-US" dirty="0"/>
              <a:t>first-2-hours engagement immediately after signup (onboarding experience) correlated to free </a:t>
            </a:r>
            <a:r>
              <a:rPr lang="en-US" dirty="0" err="1"/>
              <a:t>trialer’s</a:t>
            </a:r>
            <a:r>
              <a:rPr lang="en-US" dirty="0"/>
              <a:t> </a:t>
            </a:r>
            <a:r>
              <a:rPr lang="en-US" dirty="0" smtClean="0"/>
              <a:t>bill through rate?</a:t>
            </a:r>
          </a:p>
          <a:p>
            <a:r>
              <a:rPr lang="en-US" sz="1800" dirty="0" smtClean="0"/>
              <a:t>What are drivers?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5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3"/>
          <p:cNvSpPr>
            <a:spLocks noGrp="1"/>
          </p:cNvSpPr>
          <p:nvPr>
            <p:ph idx="1"/>
          </p:nvPr>
        </p:nvSpPr>
        <p:spPr>
          <a:xfrm>
            <a:off x="169231" y="352905"/>
            <a:ext cx="8480425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Variables Used in Analysis</a:t>
            </a: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1" y="964585"/>
            <a:ext cx="8765890" cy="32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  <a:cs typeface="ＭＳ Ｐゴシック" charset="0"/>
              </a:rPr>
              <a:t>Scale numerical variables and removed those which have high covariance</a:t>
            </a:r>
            <a:endParaRPr lang="en-US" sz="2000" dirty="0">
              <a:solidFill>
                <a:schemeClr val="accent1"/>
              </a:solidFill>
              <a:latin typeface="+mn-lt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77" y="943661"/>
            <a:ext cx="7327936" cy="30308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449" y="2989780"/>
            <a:ext cx="2239767" cy="32877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/>
          </a:p>
        </p:txBody>
      </p:sp>
      <p:sp>
        <p:nvSpPr>
          <p:cNvPr id="9" name="Rounded Rectangular Callout 8"/>
          <p:cNvSpPr/>
          <p:nvPr/>
        </p:nvSpPr>
        <p:spPr>
          <a:xfrm>
            <a:off x="2496620" y="2342508"/>
            <a:ext cx="1458931" cy="647272"/>
          </a:xfrm>
          <a:prstGeom prst="wedgeRoundRectCallout">
            <a:avLst>
              <a:gd name="adj1" fmla="val -53932"/>
              <a:gd name="adj2" fmla="val 54564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Removed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8385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  <a:cs typeface="ＭＳ Ｐゴシック" charset="0"/>
              </a:rPr>
              <a:t>Model Parameter and Performance</a:t>
            </a:r>
            <a:endParaRPr lang="en-US" sz="2000" dirty="0">
              <a:solidFill>
                <a:schemeClr val="accent1"/>
              </a:solidFill>
              <a:latin typeface="+mn-lt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Max tree depth =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6" y="1125303"/>
            <a:ext cx="4647889" cy="32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1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  <a:cs typeface="ＭＳ Ｐゴシック" charset="0"/>
              </a:rPr>
              <a:t>Important Variables</a:t>
            </a:r>
            <a:endParaRPr lang="en-US" sz="2000" dirty="0">
              <a:solidFill>
                <a:schemeClr val="accent1"/>
              </a:solidFill>
              <a:latin typeface="+mn-lt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1" y="941421"/>
            <a:ext cx="5517224" cy="30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0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2" y="1407935"/>
            <a:ext cx="4014661" cy="2700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17" y="1357929"/>
            <a:ext cx="2819400" cy="2800350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264874" y="461037"/>
            <a:ext cx="379001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>
            <a:lvl1pPr marL="203200" indent="-203200" algn="l" defTabSz="407988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87350" indent="-157163" algn="l" defTabSz="346075" rtl="0" eaLnBrk="1" fontAlgn="base" hangingPunct="1"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573088" indent="-171450" algn="l" defTabSz="2301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Lucida Grande" charset="0"/>
              <a:buChar char="-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427163" indent="-203200" algn="l" defTabSz="40798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36738" indent="-203200" algn="l" defTabSz="40798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45066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The most important Variable:</a:t>
            </a:r>
            <a:endParaRPr lang="en-US" sz="18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3998148" y="461037"/>
            <a:ext cx="4666581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>
            <a:lvl1pPr marL="203200" indent="-203200" algn="l" defTabSz="407988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87350" indent="-157163" algn="l" defTabSz="346075" rtl="0" eaLnBrk="1" fontAlgn="base" hangingPunct="1"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573088" indent="-171450" algn="l" defTabSz="2301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Lucida Grande" charset="0"/>
              <a:buChar char="-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427163" indent="-203200" algn="l" defTabSz="40798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36738" indent="-203200" algn="l" defTabSz="40798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45066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Whether Tree Hints Are Generated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34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Ancestry_Master Template_062014">
  <a:themeElements>
    <a:clrScheme name="Custom 4">
      <a:dk1>
        <a:srgbClr val="696560"/>
      </a:dk1>
      <a:lt1>
        <a:sysClr val="window" lastClr="FFFFFF"/>
      </a:lt1>
      <a:dk2>
        <a:srgbClr val="252525"/>
      </a:dk2>
      <a:lt2>
        <a:srgbClr val="F2EEEA"/>
      </a:lt2>
      <a:accent1>
        <a:srgbClr val="8CB425"/>
      </a:accent1>
      <a:accent2>
        <a:srgbClr val="03678B"/>
      </a:accent2>
      <a:accent3>
        <a:srgbClr val="D58A34"/>
      </a:accent3>
      <a:accent4>
        <a:srgbClr val="C14139"/>
      </a:accent4>
      <a:accent5>
        <a:srgbClr val="3D7B77"/>
      </a:accent5>
      <a:accent6>
        <a:srgbClr val="60527E"/>
      </a:accent6>
      <a:hlink>
        <a:srgbClr val="03678B"/>
      </a:hlink>
      <a:folHlink>
        <a:srgbClr val="5452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8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Ancestry_Master Template_062014</Template>
  <TotalTime>21511</TotalTime>
  <Words>68</Words>
  <Application>Microsoft Office PowerPoint</Application>
  <PresentationFormat>On-screen Show (16:9)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Helvetica Light</vt:lpstr>
      <vt:lpstr>Lucida Grande</vt:lpstr>
      <vt:lpstr>Trebuchet MS</vt:lpstr>
      <vt:lpstr>Wingdings</vt:lpstr>
      <vt:lpstr>Ancestry_Master Template_062014</vt:lpstr>
      <vt:lpstr>PowerPoint Presentation</vt:lpstr>
      <vt:lpstr>PowerPoint Presentation</vt:lpstr>
      <vt:lpstr>Scale numerical variables and removed those which have high covariance</vt:lpstr>
      <vt:lpstr>Model Parameter and Performance</vt:lpstr>
      <vt:lpstr>Important Variables</vt:lpstr>
      <vt:lpstr>PowerPoint Presentation</vt:lpstr>
    </vt:vector>
  </TitlesOfParts>
  <Company>Ancestry.com Operations,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Rick Li</dc:creator>
  <cp:lastModifiedBy>Cindy Wang</cp:lastModifiedBy>
  <cp:revision>476</cp:revision>
  <dcterms:created xsi:type="dcterms:W3CDTF">2014-12-29T22:23:37Z</dcterms:created>
  <dcterms:modified xsi:type="dcterms:W3CDTF">2015-06-17T03:55:30Z</dcterms:modified>
</cp:coreProperties>
</file>