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Inventory profile under base stock policy.</a:t>
            </a:r>
            <a:r>
              <a:rPr/>
              <a:t>(a) Deterministic demand case. (b) Under demand uncertainty. [Color figure can be viewed in the online issue, which is available at www.interscience.wiley.com.]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aic.v56:2/issuetoc"/><Relationship Id="rId6" Type="http://schemas.openxmlformats.org/officeDocument/2006/relationships/hyperlink" TargetMode="External" Target="http://onlinelibrary.wiley.com/doi/10.1002/aic.12010/full#fig1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Integrated multi‐echelon supply chain design with inventories under uncertainty: MINLP models, computational strategies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0540" y="2163824"/>
            <a:ext cx="3142920" cy="3314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AIChE Journal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56, Issue 2, </a:t>
            </a:r>
            <a:r>
              <a:rPr lang="en-GB" sz="1100">
                <a:solidFill>
                  <a:srgbClr val="000000"/>
                </a:solidFill>
              </a:rPr>
              <a:t>pages 419-440, 15 SEP 2009 DOI: 10.1002/aic.12010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http://onlinelibrary.wiley.com/doi/10.1002/aic.12010/full#fig1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