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Relationship Id="rId4" Type="http://schemas.openxmlformats.org/officeDocument/2006/relationships/image" Target="../media/image09.jpg"/><Relationship Id="rId5" Type="http://schemas.openxmlformats.org/officeDocument/2006/relationships/image" Target="../media/image02.png"/><Relationship Id="rId6" Type="http://schemas.openxmlformats.org/officeDocument/2006/relationships/image" Target="../media/image00.jpg"/><Relationship Id="rId7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370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Burr Puzzle 3D Printing through Blender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Jianqiu Bai, Thomas Matlak, Yunjia Zeng</a:t>
            </a:r>
          </a:p>
        </p:txBody>
      </p:sp>
      <p:pic>
        <p:nvPicPr>
          <p:cNvPr descr="1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600" y="2242075"/>
            <a:ext cx="2608566" cy="1956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jp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166" y="2242075"/>
            <a:ext cx="2608566" cy="195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741150" y="1196875"/>
            <a:ext cx="1661700" cy="16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3D Printing</a:t>
            </a:r>
          </a:p>
        </p:txBody>
      </p:sp>
      <p:sp>
        <p:nvSpPr>
          <p:cNvPr id="65" name="Shape 65"/>
          <p:cNvSpPr/>
          <p:nvPr/>
        </p:nvSpPr>
        <p:spPr>
          <a:xfrm>
            <a:off x="1130550" y="2882875"/>
            <a:ext cx="1661700" cy="16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Burr Puzzle</a:t>
            </a:r>
          </a:p>
        </p:txBody>
      </p:sp>
      <p:sp>
        <p:nvSpPr>
          <p:cNvPr id="66" name="Shape 66"/>
          <p:cNvSpPr/>
          <p:nvPr/>
        </p:nvSpPr>
        <p:spPr>
          <a:xfrm>
            <a:off x="6351750" y="2882875"/>
            <a:ext cx="1661700" cy="16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Blender</a:t>
            </a:r>
          </a:p>
        </p:txBody>
      </p:sp>
      <p:cxnSp>
        <p:nvCxnSpPr>
          <p:cNvPr id="67" name="Shape 67"/>
          <p:cNvCxnSpPr>
            <a:endCxn id="65" idx="7"/>
          </p:cNvCxnSpPr>
          <p:nvPr/>
        </p:nvCxnSpPr>
        <p:spPr>
          <a:xfrm flipH="1">
            <a:off x="2548899" y="2408283"/>
            <a:ext cx="1264500" cy="72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8" name="Shape 68"/>
          <p:cNvCxnSpPr>
            <a:stCxn id="66" idx="1"/>
          </p:cNvCxnSpPr>
          <p:nvPr/>
        </p:nvCxnSpPr>
        <p:spPr>
          <a:xfrm rot="10800000">
            <a:off x="5330600" y="2408283"/>
            <a:ext cx="1264500" cy="72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endCxn id="66" idx="2"/>
          </p:cNvCxnSpPr>
          <p:nvPr/>
        </p:nvCxnSpPr>
        <p:spPr>
          <a:xfrm>
            <a:off x="2792250" y="3725875"/>
            <a:ext cx="3559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" name="Shape 70"/>
          <p:cNvSpPr txBox="1"/>
          <p:nvPr/>
        </p:nvSpPr>
        <p:spPr>
          <a:xfrm rot="-1773334">
            <a:off x="2615328" y="2225083"/>
            <a:ext cx="979792" cy="20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 rot="-1772845">
            <a:off x="2721929" y="2641305"/>
            <a:ext cx="1155241" cy="20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72" name="Shape 72"/>
          <p:cNvSpPr txBox="1"/>
          <p:nvPr/>
        </p:nvSpPr>
        <p:spPr>
          <a:xfrm rot="1768633">
            <a:off x="5627498" y="2756436"/>
            <a:ext cx="979723" cy="208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Acura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250700" y="3419974"/>
            <a:ext cx="979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- time User Experience for Blender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Experiencing Blender Website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Avoiding Signing Up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Navigator Bar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Color Contents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Experiencing Blender Application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Tutorials Provided in Blender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Blender Usability Environment</a:t>
            </a:r>
          </a:p>
        </p:txBody>
      </p:sp>
      <p:pic>
        <p:nvPicPr>
          <p:cNvPr descr="6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74" y="1152475"/>
            <a:ext cx="4349426" cy="2225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lorContents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699" y="1152475"/>
            <a:ext cx="3410350" cy="3622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enderWelcome.png"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537" y="1152475"/>
            <a:ext cx="358150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vironment.png"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0497" y="1152475"/>
            <a:ext cx="4205599" cy="329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Constructing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First Model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The Second Model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Analysis of our Method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3D Printing</a:t>
            </a:r>
          </a:p>
        </p:txBody>
      </p:sp>
      <p:pic>
        <p:nvPicPr>
          <p:cNvPr descr="5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550" y="973587"/>
            <a:ext cx="5032224" cy="37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Pieces.JP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550" y="1017725"/>
            <a:ext cx="5032223" cy="3774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hods.png"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2550" y="1096150"/>
            <a:ext cx="5032224" cy="37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DPrinting.jpg"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550" y="1096150"/>
            <a:ext cx="5032225" cy="37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se.png" id="94" name="Shape 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6733" y="616325"/>
            <a:ext cx="4066867" cy="40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Burr Puzzle Evaluation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0" y="1152475"/>
            <a:ext cx="4130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Taking Apart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Reassembling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All similar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Hard to image 3d in mind</a:t>
            </a:r>
          </a:p>
        </p:txBody>
      </p:sp>
      <p:pic>
        <p:nvPicPr>
          <p:cNvPr descr="Evaluation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00" y="2822325"/>
            <a:ext cx="1586824" cy="211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Pieces.JP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317" y="1017725"/>
            <a:ext cx="4555205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Blender - Strong Modeling Application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3D Printing - Successfully Build Up the Puzzle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Burr Puzzle - Creative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