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0" r:id="rId1"/>
  </p:sldMasterIdLst>
  <p:notesMasterIdLst>
    <p:notesMasterId r:id="rId25"/>
  </p:notesMasterIdLst>
  <p:sldIdLst>
    <p:sldId id="256" r:id="rId2"/>
    <p:sldId id="530" r:id="rId3"/>
    <p:sldId id="510" r:id="rId4"/>
    <p:sldId id="516" r:id="rId5"/>
    <p:sldId id="517" r:id="rId6"/>
    <p:sldId id="529" r:id="rId7"/>
    <p:sldId id="524" r:id="rId8"/>
    <p:sldId id="511" r:id="rId9"/>
    <p:sldId id="515" r:id="rId10"/>
    <p:sldId id="518" r:id="rId11"/>
    <p:sldId id="526" r:id="rId12"/>
    <p:sldId id="519" r:id="rId13"/>
    <p:sldId id="512" r:id="rId14"/>
    <p:sldId id="513" r:id="rId15"/>
    <p:sldId id="527" r:id="rId16"/>
    <p:sldId id="528" r:id="rId17"/>
    <p:sldId id="525" r:id="rId18"/>
    <p:sldId id="531" r:id="rId19"/>
    <p:sldId id="520" r:id="rId20"/>
    <p:sldId id="514" r:id="rId21"/>
    <p:sldId id="521" r:id="rId22"/>
    <p:sldId id="522" r:id="rId23"/>
    <p:sldId id="5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2307"/>
    <a:srgbClr val="2F5897"/>
    <a:srgbClr val="BFBFBF"/>
    <a:srgbClr val="238A3C"/>
    <a:srgbClr val="445583"/>
    <a:srgbClr val="682E8A"/>
    <a:srgbClr val="D9D9D9"/>
    <a:srgbClr val="7F7F7F"/>
    <a:srgbClr val="000000"/>
    <a:srgbClr val="57B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0" autoAdjust="0"/>
    <p:restoredTop sz="75854" autoAdjust="0"/>
  </p:normalViewPr>
  <p:slideViewPr>
    <p:cSldViewPr snapToGrid="0" snapToObjects="1">
      <p:cViewPr varScale="1">
        <p:scale>
          <a:sx n="69" d="100"/>
          <a:sy n="69" d="100"/>
        </p:scale>
        <p:origin x="1358" y="10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82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4:54:25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 2525 288 0,'1'-10'101'0,"-1"0"18"16,2 6-77-16,1 0-12 15,-2 4-8-15,1-1-8 16,-2-1-4-16,0-2-3 0,-3 2 0 16,-2-4-3-16,0 0 1 15,1 2-1-15,3 2 2 16,-5-1-3-16,4 6 1 16,-2 8 0-16,4 5 0 15,-2 13-1-15,1 6 2 16,-2 12-1-16,6-2 1 15,-8 6-3-15,5-9 1 16,0 2-3-16,2-10 7 0,-2-1-4 16,4-11 6-16,0 6-4 15,1-4 2-15,0 0-5 16,-2-2 2-16,3 11-5 16,0-6 3-16,-1 9-3 15,5 0 3-15,-5 7-5 16,-1-3 6-16,-1 5-6 15,3-1 6-15,-2 2-4 16,1-5 2-16,1 1-3 16,-2-6 5-16,-2-4-5 15,-2-6 4-15,0-2-3 16,0-3 4-16,3 3-4 16,3-1 5-16,0 5-5 15,-3-1 5-15,5 6-1 0,-6-6 5 16,-2 4-4-16,2-2 3 15,-1 2-5-15,-6-6 0 16,10 1-4-16,-3-4 4 16,-2 0-4-16,0-7 4 15,6 1-3-15,-8-2 4 16,6-1-4-16,0-3 6 0,-1 2-1 16,5-1 2-1,5 0 0-15,-1-1 2 0,3 4-5 16,-3-2 1-16,1 3-3 15,1-1 0-15,2 5-2 16,-1-2 4-16,6 2-5 16,-2-1 5-16,1 1-3 15,-3 0 1-15,6 5-2 16,-4-4 3-16,-2 0-4 16,-1-2 4-16,2-4-2 15,-3-4 2-15,6 9-3 16,-6-4 3-16,4 0-4 15,1 3 3-15,1 0-2 16,-3-8 2-16,6 5-1 16,-3 1 2-16,-5-1-3 15,-1 2 2-15,1 9-2 0,-6-3 2 16,2 8-1-16,0 2 1 16,0 8-1-16,0-1 3 15,0 8-4-15,-3-6 3 16,-2 4 0-16,-3-7 4 15,3 4 0-15,2-2 3 16,0 3-1-16,-3-2-1 16,6 11-4-16,-6-5 2 0,-3 5-6 15,3-4 4-15,-4 10-3 16,-1-5 2-16,8 8-3 16,0-6 3-16,3 11-3 15,3-8 2-15,3 0-2 16,-2-4 3-16,0 5-4 15,-2-7 4-15,0 5-3 16,-3-4 4-16,-5 11-5 16,1-9 6-16,-4 4-5 15,2-2 3-15,2 7-4 16,0-8 5-16,1 9-1 16,-1-5 5-16,5 9-1 15,-4-13 4-15,1 4-4 16,2-4 2-16,2 4-4 0,-6-13 2 15,3 6-4-15,0-12 3 16,0-3-8-16,-5-14 3 16,5-5-20-16,-2-12 0 15,-1-10-15-15,1-8-3 16,7-10-4-16,-3-4-126 16,14-3 42-16</inkml:trace>
  <inkml:trace contextRef="#ctx0" brushRef="#br0" timeOffset="1350.36">3091 6974 277 0,'-6'12'104'0,"1"2"14"0,1-4-70 16,0-1-12-16,6-3-8 15,-6-6-7-15,2 0-4 16,0-5-7-16,4-1-5 16,-5 0-4-16,4 0 1 15,1 2-4-15,0-1 4 16,-4 1-3-16,0-5 2 0,2 1-1 15,-1-2 3-15,-2-5-5 16,-2 0 4-16,1-7-3 16,-3-1 4-16,-1-7 0 15,1 1 5-15,5-8 1 16,-7 0 5-16,3-4-2 16,2 3 2-16,2-11-5 15,4 3-1-15,-2-5-5 16,0 3 0-16,0-11-5 15,2 9 5-15,-6-7-5 16,1 8 5-16,-3-10-4 16,0 5 3-16,-3-8-4 15,5 9 4-15,2-11-3 16,2 11 5-16,6-6 3 16,0 7 6-16,5-4-4 15,-2 0 5-15,4-1-6 0,-1 8-2 16,0-6-4-16,-4 8 1 15,5-2-1-15,-9 6 1 16,4-4-4-16,-5 8 2 16,3-11-1-16,-4 5 2 15,-1-6-4-15,2 4 4 16,2-8-3-16,5 11 2 0,1-2-3 16,5 6 5-16,3-3-4 15,-2 5 2-15,0-3-2 16,2 5 2-16,-2-3-3 15,-2 6 4-15,5 0-3 16,-1 1 2-16,7-3-2 16,0 2 2-16,9-3-4 15,-5 0 5-15,9-4-2 16,-5 2 1-16,5-4-2 16,-6 8 5-16,7-8-7 15,-6 1 6-15,3-14-4 16,-5 0 5-16,0-25-7 15,-1 7 6-15,0-13-5 16,-5 9 3-16,-1-18-4 0,-8 16 6 16,-8-17-4-16,-3 13 3 15,-3-3 0-15,-3 16 10 16,0-12-6-16,2 10 3 16,2-12-1-16,-6 5-1 15,4-8-7-15,-4 12 1 16,2-7-2-16,-6 17 3 15,3 2-3-15,-7 13 0 16,-3 10-6-16,2 18-5 0,-3 9-15 16,4 12-4-16,1 12-144 15,1 2 40-15</inkml:trace>
  <inkml:trace contextRef="#ctx0" brushRef="#br0" timeOffset="3237.87">2711 6820 352 0,'-25'14'106'0,"-7"6"20"16,-4 1-96-16,-3 8-13 15,-5-3-8-15,-2 6 5 16,-3-5-2-16,-6-1 2 16,3-3-7-16,-8 0 4 15,1 0-7-15,-6 3 1 16,5-3-2-16,-11 8 1 15,5 2-6-15,-7 8 5 16,8 4-4-16,-5 21 5 16,15 1-3-16,0 14 7 15,17 1-6-15,1 13 7 0,14-8-7 16,5 18 4-16,17-8-6 16,10 10 3-16,12-9-4 15,18 13 4-15,9-18 0 16,28 13 5-16,3-15-1 15,21 9 2-15,0-18-2 16,22 7 1-16,-9-23-7 0,26 3 3 16,-16-19-4-16,26 0 2 15,-18-14-4-15,19 1 4 16,-20-10-3-16,21 0 3 16,-19-13-4-16,12-8 4 15,-20-11-2-15,12-8 3 16,-19-8-5-16,4-9 6 15,-23-3-2-15,8-10 3 16,-20-10-4-16,-1-15 14 16,-13-6-3-16,8-18 15 15,-17 0 1-15,1-12 8 16,-8 9-13-16,-5-13 2 16,-19 14-17-16,0-11-2 15,-9 15-7-15,-14-13 3 16,-9 15-2-16,-6-11 2 0,-7 15-4 15,-7-13 5-15,2 19-4 16,-9-8 3-16,0 13-2 16,-11-7 2-16,1 19-3 15,-11-5 2-15,3 9-4 16,-11 0-1-16,-1 12-5 16,-18-3-3-16,2 13-4 15,-19 5 2-15,7 8 1 16,-5-1 6-16,15 9 3 0,-6 1 3 15,13 5 2-15,-7 3 1 16,14 7-5-16,-7-1-2 16,10 3-7-16,-5 2-12 15,8 3-13-15,-3-2-144 16,9-1 36-16</inkml:trace>
  <inkml:trace contextRef="#ctx0" brushRef="#br0" timeOffset="6278.51">2881 2019 246 0,'-1'-8'97'0,"-2"1"15"15,1 4-69-15,-3-3-3 16,-1 3-16-16,0 0 1 16,0 5-11-16,3 0 3 15,-1 4-5-15,2 5 3 16,-1 3-6-16,0 7 5 16,0 3-6-16,3 6 4 15,0 0-7-15,1 9 4 16,0-4-7-16,0 5 2 15,2-2-3-15,-2 1 7 16,3-3-4-16,6 9 3 16,1-6 3-16,3 4 5 0,0 2-7 15,2 4 2-15,-2-5-3 16,-3 12-2-16,-5-7-6 16,-2 6 4-16,-4-5-5 15,-4 1 5-15,-2-10-4 16,1 4 9-16,0-14-2 15,-2 4 7-15,-1-7-3 0,3 0 4 16,-6-3-8 0,2 3-1-16,9-3-4 0,-4 2 1 15,2 0-2-15,3 3 2 16,4-2-2-16,-2 6 3 16,3 2-3-16,-4 8 3 15,3-3-5-15,-6 8 3 16,-5-9-2-16,2 1 2 15,0-11-5-15,-1 0 12 16,9-8-4-16,3-6 5 16,-3-6-4-16,9-1 5 15,-4-4-10-15,-3-3 3 16,-4 2-6-16,-2-2 4 16,-8-1-9-16,-1 5-9 15,-8-1-9-15,-5 7-151 0,-1 9 37 16</inkml:trace>
  <inkml:trace contextRef="#ctx0" brushRef="#br0" timeOffset="17868.03">1941 2662 335 0,'-28'12'80'16,"7"-5"30"-16,3 3-89 15,3-2-3-15,3 3 6 16,-2-1 0-16,5 7 1 15,6-2-7-15,1 6-3 16,9-7-9-16,11 3-1 16,2-11-4-16,20-6 1 15,8-7-1-15,24-1-2 16,-3-11 2-16,27-1 0 16,-3-1-2-16,18-4 1 15,-15 6 2-15,15-1-1 16,-24 9 1-16,9 2 3 0,-19 2 0 15,2 4-1-15,-17 5 1 16,2 0 0-16,-17 0-4 16,1 2 0-16,-12-4-3 15,-1-4-14-15,-14-2-93 16,-10-5-34-16,-13-2-32 16</inkml:trace>
  <inkml:trace contextRef="#ctx0" brushRef="#br0" timeOffset="18166.66">2522 2880 241 0,'-23'10'58'0,"13"0"16"16,10-4-73-16,9-2-9 15,6 0-3-15,9-3 16 16,6-1 14-16,9-7 20 16,1 2 9-16,15-8 5 15,3 2-15-15,8-11-10 0,-6 3-17 16,5-11-4-16,-13 3-6 16,-4-3-3-16,-22 12-9 15,-10 4-19-15,-17 16-69 16,-20 18-22-16,-24 11-30 15</inkml:trace>
  <inkml:trace contextRef="#ctx0" brushRef="#br0" timeOffset="18390.04">2414 3290 399 0,'-36'46'91'16,"8"-11"42"-16,32-17-118 0,14-10-3 16,12-9-2-16,22-13-1 15,5-11-4-15,22-15 0 16,0-4 1-16,18-13-1 15,-14 4-2-15,14-2 0 16,-14 15-1-16,-2 6-1 16,-19 14 0-16,1 10 0 15,-20 11-2-15,-7 13-3 16,-14 8-7-16,-14 17-19 16,-12 11 16-16,-16 17-125 15,-14 1 32-15</inkml:trace>
  <inkml:trace contextRef="#ctx0" brushRef="#br0" timeOffset="18510.72">3055 3636 334 0,'-19'48'113'16,"6"-7"19"-16,13-10-90 16,12-4-18-16,8-6-12 15,10-3-4-15,7-1-6 16,5 3-4-16,-5 0-6 16,-5 8-126-16,-17 2 37 15</inkml:trace>
  <inkml:trace contextRef="#ctx0" brushRef="#br0" timeOffset="18693.23">3001 4664 300 0,'-10'47'74'0,"6"-9"24"15,7-8-86-15,-2 0-1 16,7-4 0-16,1 3 4 16,4 3 0-16,2 10 1 15,4-3-1-15,3 14 0 16,3-2-5-16,-1 10 0 15,-3-2 0-15,-6 13-27 16,-7-7-105-16,-8 10 27 16</inkml:trace>
  <inkml:trace contextRef="#ctx0" brushRef="#br0" timeOffset="42597.36">2111 9583 399 0,'-18'-1'137'16,"4"-2"13"-16,4-1-94 15,-1-3-47-15,-3-3 0 16,9 4-9-16,-3 1 10 15,-4-2-2-15,2 2 9 16,-4 1-1-16,-2 1 2 16,-2 3-9-16,-6 5 0 15,-2 2-7-15,-8 8 0 16,1-1-3-16,-9 9 3 16,10-2-3-16,4 2 0 15,10-7 1-15,6-1-1 16,18-6-2-16,12-3 3 15,12-3-2-15,21-3 1 0,10-1-2 16,13 1 6-16,-1 3-4 16,4 1 1-16,-11 7 1 15,-10 6 2-15,-13 1-4 16,-10 9 3-16,-21 1-1 16,-9 8 6-16,-15-1-1 15,-12 6 6-15,-10-8-1 16,-10 2 1-16,3-9-6 0,-5-7 0 15,6-6-4-15,-5 2-11 16,13-4-9-16,-1-2-9 16,12 5-13-16,-3-1-142 15,14 0 44-15</inkml:trace>
  <inkml:trace contextRef="#ctx0" brushRef="#br0" timeOffset="43914.31">2432 9150 471 0,'13'-10'126'0,"-8"8"31"15,-2 7-125-15,0 5-32 16,0 11 2-16,-8 9-6 16,-2 13 5-16,4 7-4 15,-3 12 5-15,3 1-3 0,12 10 5 16,-2-7-5-16,4 3 4 16,7-16-6-16,0-3 5 15,-6-17-3-15,6-9 3 16,-1-14-4-16,-2-10 4 15,0-10-4-15,0-6-2 16,-2-1-2-16,-4 2 3 16,-1 6-2-16,-1 5 3 15,1 11 1-15,-1 8 3 16,-1 5-3-16,-3 9 2 16,0 1-2-16,-1 7 2 15,-1-6-1-15,5 0 2 16,1-14-4-16,8-9-1 15,0-16-5-15,11-9 2 16,3-8-3-16,11-5 5 0,-3-3 1 16,10 2 4-16,-6 6-2 15,-5-2 3-15,-8 7-2 16,-2 4 7-16,-11 4-4 16,-5 2 5-16,-7 5-4 15,-1 2 7-15,-6 2-4 16,-3 3 5-16,-6 2-7 15,7 5 4-15,-3 3-7 0,-2 7 1 16,7 3-5-16,4 9 4 16,4 1-3-16,3 6 3 15,12-3-4-15,0-5 3 16,5-4-3-16,0-10 3 16,-3-14-4-16,0-12 0 15,-6-7-2-15,-4-18 0 16,-5 0-1-16,-3-10 1 15,-7 5 2-15,-1-4 2 16,-1 11-1-16,-2 0 3 16,3 17-1-16,3 15 2 15,4 14-2-15,6 16 5 16,3 9-2-16,8 9 4 16,-2-4-3-16,11 1 7 15,2-10-7-15,5-11 8 0,-1-11-3 16,13-10 3-16,-8-12-5 15,6-17 3-15,-11-3-9 16,4-8 2-16,-10 1-5 16,-2 4 3-16,-10 13 0 15,-4 6 0-15,-10 12-1 16,-8 11 2-16,-6 8-5 0,-6 10 4 16,0 3-2-16,-3 6 2 15,2-6-1-15,6-3 2 16,4-10-4-16,6-5 4 15,8-8-3-15,8-9 2 16,2-5-1-16,7-6 2 16,4-4-3-16,6-3 3 15,-4 4-2-15,1 13 2 16,-7 9-2-16,-4 21 2 16,-6 12-4-16,-4 33 2 15,-10 10-3-15,2 25 3 16,-7 1-1-16,-1 17 2 15,2-25 0-15,2 1 0 16,1-25 0-16,1-13-1 0,2-23 1 16,0-17 4-1,2-21-4-15,1-30 5 0,3-20 0 16,0-32 10-16,3-20 1 16,-2-33 16-16,2 8-7 15,12-16 3-15,6 22-13 16,10 7-4-16,6 37-17 15,9 11 0-15,-7 32-5 16,3 16 4-16,-12 23-2 0,-4 18 6 16,-8 13 0-16,-5 16 3 15,-14 2-3-15,-7 6 3 16,-8-10-3-16,-11 0 3 16,-5-22-2-16,-2-5-9 15,2-11-12-15,2-8-23 16,2-7-157-16,-2-2 35 15</inkml:trace>
  <inkml:trace contextRef="#ctx0" brushRef="#br0" timeOffset="49990.65">9551 7401 116 0,'-3'-5'83'0,"-2"1"-8"15,4 1-6-15,-2-3-23 16,0-1 4-16,1-1-10 15,1-2-1-15,-4-4-13 0,2-2-4 16,0 0-13-16,0-7 0 16,2 1-4-16,-1-4 4 15,-2 4-5-15,-2-10 4 16,4 10-2-16,-5-13 2 16,2 3-3-16,-1-12 3 15,3 7-1-15,2-12 4 16,5 7-4-16,-1-6 1 15,5 4-3-15,1-2 4 16,-3 2-3-16,1 0 5 16,-2 13 0-16,2-6 1 15,-2 5-5-15,2-4 1 16,-1 4-5-16,2-10 0 16,-2 7-2-16,3-3 2 0,-3 4-3 15,3-8 1-15,0 3-1 16,4 0 1-16,1 3-2 15,4-1 4-15,3 13-2 16,0-9 3-16,3 0-3 16,-2-6 4-16,-1 4-5 15,9-13 3-15,-7 5-5 16,5-6 5-16,-1 0-4 0,6-2 4 16,-10-1-4-16,10-8 3 15,-9 8-2-15,9-3 1 16,-8 1 0-16,0-3 3 15,-3 13 0-15,-1-9 4 16,-5 10-3-16,2-10 3 16,-1 7-4-16,4-16 1 15,-6 2-4-15,4-17 2 16,1 3-5-16,-4-14 4 16,-2 8-2-16,1-12 3 15,-5 12 0-15,-2-10 3 16,-2 10-1-16,-2-8 2 15,-8 6-5-15,4-10 2 16,-6 5-3-16,-6-13 1 16,-3 4-4-16,0-22 3 0,-11 10-5 15,1-16 4-15,8 15-3 16,0-11 2-16,7 23-3 16,7-4 6-16,8 23-6 15,-2-8 6-15,1 23-3 16,4-11 3-16,4 8-3 15,-3-16 4-15,-2 9-7 16,5-14-3-16,-1 20-3 0,2-13 3 16,4 18-10-16,4 1-7 15,-5 14-7-15,5-3-127 16,-7 15 26-16</inkml:trace>
  <inkml:trace contextRef="#ctx0" brushRef="#br0" timeOffset="77636.12">8163 7581 293 0,'2'2'84'15,"-2"-3"18"-15,4 3-77 16,-3-5-18-16,1 0-1 15,1-5-3-15,0 4 0 0,0-3 0 16,2-3-1-16,0 3-1 16,-1-1 0-16,1 4 0 15,3-1-1-15,-2 2 0 16,-3-1 1-16,-3 1 1 16,-3 2 3-16,-6 1 0 15,-6 7 6-15,-6-1 3 16,-2 13 9-16,-3-3 0 0,-9-2 2 15,2-1-3-15,-4 4-5 16,2-6-9-16,-9 2-2 16,7-2-3-16,-14 0-2 15,6-4 1-15,-9 6-1 16,-1-1-1-16,-10 13 1 16,2-2 0-16,-6 7 1 15,3-5 3-15,-12 4 1 16,14-3-2-16,-7 6 1 15,5-7-2-15,-3 11-2 16,12 0 2-16,-12 2 3 16,10-5 1-16,-7 6 2 15,12-4-1-15,-7 3-2 16,14-1-2-16,-8 3-2 0,16-3-2 16,-5 6 0-16,11-7 0 15,1 9-1-15,6-5 0 16,2 10 2-16,3-11 0 15,6 13-3-15,4-10 2 16,1 9 0-16,10-8-1 16,6 11 0-16,3-11 1 15,1 8-1-15,7-6 2 16,5 7-1-16,1-6 0 0,5 4 0 16,-1-8 0-16,9 4 0 15,-4-11 0-15,8 4 1 16,-5-6-2-16,16-1 2 15,0-9 0-15,6 0 0 16,-3-7 2-16,12 0-1 16,-9-3 1-16,9-1-2 15,-6-1 0-15,12 5-1 16,-11-2 1-16,10 10 0 16,-7-4-1-16,7 8 0 15,-11-9 0-15,12 12 0 16,-12-9 1-16,13 3-1 15,-10-13-1-15,14 3 2 0,-7-10 0 16,7-5-1 0,-5-1 1-16,6 2 0 0,-11 2 0 15,4 1 0-15,-6 5-1 16,6 3 8-16,-9 0 0 16,9-2-1-16,-4-1 2 15,8-5 0-15,-7-5-8 16,9-7 1-16,-9-1-3 15,10-7 2-15,-6 1-1 16,11 3 1-16,-11 3 1 0,6-1-1 16,-11 2-2-16,4 2 10 15,-11-1 0-15,3-7 2 16,-6 7 4-16,3-4 1 16,-5-2-11-16,5 1 0 15,-4 1-1-15,4-4-3 16,-6 3 1-16,9-6 2 15,-15 2 5-15,9-1-1 16,-8 4 0-16,4 0-2 16,-5 6-2-16,6-3-4 15,-13 0-1-15,10 1 3 16,-6-2-1-16,7-6 0 16,-7 0 1-16,6-6-2 15,-9-2 3-15,3-9 5 0,-5 2 1 16,1-9 2-16,-5 7 2 15,0-5-3-15,-6-2-4 16,0-3-4-16,-12 3 0 16,2-11 0-16,-6 2-2 15,1-3-1-15,-4 1 1 16,-1-8 0-16,-5 8 0 16,1-12 1-16,-2 8-1 0,-2-9 2 15,-2 7-4-15,-3-6 3 16,-3 9-1-16,-3-4 1 15,-3 15-2-15,-3-3 1 16,-6 2-2-16,-3 2 1 16,-3 3 0-16,-6-6 1 15,3 5 0-15,0 1 1 16,2 2-1-16,-3-1 0 16,6 5-1-16,-9 1 2 15,2 7 0-15,-10 4-3 16,9 5 2-16,-6 0 0 15,6 9 0-15,-2 3 0 16,5-2 0-16,-2 4 0 16,0-3-1-16,-1-2 1 15,3-3 0-15,0-4 0 0,3 5 1 16,-3-3 0-16,0 0-2 16,-3 0-1-16,0 5 2 15,-6-4-1-15,7 12 0 16,-5-1 1-16,7 7 1 15,-5 1-3-15,2-1 1 16,-6-6 2-16,6 3-9 16,2-5-11-16,2-3-1 0,2-4-1 15,8 0-3-15,-2-9-5 16,4 1 0-16,-1-5-51 16,3 2-101-16,0 0 6 15</inkml:trace>
  <inkml:trace contextRef="#ctx0" brushRef="#br0" timeOffset="83800.17">7521 7250 202 0,'-2'2'98'0,"-1"-4"10"15,-1-2-50-15,2 2-6 16,1-7-14-16,-4 1-4 15,4 4-12-15,1-1-1 16,-2 2-9-16,2 0-1 16,5 3-4-16,1-1-2 15,1 4-1-15,7-1-1 0,-3-2-2 16,4 0 1 0,0 3-1-16,4 3 0 0,-1-2 0 15,3 7 0-15,3-3-2 16,4 3 1-16,2-3-1 15,6 1 0-15,-4-1 1 16,2 2 1-16,-8-3-1 16,4 4 0-16,-3-2 0 15,3 1 2-15,-4-2-3 0,5 2 1 16,-4-3-1-16,-3-2 3 16,-5-4-3-16,1 3 2 15,-2-1 1-15,-6 0-9 16,-2 2-10-16,-6 2-119 15,-9-2 27-15</inkml:trace>
  <inkml:trace contextRef="#ctx0" brushRef="#br0" timeOffset="84156.99">7804 7424 417 0,'-7'-5'112'0,"1"2"28"16,9 4-115-16,-7 0-26 16,9 1 0-16,-3-1-1 15,7-1 1-15,-3-4 3 16,9 0 0-16,0-2-1 16,15 2-1-16,0 0 1 15,9 4 1-15,3 4-2 16,0 3 2-16,-7 0-2 0,2 3 1 15,-4-2-1-15,0-3 2 16,-6-5-1-16,0-3 1 16,-3-3-2-16,-5-7 1 15,-5-2 0-15,-5-5-1 16,-3-2 1-16,-10-5-2 16,4-1-3-16,-9-3-7 15,-5 3-6-15,-1 4-124 16,-1 8 33-16</inkml:trace>
  <inkml:trace contextRef="#ctx0" brushRef="#br0" timeOffset="88117.31">5531 6177 277 0,'-7'-7'131'0,"-2"4"-6"16,-3 2-63-16,-5-6-37 15,2 3-18-15,-7 1 2 16,-1 2-2-16,-5-7 5 16,4 4-4-16,-6 1 2 15,7 5-5-15,-3 5 1 0,7 7-6 16,0 8 2-16,4 2-2 16,0 1 2-16,4-5-3 15,4 8 2-15,7-6-1 16,3 0 2-16,9-4-2 15,6-4 3-15,5-10-2 16,5-9 4-16,4-10-4 16,3-10 1-16,-5-3-2 0,-5-12 3 15,-4 6-5-15,-6-8 6 16,-8 9-1-16,5 5 8 16,-3 18-2-16,-3 12 4 15,6 21-5-15,0 24 2 16,-6 12-9-16,0 23 5 15,3 6-4-15,-9 11 5 16,-3-12-4-16,-4-2 5 16,-1-19-9-16,-9-11 0 15,-2-20 7-15,-5-12 11 16,0-16-3-16,-15-13 4 16,6-9 2-16,0-14-11 15,5-3-10-15,9-7 3 16,18-3-5-16,10-9 2 0,9 7 0 15,9 1 1 1,3 3-3-16,7 7 6 0,1 8-4 16,10-8 3-16,-5 3-2 15,8-6 2-15,-4 3-5 16,-2-12 7-16,-13 6-6 16,2-7 3-16,-13 5-1 15,-5-1 2-15,-8 14-3 16,1 5 2-16,-7 15-3 0,4 12 0 15,-8 7-1-15,2 12 4 16,2 6-4-16,3 4 4 16,3-1-2-16,7 4 3 15,2-8-4-15,2-5 5 16,-4-9-4-16,1-5 3 16,-1-8-4-16,8-5 4 15,-6-8-3-15,11-5 5 16,-2-3-6-16,4-5 5 15,-4 4-4-15,4 2 4 16,-9 2-5-16,2 0 5 16,-8 11-5-16,-3-1 2 15,-9 4-2-15,-9 4 3 16,-11 10-4-16,-15-5 4 0,-3 9 0 16,-14 2-1-16,8 0-2 15,-2 2 4-15,16 5-2 16,8-5 0-16,15-2-1 15,10 5 3-15,11-8-5 16,9-5 2-16,4-1 0 16,8-4 2-16,-2-5-3 15,-1-2 3-15,-10 1-2 0,-3 1 3 16,-11 1-4-16,-3 4 3 16,-4 6-1-16,-2 8 1 15,-1 4-2-15,5 15 0 16,-3 5 0-16,1 15 1 15,-8 0-1-15,-8 10 1 16,-7-6 0-16,-10-2 1 16,-2-15-2-16,-1-5 4 15,5-18-3-15,2-16 3 16,9-12-3-16,0-23 3 16,8-13-2-16,6-21 1 15,15-6-2-15,19-20 1 16,15 5 0-16,21-5 1 15,9 18-1-15,13 0 2 0,-12 23-3 16,7 4 2-16,-20 12-4 16,-8 3 4-16,-18 12-3 15,-8 5 3-15,-13 11-3 16,-10 8 1-16,-11 3-2 16,-2 8 3-16,-5 0-3 15,-8 8 4-15,3-1-2 16,-2 8 1-16,2-4-2 15,0 1 3-15,8-4-2 0,4-4-1 16,7-10 1-16,4-8 0 16,1-6-3-16,2-12 3 15,-1-4 1-15,3-5-2 16,-5 3 2-16,2-13 0 16,-2 6-2-16,-2 0 1 15,0 7 0-15,1-3-1 16,-2 19-1-16,7 8 2 15,1 6-2-15,-2 1 1 16,2 9 1-16,1-6 0 16,-1 2-1-16,-4-9 1 15,0 2 0-15,5-9 1 16,-1 1-2-16,2-15 3 16,-3-1-2-16,12-5 1 0,-3-1-2 15,3-7 1-15,2 13 0 16,2 2 2-16,-8 9-4 15,7 16 2-15,-9 10-1 16,-3 12 1-16,-11 2-3 16,-8 4 5-16,-14-5-2 15,-5-3 2-15,4-9-3 16,-7-5 3-16,4-9-2 0,2-8 3 16,5-4-4-16,-1-9 5 15,8 1-5-15,10 1 3 16,8 2-6-16,7-5 5 15,11 8-5-15,10-1 7 16,1 1-7-16,6 3 7 16,-2 1-5-16,2-9 5 15,-12 4-6-15,-1-8 5 16,-11-9-4-16,-2 0 5 16,-11 0-5-16,-5-4 6 15,-3 7-5-15,-3 3 2 16,-5 9-2-16,-4 8 0 15,-1 7 0-15,-7 14 1 16,-1 9-1-16,-1 13 1 16,2-1-1-16,4 3 1 0,8-9-1 15,10-1 1-15,8-19-1 16,13-5 2-16,10-8-4 16,12-17 5-16,2-10-3 15,9-5 3-15,-9-2-3 16,-2-2 4-16,-15 8-5 15,-8 3 5-15,-5 8-5 0,-13 9 4 16,-5 11-5-16,-10 15 4 16,-3 5-4-16,-12 6 5 15,2 1-4-15,-9-4 5 16,7-3-5-16,-4-1 6 16,11-4-6-16,7-4 5 15,6-2-6-15,9-5 5 16,10-3-5-16,4-7 6 15,2-5-6-15,5-10 6 16,-1-1-3-16,-4-10 2 16,1 4-4-16,2 0 4 15,-2 8-4-15,-10 2 2 16,5 12-2-16,-7 3 3 16,-5 12-4-16,0 1 3 15,1 4 0-15,-1 1 1 16,5-2-3-16,4-7 5 0,4-6-4 15,5-10 3-15,2-7-4 16,2-14 6-16,4-3-5 16,4-13 3-16,3-6-3 15,3-14 7-15,-1 0 0 16,-2-20 8-16,-8 8-2 16,-6-12 2-16,-11 9-7 0,-5-1-2 15,-12 21-7-15,-5 16 3 16,-8 30-5-16,-14 38 5 15,1 24-4-15,-2 32 4 16,4 7-3-16,6 22 2 16,16-16 0-16,7 7-9 15,6-19-12-15,10-12 32 16,-2-32-199-16,0-18 64 16</inkml:trace>
  <inkml:trace contextRef="#ctx0" brushRef="#br0" timeOffset="88442.95">6157 5376 470 0,'8'-1'115'15,"-1"6"27"-15,7 4-276 16,-1 2 36-16</inkml:trace>
  <inkml:trace contextRef="#ctx0" brushRef="#br0" timeOffset="104450.48">7105 10069 257 0,'2'-12'127'0,"2"0"6"16,-7-1-59-16,0 7-14 15,-3 4-18-15,-1-1-11 16,-4 0-11-16,-2 5-8 16,-2 2-6-16,-8-3-4 15,2 6 1-15,-7 2-3 16,5 1 1-16,-2 4-3 16,5 3 4-16,-2 8-4 15,7 3 4-15,4 4-4 16,2-6 4-16,0 3-3 15,11-6 4-15,7 1-5 16,0-6 5-16,12-2-4 0,3-7 2 16,12-8-2-16,-3-5 5 15,12-10-4-15,-3-4 4 16,3-7-5-16,-2 1 3 16,2-6-3-16,-7 1 1 15,-5-1-1-15,-5 5 3 16,-5 0-3-16,-12 6 3 15,-6 5-3-15,-6 5 3 0,-5 7-4 16,-9 2 4-16,1 10-4 16,0-1 4-16,3 8-3 15,-8-3 3-15,14 9-2 16,-1 0 2-16,7 11-2 16,4-7 0-16,13 10-2 15,1-8 4-15,4-2-5 16,2-10 3-16,7-1-1 15,-7-12 3-15,8-11-4 16,2-7 6-16,2-15-4 16,-2-8 4-16,7-10-4 15,-11-4 2-15,7-8-2 16,-6 5 1-16,0-6-3 16,-9 6 4-16,-5 2-3 15,-11 10 2-15,-8 9-3 0,-11 17 2 16,-6 17-2-16,-5 16 2 15,-7 18 2-15,4 7 5 16,-2 21 0-16,6 2 3 16,1 8-2-16,9-9 0 15,10 1-4-15,8-16 2 16,9-8-3-16,8-13 1 16,3-8-4-16,4-15 4 0,6-13-3 15,-5-10 2-15,8-11-2 16,-9-6 2-16,-6-10-4 15,-8 3 5-15,-1-8-5 16,-10 5 4-16,-4-11-2 16,1 6 2-16,-1 0-5 15,-1 11 9-15,5 8-2 16,4 19 3-16,12 21-1 16,-3 14 3-16,4 23-8 15,-2 7 0-15,-4 21-2 16,-8-9 1-16,1 14-6 15,-6-16 1-15,3 7-15 16,0-29-4-16,2-2-159 16,-1-29 43-16</inkml:trace>
  <inkml:trace contextRef="#ctx0" brushRef="#br0" timeOffset="104769.21">8250 10190 443 0,'-5'9'121'0,"4"-2"31"15,1-5-124-15,7-4-13 16,4-4-4-16,10-2-5 16,1-4 2-16,13-3-3 15,-2 3-2-15,9-1-4 16,-7 5-2-16,6 2-18 16,-9 9-8-16,-2 0 18 15,-9 6-146-15,0 4 49 16</inkml:trace>
  <inkml:trace contextRef="#ctx0" brushRef="#br0" timeOffset="106840.61">8641 10207 198 0,'6'9'150'16,"-6"-3"-15"-16,-4-1-31 16,-2 2-35-16,-1-3-26 15,-10 3-8-15,2 5-14 16,-7 3-8-16,-1 3-4 16,-5 7-7-16,0 2 0 15,2 5-2-15,5-2 1 0,4 0-3 16,8-5 4-16,9-1-3 15,6-13 4-15,5-1-1 16,2-8 1-16,8 0-2 16,-1-8 3-16,2-6-3 15,-3-8 1-15,2-6-1 16,-6-4 1-16,-5-5-6 16,-7 5 2-16,-1 6-4 15,-4 5 3-15,-3 4-4 16,1 8 6-16,-2 11-2 15,4 7 4-15,-1 15-2 16,3 3 6-16,0 11-3 16,3-3 4-16,1-3-2 15,4-9 2-15,3-1-4 0,0-12 2 16,6-9-2-16,0-6 3 16,7-10-2-16,1-10 1 15,6-26-1-15,3 1 2 16,0-16-5-16,-8-1 2 15,1-13 1-15,-13 14 2 16,-3-11-4-16,-6 13 3 16,-2 12-5-16,-6 16 3 0,-3 15-5 15,-3 22 4-15,4 24-3 16,-2 7 2-16,4 12-3 16,6 9 5-16,3 10-5 15,0-12 6-15,9 9-4 16,-2-13 2-16,5 1-3 15,1-14 5-15,0-8-6 16,0-15 5-16,1-19-2 16,-1-18 2-16,4-21-2 15,1-9 3-15,3-21-5 16,0 5 4-16,3-22-3 16,-3 8 3-16,-2-6-5 15,0 20 6-15,-5 4-4 16,-6 29 1-16,-5 14-3 0,-7 22 4 15,-7 22-4 1,-9 14 3-16,-2 26-1 0,-1 9 2 16,-8 19 0-16,2-3-1 15,4 8 8-15,4-18 5 16,3-1 2-16,6-23 2 16,12-8-2-16,6-21-8 15,10-19-4-15,4-14 0 16,13-16-7-16,-3-12-4 0,3-7-14 15,-5 5-2-15,-2 0-8 16,-11 12 7-16,-3 6 2 16,-12 9 15-16,-6 11 1 15,-6 9 7-15,-7 7-2 16,-4 5 5-16,4 11-2 16,-4-2 4-16,4 8-1 15,6-3 6-15,1 2-4 16,5-10 3-16,5 0-4 15,1-13 3-15,1-7-7 16,6-9 4-16,0-9-5 16,-2-8 2-16,2-7-10 15,-4 2 1-15,-2 0-6 16,-7 10 2-16,-3 8 0 0,3 8 8 16,-7 5 0-16,1 3 5 15,2 4 1-15,4 1 4 16,2 0-2-16,13-1 2 15,7-4 0-15,7-4 1 16,11-8-5-16,3-2 3 16,6-11-3-16,-4 0 1 15,5-5-5-15,-8 4 3 16,-8-3-5-16,-11 7 6 0,-7 4-6 16,-16 3 4-16,-10 7-2 15,-8 6 3-15,-5 10-2 16,0 6 6-16,-3 10-1 15,4 3 6-15,7 5-2 16,7-5 4-16,6-3-6 16,7-9 0-16,8-8-3 15,8-5 1-15,4-12-2 16,6-3 3-16,10-14-3 16,-5-9 4-16,8-13 1 15,-1-2 2-15,0-17-2 16,-4 8 4-16,4-9-3 15,-17 8-2-15,-2-7-1 16,-13 7-1-16,-2-3-1 16,-8 17 0-16,0 6-6 0,-5 16 2 15,-1 23-3-15,-1 23 1 16,-2 19-2-16,-4 16 3 16,0 24-2-16,3 0 5 15,1 15-4-15,3-13 3 16,3-6-1-16,3-22 3 15,7-17-6-15,2-29 4 16,12-19-3-16,5-13 5 0,10-18-15 16,0-6 1-16,3-12-8 15,-2 13 3-15,1 0-7 16,-11 12 14-16,-2 10-1 16,-4 13 9-16,-4 2-2 15,-4 7 6-15,6 4-3 16,-12 0 5-16,1 0-3 15,5-4 2-15,-6-1-3 16,-5-5 1-16,1-2-3 16,-2 1-2-16,-5-1-5 15,-5 0 0-15,-6 1-3 16,4 3 4-16,-7 4 0 16,2 0 7-16,3 14 6 15,5 3 4-15,-1 6-3 0,3-3 4 16,6 4-6-16,3-11-3 15,12 1-2-15,9-10-1 16,9-3-1-16,9-5 4 16,9-6-5-16,-1-6 4 15,8-11 0-15,-6 0-1 16,1-6 1-16,-14 0 1 0,-5 1-2 16,-11 11 2-1,-8-1-2-15,-9 9 2 0,-6 6-2 16,0 7 2-16,-14 3-6 15,-2 6 1-15,-7 6-5 16,1 1 3-16,-7 9-3 16,7 0 7-16,-2 1 0 15,9-2 4-15,0 1 1 16,7-7 5-16,7-4-4 16,6-9 0-16,8-6-2 15,5-9-1-15,10-12-4 16,-1-6 1-16,11-18-1 15,-8-8 3-15,6-14-5 16,-6 3 7-16,5-12-1 16,-13 7 3-16,-1-4-2 15,-12 9 8-15,-6-4-3 0,-9 13-2 16,-3 11-2-16,-1 20-1 16,-7 26-6-16,-1 28 0 15,-6 38-1-15,0 22 4 16,-3 26-1-16,9-5 2 15,6 2-3-15,7-29 5 16,7-13-17-16,6-30-6 0,2-22-119 16,5-23-43-16,-12-23-34 15</inkml:trace>
  <inkml:trace contextRef="#ctx0" brushRef="#br0" timeOffset="107168.34">9000 10132 412 0,'3'-27'149'0,"9"8"16"16,5-5-100-16,7 4-41 16,15 2-10-16,1 1-4 15,16 7-9-15,2 4 8 0,23 2-25 16,0-3-151-16,11-8 50 15</inkml:trace>
  <inkml:trace contextRef="#ctx0" brushRef="#br0" timeOffset="113531.26">11511 10110 479 0,'-4'-1'145'0,"-1"1"25"16,0 1-132-16,5 4-20 16,5-2-15-16,-1 6 1 15,1 2-3-15,5 8-2 16,-1 2 0-16,2 15 0 15,0 0-1-15,7 13 2 16,-6-5 0-16,6 1 0 16,-3-10-3-16,3-5-2 15,-4-21-2-15,8-4 0 16,-4-11 2-16,0-16 3 16,-3-8 3-16,2-8-1 15,-8-3 3-15,0-5-2 16,1 11-2-16,1 3 0 0,0 13 2 15,-1 4-2-15,-7 7 1 16,1 5 4-16,-8 6 2 16,-4 5 7-16,1 3-1 15,-2 8 2-15,-5 0-5 16,-2 6-1-16,10-2-7 16,-7 2 2-16,6-5-3 15,4-2-2-15,9-6-1 0,11-5-1 16,15-9-1-16,17 1 2 15,2-2 3-15,16 2 4 16,-7 0 2-16,6 5 1 16,-16 2 0-16,-4 3-1 15,-25 2-3-15,-16 7-1 16,-22 4-1-16,-28 6-7 16,-8 6-6-16,-24 6-12 15,-1-7 32-15,-26-2-190 16,16-3 66-16</inkml:trace>
  <inkml:trace contextRef="#ctx0" brushRef="#br0" timeOffset="115171.2">8095 11677 476 0,'5'13'127'0,"-2"-4"33"16,6 1-128-16,3 0-29 15,3-2-1-15,-3-2 0 16,6-2-1-16,-3-3 0 16,-3 0 3-16,2-2-2 15,-1-3 0-15,-1-7 2 16,6-5-2-16,-1-6-1 0,2-8 1 15,2-2-2-15,5-5-1 16,-4 2 1-16,10 4-1 16,-6 10 0-16,4 11 1 15,-5 16-1-15,-3 15-1 16,-7 9 1-16,0 15 0 16,-7 1 0-16,1 1 3 15,-2-9-1-15,7-7 2 16,-1-18-2-16,13-14 1 15,2-15-3-15,19-28 2 16,0-14-1-16,15-20 1 16,-4-8-1-16,11-19 0 15,-10 13-2-15,3-10 3 16,-10 17-1-16,-1-4 2 0,-19 25-1 16,-11 6 2-1,-14 23-1-15,-13 11 3 0,-13 19 0 16,-11 22 5-16,-5 14 2 15,-7 22 2-15,3 9-3 16,2 21 0-16,12-3-5 16,8 9-2-16,14-10-1 15,8 8-3-15,6-18 1 16,8-7-7-16,0-18-5 16,3-11 0-16,-1-22 2 0,2-10-2 15,-5-4 8-15,3-2 4 16,-6 5-2-16,-3 1 3 15,-3 9 0-15,-3 5 3 16,-3 1-2-16,-2 3 2 16,2 2-2-16,2 2-1 15,1-4-1-15,10-2-1 16,2-7-1-16,6-6 3 16,4-11 0-16,10-9 2 15,-3-7 1-15,10-7 0 16,-8 3-2-16,2-2 1 15,-15 10-3-15,-7 5 1 16,-11 9-4-16,-8 10 4 16,-13 9-2-16,-4 11-1 0,-2 6 5 15,3 7 4-15,4 0-2 16,7-2 2-16,5-8-1 16,5-7-2-16,9-12-4 15,0-7-1-15,6-6-3 16,-1-11 2-16,-2-3-1 15,-6-7 2-15,-8-3-2 16,-2-3 4-16,-4 3-2 0,-5-6 2 16,1 6-2-16,4-1 1 15,2 7-2-15,2 4 0 16,2 12-2-16,8 8 1 16,5 6 0-16,10 8 1 15,6 3 0-15,12-4 2 16,3-7-3-16,7-10 2 15,-5-11-2-15,10-11 7 16,-5-10 0-16,4-16 4 16,-7-7-2-16,5-17 7 15,-15-1-2-15,-4-13 4 16,-15 15-2-16,-9-11 1 16,-12 19-5-16,-11 6-4 15,-5 20-6-15,-7 17-2 16,-4 32 0-16,-11 28 0 0,1 22-1 15,-5 28 2-15,8 7 4 16,4 13-1-16,17-6 7 16,13 6 6-16,8-21 2 15,10-2-1-15,8-19 1 16,7-12-8-16,4-23-5 16,3-10-1-16,-2-22-3 0,4-17-5 15,-8-9 0-15,-6-13 0 16,-6-1-1-16,-8-5-1 15,-11 7 6-15,-4 2-1 16,-5 11 2-16,-5 9-1 16,-3 9 3-16,-2 14-3 15,1 6 3-15,4 16-4 16,1 3 3-16,7 15 0 16,7 2-2-16,6 4-1 15,6-10 2-15,10-1-28 16,5-17-22-16,15-21-169 15,1-21 23-15</inkml:trace>
  <inkml:trace contextRef="#ctx0" brushRef="#br0" timeOffset="116080.26">10860 11464 453 0,'-10'5'144'0,"-5"2"29"16,-3-7-121-16,1 4-17 15,1-3-12-15,-5 2-5 16,4 3-8-16,-4 6-5 15,5-1-4-15,1 11-1 16,3 1-1-16,9 10 1 16,4 1 1-16,9 10-3 15,6-6 3-15,11 1-1 16,1-10-1-16,13-7-1 16,2-14 1-16,4-12-1 15,-3-10 0-15,6-12 4 16,-12-2-2-16,-1-11 1 0,-13 4 0 15,-4-6-5-15,-13 9-2 16,-5 4 1-16,-10 10-1 16,-5 9 1-16,-2 11 4 15,-7 13 2-15,1 5 2 16,-3 12 4-16,4 0-2 16,4 5 4-16,6-7 0 15,9-1 3-15,10-8-3 0,9-3 4 16,11-6-4-16,11-9 0 15,-1-10-4-15,12-11 3 16,-6-9-1-16,9-21-1 16,-9-9-1-16,7-11 1 15,-8 0-4-15,1-23-3 16,-13 8 0-16,1-9-2 16,-12 4-3-16,-2 2-3 15,-10 29 0-15,-7 15-1 16,-4 26 4-16,-13 28 4 15,-7 20 3-15,-9 30 4 16,1 13 4-16,-4 28 3 16,8 0-1-16,0 10 5 15,15-18 1-15,4-1-2 16,10-23 0-16,10-12 2 0,10-22-6 16,7-18-3-16,4-26-2 15,16-29-2-15,1-18-5 16,9-24-3-16,-4-5-6 15,-1-20-3-15,-9 8 0 16,1-7 1-16,-15 16 2 16,-6-1 4-16,-9 31 7 15,-11 12 1-15,-14 24 1 0,-8 21 4 16,-5 28 3-16,-8 30 1 16,2 20 3-16,0 31 2 15,6 5-1-15,9 15-3 16,4-18-4-16,10 2-4 15,6-34-19-15,16-10-36 16,6-33-16-16,15-24-162 16,-3-36 15-16</inkml:trace>
  <inkml:trace contextRef="#ctx0" brushRef="#br0" timeOffset="180219.08">8784 1803 321 0,'6'-17'113'16,"-9"2"16"-16,11 13-72 15,-6 7-38-15,-2 10 3 16,-13 8-3-16,4 19 3 16,-10 12-6-16,8 33 1 15,-3 8-5-15,18 39-1 16,-2 3-9-16,6 48 2 16,1-15-4-16,-2 34 2 15,-8-24-3-15,-2 12 3 16,-9-41-2-16,-2 1 3 0,1-45-3 15,6-4 2-15,1-34-3 16,12-15 4-16,-1-25-6 16,14-13-17-16,-6-27-135 15,-1-11 35-15</inkml:trace>
  <inkml:trace contextRef="#ctx0" brushRef="#br0" timeOffset="181666.85">8045 2753 389 0,'70'5'93'16,"29"-10"32"-16,7 8-111 15,28-11-6-15,-11-2-3 16,15-8-3-16,-22-4 3 16,13-8-4-16,-18 6 0 15,5 0-1-15,-18 2-7 0,3 3-123 16,-29 9 38-16</inkml:trace>
  <inkml:trace contextRef="#ctx0" brushRef="#br0" timeOffset="202920.31">7498 10627 129 0,'38'4'96'16,"10"2"-22"-16,2 3-5 0,15 2-65 15,-4-2-2-15,3-2-1 16,-7-2 8-16,6-4 17 15,-9-1 9-15,12-2 7 16,3 2 7-16,12-3-10 16,1 0-15-16,16-3-9 15,-6-1-8-15,13 0-7 16,-6 3 4-16,10 1-4 16,-16 5 1-16,11 1-3 15,-17 2 5-15,12 4 3 16,-8 1 3-16,11 5 0 15,-9-1 2-15,5 0-3 16,-13-4-3-16,7-2-4 16,-13-6 2-16,1-1-3 15,-13 0 3-15,-1-2-2 16,-19 3 2-16,-2 7-2 0,-15 2 1 16,2 8-3-16,-7 7 2 15,-1 9-2-15,-8 0-1 16,4 4-86-16,-1 2-49 15,4-6-15-15</inkml:trace>
  <inkml:trace contextRef="#ctx0" brushRef="#br0" timeOffset="-208289.93">11712 6352 378 0,'-17'-5'102'15,"-3"1"30"-15,-5 2-98 16,-3 4-15-16,-6 1 5 0,3 4-5 15,-9-2 0-15,0 4-8 16,-6 0 1-16,-1 3-8 16,-17 10 1-16,2 6-1 15,-20 19 1-15,-3 0-5 16,-18 23 3-16,10 0-2 16,-18 13-1-16,15-8-1 0,0 18 3 15,19-24-3-15,-3-6 2 16,34-7-2-16,1-15-6 15,14-24-3-15,7-5-9 16,4-11 71-16,-5-26-204 16,7-8 87-16</inkml:trace>
  <inkml:trace contextRef="#ctx0" brushRef="#br0" timeOffset="-207961.3">10196 6813 437 0,'-2'17'101'0,"-8"1"36"16,5 13-122-16,-2 2-12 16,-6 17-1-16,-2-5-2 15,-2 14 1-15,-1-8-4 16,-2 9-1-16,5-15-2 15,2 7-4-15,10-19-1 16,1 1 0-16,7-13-1 0,10-6 2 16,6-11 5-16,16-11 4 15,10-3 2-15,17-11 4 16,0-2 0-16,7-2 2 16,-7 9-2-16,6 2 2 15,-16 6-4-15,-3 5-132 16,-18 3 45-16</inkml:trace>
  <inkml:trace contextRef="#ctx0" brushRef="#br0" timeOffset="-134632.74">8345 8053 542 0,'10'246'118'15,"-1"-197"53"-15,2-24-161 0,6 15 0 16,0 1-4-16,-2 16 2 16,1 3-3-16,-2 12-1 15,-8-8-4-15,-5 11 0 16,-2-13-2-16,-11 4 2 15,1-13 0-15,-1-6 1 16,-3-18 1-16,5-13 0 16,4-15-1-16,-3-21 2 0,3-14-2 15,12-15 0-15,-1-9 0 16,12-11 1-16,7 12-1 16,10-1-1-16,-2 11 1 15,9 3 0-15,-3 12-2 16,7-5 1-16,-2 9 0 15,8 4-1-15,-12 1 1 0,4-1 0 16,-9 8-1-16,-4-5-2 16,-6 7-8-16,1 1-14 15,-14 4-7-15,-7 2-145 16,-8 4 36-16</inkml:trace>
  <inkml:trace contextRef="#ctx0" brushRef="#br0" timeOffset="-134422.3">8562 8650 521 0,'14'25'145'16,"1"-8"31"-16,15 7-135 16,6 6-40-16,3 1 1 15,-5-3-5-15,-3 4-1 16,-12-6-2-16,6 0-10 0,-8-9-5 15,7 3-9-15,-3-7-8 16,8-7-133-16,-4-11 40 16</inkml:trace>
  <inkml:trace contextRef="#ctx0" brushRef="#br0" timeOffset="-134090.2">9337 8211 449 0,'-5'1'115'0,"3"2"33"16,4 1-125-16,-4-2-18 15,5 1-3-15,2 6 0 16,2 0-1-16,-2 7 3 16,2 4-1-16,1 13 3 15,2 4 0-15,-10 9 0 0,0 0-2 16,0 10-3-16,-7-15-7 16,-1 1-7-16,4-11-5 15,1-6-13-15,-8-17-123 16,4-4 36-16</inkml:trace>
  <inkml:trace contextRef="#ctx0" brushRef="#br0" timeOffset="-133915.65">9185 8311 499 0,'27'-1'127'0,"6"1"37"15,12 4-141-15,12 5-42 16,-6 1 180-16,7-1-323 16,-13-4 148-16</inkml:trace>
  <inkml:trace contextRef="#ctx0" brushRef="#br0" timeOffset="-131093.89">9353 3870 357 0,'-12'-5'90'16,"10"5"27"-16,5 1-97 15,7 0-17-15,3 1 9 16,-1-3 0-16,6-8 8 16,4 4-2-16,13 3 6 15,1-5-8-15,19 2-2 16,8 8-8-16,18-7 5 16,5-4-4-16,25 0 1 15,-1-2-1-15,20-11 2 16,-13-4-8-16,18-2 1 15,-26-1-2-15,-2-7 1 16,-28 7-1-16,-8 3 1 16,-26 5 0-16,-7 7 0 15,-19 7 0-15,-10 4-2 0,-3 4-4 16,-6 3-5-16,-4 1-5 16,-1 2-11-16,-1 2-78 15,-6-2-42-15,3-3-17 16</inkml:trace>
  <inkml:trace contextRef="#ctx0" brushRef="#br0" timeOffset="-130752.39">10934 3101 373 0,'-4'12'83'0,"4"17"36"16,5 15-112-16,3 20 4 15,0 7 2-15,-1 23 7 16,-1 6-1-16,-5 24 4 15,-5-6-7-15,1 8-4 16,3-15-8-16,-2-10-2 0,6-30-2 16,1-12 2-16,3-17-1 15,-5-9-3-15,6-7-8 16,-6-11-131-16,-3-12 38 16</inkml:trace>
  <inkml:trace contextRef="#ctx0" brushRef="#br0" timeOffset="-130350.39">11416 3338 469 0,'24'-19'100'16,"-3"14"44"-16,-1 12-137 15,-6 4-5-15,-14 13-1 16,-12-3 1-16,-18 0 3 16,-6 1-3-16,-12 6 2 15,3-9-1-15,-9 6 0 16,5 0-3-16,-7 5 1 16,14-2-2-16,-1 9 0 0,17-5-1 15,7 11 0-15,17-1 1 16,8 5 2-16,5-7-2 15,9 10 2-15,5-10-1 16,3 3 0-16,2-3-2 16,6 4 5-16,-4-3-6 15,5 1 5-15,1 0-3 16,1-5 3-16,-3-10-7 0,5 2-8 16,-7-14 150-16,-8-15-284 15,-11-10 134-15</inkml:trace>
  <inkml:trace contextRef="#ctx0" brushRef="#br0" timeOffset="-130078.45">11818 3449 448 0,'10'3'89'0,"-5"7"44"15,4 8-135-15,-4 11-1 0,-3 6 0 16,-6 12 4-16,-4 2-2 16,1 11 3-16,4-7 0 15,-3 7-9-15,4-15-15 16,-4-8-111-16,-3-17 24 15</inkml:trace>
  <inkml:trace contextRef="#ctx0" brushRef="#br0" timeOffset="-129931.65">11594 3629 378 0,'41'25'94'16,"10"-1"29"-16,24 8-104 15,0-5-19-15,9-3-121 16,-9-8 37-16</inkml:trace>
  <inkml:trace contextRef="#ctx0" brushRef="#br0" timeOffset="-119858.28">14812 3470 482 0,'10'-8'99'0,"21"-7"48"16,17 1-144-16,22-2 1 15,5 0-1-15,20-6-2 16,-5 1 4-16,25 1 7 16,-8-6 1-16,28 1 1 15,-4 1 2-15,36 1-3 16,-12 8-8-16,43 12-3 16,-12 1-1-16,42 5 0 15,-16 7 0-15,47-4 0 16,-20 8-1-16,46 3 2 15,-27-5-1-15,45 2-1 0,-33-4-1 16,39-6 1-16,-37 3 0 16,26 4-1-16,-41-2 0 15,10 7 2-15,-52 2 1 16,-3-1-2-16,-50 4 9 16,-3 2-28-16,-36-2-147 15,-19-1 48-15</inkml:trace>
  <inkml:trace contextRef="#ctx0" brushRef="#br0" timeOffset="-117528.45">17655 10754 392 0,'-4'16'103'0,"-5"19"24"16,-5 10-113-16,-14 24-50 16,-2 11-75-16,-26 22-14 15,-11 2 27-15,-23 20 69 16,1-10 56-16,-16 12 93 0,14-16 21 15,-1 5-23-15,19-21-66 16,5-2-26-16,23-23-26 16,9-16-7-16,18-24-139 15,15-22 43-15</inkml:trace>
  <inkml:trace contextRef="#ctx0" brushRef="#br0" timeOffset="-117071.85">17621 10661 575 0,'-14'41'132'15,"20"11"35"-15,17 17-181 16,13 9-30-16,16 17-20 15,7-6-2-15,11 7 7 16,-5-12 17-16,8 2 10 16,-8-15 21-16,16 11 5 15,-15-15 6-15,10 9 6 16,-8-3 7-16,-7 1 12 0,-17-12 3 16,-8 6 11-16,-20-12 0 15,-1-1 4-15,-10-9-8 16,-11-4 3-16,-3-12-10 15,-18-6 0-15,-12-9-14 16,-21-6-1-16,-5-8-6 16,-25-7-6-16,-4-5-8 0,-26-4-6 15,3-2-5 1,-20-5 1-16,10 3 1 0,-5 5 5 16,23 2 10-16,-1 9 0 15,27 8-2-15,10 5-3 16,26 3-7-16,9 4-150 15,27 3 45-15</inkml:trace>
  <inkml:trace contextRef="#ctx0" brushRef="#br0" timeOffset="-115034.81">16706 1635 339 0,'4'15'87'0,"8"11"31"15,6 13-93-15,2 13-2 16,10 18-3-16,-4 6-5 16,3 27-4-16,-2 7-3 15,0 26-7-15,-6 6 2 16,-1 39-2-16,-1-6 1 16,-6 40-3-16,-3-15 3 0,0 26-2 15,9-28 0 1,-2 8 0-16,0-47 2 0,2 5-1 15,5-42 1-15,-5-10-8 16,-2-29-3-16,9-2-16 16,-7-27-107-16,2-13 26 15</inkml:trace>
  <inkml:trace contextRef="#ctx0" brushRef="#br0" timeOffset="-114563.08">18911 1581 337 0,'18'-16'66'15,"-18"18"35"-15,-12 17-93 16,0 15 3-16,-18 23 8 15,-6 7 8-15,-12 26 1 16,6 10-3-16,-11 28-7 16,6 6-6-16,-3 46-5 15,8 5-1-15,-6 52-4 16,8-2 0-16,0 50 0 16,9-23 2-16,-1 27-4 15,15-51 3-15,1-6-1 16,13-67 1-16,2-27-10 15,4-55-2-15,-2-18-128 0,-2-40 34 16</inkml:trace>
  <inkml:trace contextRef="#ctx0" brushRef="#br0" timeOffset="-113713.58">17156 4783 464 0,'-9'5'93'0,"16"-4"44"16,14 6-134-16,14-9-7 15,10 3 4-15,12-6 8 16,-2 8 1-16,15 0-2 0,0 6 2 16,10 0-3-16,-6 6-1 15,7-2-2-15,-10-6 2 16,8-1-4-16,-19-4 1 15,5-9-4-15,-13-2 2 16,-2-5-2-16,-20-8 4 16,0 4-2-16,-14-4 3 0,-7 7 0 15,-7 1 1 1,-2 7-3-16,-11-3 0 0,-5 13-2 16,-7-3 2-16,-11-1-4 15,-7 1 4-15,-14-1-2 16,-4-6 4-16,-11-8-3 15,7 10 2-15,-11-9-2 16,16-1 2-16,-1-2-1 16,16 7 2-16,2-3-3 15,14 10 3-15,11 14-4 16,8 6 3-16,7 8-5 16,8 3 3-16,14 9-4 15,1-7 4-15,18 2-3 16,5-8 4-16,9-11-3 15,3-11 3-15,7-9-5 16,-8-8 4-16,-2-10-5 0,-14 4 4 16,-11-13-4-16,-22 4 6 15,-4-3-4-15,-16 11 6 16,-14-10-5-16,-12 8 3 16,-17 6-4-16,-11 4 3 15,-14 3-4-15,1 9 5 16,2 9 0-16,10 5 3 0,4 4-2 15,18 5 2-15,14 1-2 16,13 2 1-16,16 6-4 16,12-6 2-16,16 6-4 15,13-1 3-15,9-5-4 16,3-6 5-16,10-2-5 16,-7-12 4-16,2-4-14 15,-8-11 236-15,-1-6-373 16,-13-10 193-16</inkml:trace>
  <inkml:trace contextRef="#ctx0" brushRef="#br0" timeOffset="-100503.06">18326 5080 361 0,'8'-5'85'15,"3"1"31"-15,8 7-100 16,9 7-12-16,2 4 5 16,1 9 3-16,11 6 5 15,-1 0-1-15,10 14 2 0,3 9-5 16,14 8-5-16,-3 2-6 15,15 15 1-15,-5-6-3 16,6-12 2-16,-11-12 0 16,10-2-1-16,-17-17-2 15,5-4 0-15,-4-3-6 16,-10-6-130-16,-26-14 41 16</inkml:trace>
  <inkml:trace contextRef="#ctx0" brushRef="#br0" timeOffset="-100142.73">18201 5506 327 0,'15'34'74'16,"5"23"30"-16,-2 6-98 15,-6 17 0-15,-9-4-4 16,-9 11 2-16,-14-14-3 16,-10 3 3-16,-3-16-3 15,-1 1 179-15,4-23-287 0,-15-14 155 16</inkml:trace>
  <inkml:trace contextRef="#ctx0" brushRef="#br0" timeOffset="-99892.89">17717 5426 375 0,'-26'4'100'0,"-13"8"26"15,5 9-101-15,-19 16-21 16,1 13-2-16,-16 13 0 15,-2 6-1-15,-17 18 2 0,19-6-1 16,-19 6 0-16,18-5-2 16,-4-7-1-16,14-21-11 15,-2-5-117-15,20-20 36 16</inkml:trace>
  <inkml:trace contextRef="#ctx0" brushRef="#br0" timeOffset="-99669.48">17165 5216 254 0,'-11'-9'128'0,"-10"15"-12"16,0 9-45-16,-19 11-61 15,-7 5-4-15,-28 14 1 16,-3 5-1-16,-24 4 4 15,2-2-2-15,-13 14 0 16,14-3-7-16,-18 3-124 16,18-8 38-16</inkml:trace>
  <inkml:trace contextRef="#ctx0" brushRef="#br0" timeOffset="-99294.46">15604 5889 239 0,'-22'38'49'0,"4"20"24"15,6 2-71-15,3 9 8 16,3-6 5-16,10 8 11 15,5-18-1-15,10-1 2 16,13-12-14-16,21-5-101 0,10-17 22 16</inkml:trace>
  <inkml:trace contextRef="#ctx0" brushRef="#br0" timeOffset="-98850.24">19377 6048 365 0,'-25'5'89'16,"10"0"28"-16,8 14-102 16,14 10-13-16,8 15 0 0,4-7-3 15,10 12 6-15,2-7 1 16,3-9 3-16,2-7 0 15,7-6 2-15,-4-14-6 16,6-15 1-16,-6-11-7 16,5-22-2-16,-3-17-6 15,4-31-8-15,0-8-6 16,2-18 3-16,-8 9 2 0,-7-3 2 16,-7 32-69-16,-10 17-21 15,-3 28-23-15</inkml:trace>
  <inkml:trace contextRef="#ctx0" brushRef="#br0" timeOffset="-96913.06">20435 5510 451 0,'8'-11'108'0,"-5"5"36"15,3 13-133-15,4 18-2 16,-5 11-5-16,-14 13-1 16,-3 9 3-16,-2 27-1 15,-5 3 1-15,-7 29-3 16,10 5 1-16,-8 17-3 16,-3-11-1-16,-1-6 0 15,3-26 1-15,-2-11-1 16,8-30 1-16,2-20 2 15,8-18-1-15,5-12 2 16,8-15-1-16,1-18-1 16,7-9 1-16,10-22-1 15,1-12 0-15,16-18 0 0,6 9 0 16,6-11-2-16,0 19 3 16,7-5-4-16,-7 19 2 15,3-2-7-15,-7 17 0 16,-7 0-4-16,-5 10 0 15,-10 3-6-15,-7 10 3 0,-9 3-5 16,-6 10 0 0,-12 9-1-16,-7 10 3 0,-10 8 3 15,-5 6 6-15,-16 13 2 16,4 6 6-16,-5 12 2 16,3-4 2-16,-5 18 4 15,13-1 2-15,4 11 1 16,10-8-3-16,19 18-2 15,16-23-1-15,25-4-3 16,5-24 0-16,27-12-6 16,-9-27-136-16,2-23 44 15</inkml:trace>
  <inkml:trace contextRef="#ctx0" brushRef="#br0" timeOffset="-96661.73">21316 5760 412 0,'27'23'125'0,"-21"-3"7"0,-3 13-105 15,-6 6-64-15,-9 12 2 16,-9-1 17-16,-3 9 4 15,3-6 15-15,-1 4 0 16,9-11 131-16,0-1-252 16,1-19 127-16</inkml:trace>
  <inkml:trace contextRef="#ctx0" brushRef="#br0" timeOffset="-96499.17">21263 6001 342 0,'57'34'128'0,"-10"-9"-1"16,15 9-199-16,-12-13-29 16</inkml:trace>
  <inkml:trace contextRef="#ctx0" brushRef="#br0" timeOffset="-95263.58">21176 5980 348 0,'62'3'62'0,"19"1"-62"16,-1-3-74-16</inkml:trace>
  <inkml:trace contextRef="#ctx0" brushRef="#br0" timeOffset="-27709.46">7293 2451 395 0,'-8'-3'101'0,"-3"-5"35"0,0 2-114 16,3 0-8-16,1 5-5 16,-5-5-4-16,9 6-4 15,1 1 2-15,-1-2-3 16,4-4 0-16,9 5 1 15,0-2 0-15,2 1-2 16,6-1 1-16,-1 1-1 16,4 6 2-16,-6 7-1 0,1 6 6 15,-1 10-1-15,-1 19 1 16,-5 5-2-16,3 27 2 16,-6 8-5-16,3 23 0 15,1 0 0-15,4 14 2 16,-7-14-4-16,7 9 2 15,-3-17-1-15,3 16 2 16,0-16-6-16,3 12 15 16,3-11-1-16,3 14 3 15,-1-13-1-15,13 17 6 16,0-7-15-16,8 21 2 16,0-9-5-16,4 14 3 15,-11-15-4-15,3 9 3 16,-11-24-2-16,-5 1 4 15,-8-19-5-15,1 8 3 0,-5-19 3 16,1 4 9-16,0-10-2 16,-2 6 1-16,-2-13-2 15,4 9-3-15,-3-5-7 16,0 7 0-16,-1-9 0 16,-1 14 12-16,-1-8-3 15,-4 12 1-15,2-4 0 16,2 7 1-16,-1-7-12 0,5 10 3 15,-5-17-3-15,6-4 1 16,3-10-1-16,-2-2 7 16,6-13 1-16,0 2 2 15,0-10-1-15,2 0 1 16,2-6-7-16,0-1-1 16,-2-5-3-16,-2 9-10 15,-1-7-12-15,-10 3-25 16,-4 2-147-16,-18-3 29 15</inkml:trace>
  <inkml:trace contextRef="#ctx0" brushRef="#br0" timeOffset="-25084.34">7653 3068 252 0,'0'-13'76'15,"3"-2"22"-15,5 4-71 16,2-3-6-16,-3 4-3 16,6 0-10-16,-3 0-4 15,0 1-5-15,2 3 3 16,1 1-7-16,0-1 0 0,0 0-20 16,4 3-25-16,10-3-47 15,-6-3 0-15,6 1-38 16,9 3 52-16</inkml:trace>
  <inkml:trace contextRef="#ctx0" brushRef="#br0" timeOffset="-25005.55">7962 2901 3 0,'42'-3'10'16,"-9"2"0"-16,3-5 2 16,0 3-2-16,5 1-2 15,0-2-3-15,9-3-8 16,1-3-9-16,12-2 1 16</inkml:trace>
  <inkml:trace contextRef="#ctx0" brushRef="#br0" timeOffset="-24623.45">8720 3119 302 0,'79'-40'80'0,"5"1"24"15,-12 9-87-15,-3 3-8 16,-16 10-12-16,-10 9-99 16,-25 7 24-16</inkml:trace>
  <inkml:trace contextRef="#ctx0" brushRef="#br0" timeOffset="-24438.94">8561 3754 173 0,'9'9'50'16,"16"-4"22"-16,8-4-49 0,16-9-4 15,5 4-3-15,5-11-3 16,-5 0-9-16,2 5-33 15,-13 8-44-15,-4 7 2 16</inkml:trace>
  <inkml:trace contextRef="#ctx0" brushRef="#br0" timeOffset="-22656.15">8782 6986 96 0,'-11'5'113'0,"-6"-7"-23"16,4-4-15-16,9-5-20 16,-6 0-29-16,9-4-10 15,5 6-8-15,1-1-4 16,2 8 2-16,7 1-2 15,1 6 3-15,-6 3-1 16,-3 0 1-16,-2 0-6 0,1 1-3 16,-14-3-102-16,-6-4 30 15</inkml:trace>
  <inkml:trace contextRef="#ctx0" brushRef="#br0" timeOffset="-21777.34">8808 8219 288 0,'-17'9'81'0,"-2"-4"20"16,-3-2-79-16,3-1-14 15,-3-1 3-15,7-1 1 16,2-4 1-16,4-2 6 15,3-5 3-15,6 4-4 16,0-6 2-16,4 5 2 16,5 1-5-16,0 3-2 0,4 2-3 15,2 7-2-15,-1 4-3 16,-7 3-1-16,1 6-2 16,-8-2 3-16,-3-1-1 15,0-3 3-15,-6-4 0 16,-4-6 0-16,5-8 0 15,-5-4-5-15,7-9-8 16,6 2-4-16,6-5-16 16,-2 6 42-16,5 5-171 15,-7 8 62-15</inkml:trace>
  <inkml:trace contextRef="#ctx0" brushRef="#br0" timeOffset="-20565.48">8807 6952 336 0,'-2'3'108'0,"-4"-2"16"15,-3 2-91-15,6 0-16 16,2 2-9-16,-5-4-3 16,3 1 0-16,4 3-4 15,5 0 4-15,-10 2 1 16,10 3 5-16,-2 2-3 15,1 2 2-15,-3 5-4 16,6 1-2-16,-6 2-6 16,7-2 4-16,-4 2-3 15,3-3 2-15,-1-1-1 16,1-3 3-16,-2 0 1 16,1-3 4-16,-3 0 0 15,1-2 2-15,-3 1 0 16,-5-3-3-16,-3 1-3 15,-6-3-1-15,0 1-2 16,-7 0 0-16,-7 1-1 0,-4-4 2 16,-4 6-1-16,-2 0 1 15,2 2-1-15,5-3 1 16,2 5-3-16,7-5 2 16,1 0-1-16,9-1 1 15,5 0-1-15,5-2 3 16,5 1 0-16,6 3 2 0,7 3 0 15,2 2-1 1,10 6 0-16,0-2-1 0,4 0-2 16,-8-1 0-16,10 5 0 15,-12-4 0-15,1 2-3 16,-7 1 3-16,3-5-1 16,-14-8 1-16,1-3-1 15,-2 0 2-15,-6-1-3 16,-8-1 3-16,3 6-3 15,-9 0 3-15,-2-1-2 16,-1-3 2-16,2 6-3 16,-8-6 3-16,1 4-4 15,3 0 4-15,-2 3-3 16,4 0 2-16,4 0-2 16,8 1 3-16,1-3-3 0,9 2 2 15,5 0-2-15,3-1 2 16,4 3-4-16,2 0 4 15,1 1-2-15,-5-1 3 16,0 6-3-16,0 0 3 16,-4 2-2-16,-11-1 0 15,4 7-2-15,-6-4 4 16,-4 0-2-16,3-6 0 0,-5-2-3 16,-5-6 2-16,6 4-8 15,-1-4-1-15,2 8-14 16,9 0-3-16,2 5-12 15,1-8-112-15,9 10 33 16</inkml:trace>
  <inkml:trace contextRef="#ctx0" brushRef="#br0" timeOffset="-10248.62">11821 7431 270 0,'-11'-3'124'0,"-8"1"5"16,2 3-66-16,4 5-25 16,-10-3-17-16,1 8-1 15,1 1-11-15,3 6 5 16,-3-1-5-16,6 6 3 15,6 1-4-15,1 1 2 0,6-2-7 16,4 2 1-16,1-8-3 16,9-2 1-16,1-4-2 15,7-1 1-15,-2-12-1 16,2 1 2-16,-3-9-1 16,6-1 0-16,-12-12 0 15,4-4-3-15,-6-6-4 0,-3-5-3 16,-5 0-2-16,2 3-1 15,-7 10 4-15,0 8 1 16,-1 11 3-16,-3 6 6 16,1 10-4-16,1 10 2 15,2 4 1-15,8 14 2 16,2 0-3-16,-1-3 6 16,3-3-2-16,7-6 3 15,-6-12 0-15,2-2 2 16,1-8-3-16,1-5 4 15,-4-7-5-15,5 0 1 16,0-10-4-16,5-5 3 16,0-7-6-16,5-5 3 15,-1-2-2-15,7 5 0 0,-8 4 0 16,4 6 1-16,-7 8-2 16,-2 2 2-16,-6 6 0 15,0 2-1-15,-3 2 0 16,-7 1 0-16,2 1-2 15,-3 0 2-15,-4 1-1 16,-4 4 0-16,5 0 0 16,-7 3 3-16,2 3-4 15,1 4 4-15,-2 1-2 0,-2 5 0 16,-1 0 0-16,1 6 1 16,-2-1-2-16,4 0 2 15,2-6-1-15,2-1 0 16,4-5 1-16,2-7-1 15,1-5 1-15,4 3 0 16,1-4 1-16,7-9 1 16,1 5 0-16,6-3 2 15,-2-10-1-15,7-3 0 16,-4 0-1-16,-2-7 0 16,1 4-3-16,-2 4 2 15,-11 3-4-15,2 6 4 16,2 3-3-16,-10-2 2 15,-1 6-2-15,11 3 2 0,-15-2-3 16,2 4 3-16,2 5-4 16,-5-2 4-16,-8 2-1 15,1 6 1-15,2 1-1 16,-9 3 2-16,2 0-3 16,1 5 4-16,3-4-3 15,0 1 1-15,9-3 0 16,10 7 1-16,4-9-3 15,4 5 3-15,4-4-3 0,7-5 5 16,2-9 1-16,10-3 4 16,-1-7-2-16,1-13 4 15,-4 7-7-15,1-10 3 16,-11 3-7-16,0-10 2 16,-6 3-1-16,-6-9-2 15,-6 10-4-15,-6-7 2 16,-5 13 0-16,-1 7-2 15,-4 8 4-15,1 7 0 16,0 7 2-16,-2 9-3 16,5 6 3-16,-4 7-2 15,8 1 0-15,2 3 1 16,2-7-1-16,8 0 1 16,1-7 0-16,4-3 4 0,0-4 1 15,6-8 5-15,-2-6-3 16,5-3 3-16,-6-10-4 15,3-7-1-15,0 6-5 16,-4-2 1-16,-4-3-3 16,4 4 3-16,-10 3-3 15,1-5 4-15,-2 5-3 16,-3 0 1-16,-6 2-2 16,7 3 3-16,-1 2-3 0,-3 0 5 15,2 4-4-15,1 2 2 16,-8-2-2-16,7 3 3 15,7 5-4-15,-3 0 4 16,1 1-5-16,10 12 5 16,-11-1-5-16,1 3 5 15,2 1-4-15,1 2 3 16,-3-6-2-16,-3-2 4 16,-1 0-6-16,-6-3 5 15,-3-3-2-15,-4-3 1 16,-2-5-4-16,-11-5 5 15,7-2-3-15,-4-4 3 16,4-4-3-16,5 4 2 16,13 1-1-16,1-11 0 0,4 10-2 15,14-1 4-15,3 2-4 16,2-4 3-16,4 6-2 16,5-4 1-16,-7 1-2 15,2-3 5-15,-3 1-5 16,-3 0 3-16,-9-3-1 15,0-2 0-15,-6 1-1 0,-3-4 3 16,-6 0-3-16,0-2 1 16,-4 3 0-16,-4-4 2 15,5 9-4-15,-2 1 2 16,5 6 0-16,3 9 0 16,6 10-2-16,5 9 1 15,-2 8 1-15,3 14-2 16,0 1 2-16,-8 4 3 15,-2-5-3-15,-10-2 0 16,-4-14 1-16,-4-5 0 16,-2-11-1-16,-7-13-3 15,3-8-8-15,0-6-13 16,1-10 29-16,6-7-179 16,9 2 61-16</inkml:trace>
  <inkml:trace contextRef="#ctx0" brushRef="#br0" timeOffset="-7378.38">11530 8648 405 0,'11'-14'120'0,"4"-5"29"15,2 0-113-15,6-8-13 0,-4-4-11 16,3-6-1-16,1 3-8 16,1-4 0-16,-3 5-3 15,3 7 1-15,-7 5-2 16,-1 6 1-16,-6 6-2 15,0 5 2-15,-3 4-1 16,-1 6 1-16,-1 2-1 16,-5 6 1-16,-3 0 0 0,3 6 1 15,-2-1-1-15,-4 8 1 16,4-2-1-16,2 7 1 16,-4-6-1-16,3 7 1 15,1-6-2-15,0-5 3 16,3-3-1-16,7 1 4 15,-3-12-2-15,6-4 6 16,8 0-2-16,-2-5 2 16,-2-7-2-16,3-1 0 15,-3-6-5-15,0-7 1 16,-2-3-5-16,-4-8-1 16,-3 3-3-16,-6-6-1 15,1 5-2-15,-6-4 3 16,3 12 1-16,-2 4 0 15,-2 11 2-15,0 9 1 0,2 10 0 16,-1 14 2-16,1 3-1 16,2 9 1-16,3-2 0 15,3 1 4-15,5-10-1 16,8 4 6-16,2-10-1 16,6-15 4-16,2-5-2 15,5-12 3-15,-2-10-6 16,-2-14 1-16,-2 6-4 0,-2-11-2 15,-5 5-7-15,0-6 2 16,-5 15-3-16,-1 6 0 16,-1 14 0-16,-5 11 3 15,1 11 2-15,4 17 0 16,-7 1 2-16,-1 10 2 16,-4-6-1-16,-5 3 1 15,-9-13 2-15,4 1 2 16,-2-15-5-16,-5-6 2 15,3-8-3-15,3-16-7 16,0-3-6-16,9-9 5 16,4 1-2-16,7-11 3 15,7 11 6-15,7-2 3 16,-2 10-3-16,8 2 2 16,-4 8-2-16,2 1 1 0,-7 6-1 15,-2-3 1-15,-7 7-1 16,-2-2 1-16,-5 3 1 15,-6-3-2-15,-2 2 1 16,-4 3-1-16,2 1 0 16,-1 7 0-16,-2 4 0 15,-1 12 0-15,1-4 0 16,1 7 2-16,0-7-4 0,3 4 3 16,1-15 0-16,2 4 0 15,5-10-3-15,1 2 5 16,0-11-2-16,4 1 6 15,4 0-1-15,1-6 5 16,-2-1-2-16,2 5 3 16,-3-2-7-16,2-7 3 15,-5 6-6-15,3 0 3 16,-3 3-6-16,0-4 3 16,-3 4-2-16,1 1 3 15,-5-3-1-15,-2-2 1 16,3 13-1-16,-2-5 2 15,-2 0-4-15,1 2 0 16,4 0 1-16,-4-7 2 0,3 1-6 16,-3-7 3-16,5 4 0 15,1-6 0-15,3 2-2 16,6-2 3-16,-5-2 0 16,1-5 2-16,4 0-4 15,-6-5 4-15,-2 2-4 16,5 1 3-16,-8 7-4 15,-5 2 3-15,0 8-4 0,-2 10 3 16,-3 6-3-16,2 8 5 16,8 7-2-16,5 7 3 15,4 0-4-15,5 5 3 16,2-4-3-16,-4-2 4 16,-6-15-5-16,0 0 4 15,-9-14-4-15,-5-4 4 16,-5-9-3-16,-6 0 3 15,0-6-2-15,-3-2 4 16,3 0-4-16,3-1 0 16,9 6 0-16,-3-1 0 15,6 8-3-15,3 4 3 16,1 3-3-16,10 6 2 16,1-2 0-16,3 0 2 0,3-1-1 15,3-4 8-15,-3-7 0 16,4-3 2-16,-2-10-3 15,-1-11 3-15,1-4-8 16,-1-14 0-16,-1 0-3 16,-1-9 0-16,-5 8-5 15,-6-11-1-15,0 10-2 16,-3 2-9-16,-3 14 2 16,0 10 4-16,0 19 1 0,-5 20 5 15,1 12 7-15,-2 16 2 16,0 3 1-16,-3 13 4 15,3-6 3-15,-5 10 3 16,1-10-2-16,1 5 3 16,6-10-4-16,0-7-2 15,6-10-3-15,4 0 0 16,-1-14-4-16,7-10 0 16,-1-1-2-16,7-11-1 15,1-5-1-15,2-7 1 16,-9-1-1-16,1-2 3 15,-9 1-2-15,-1 2 2 16,-3 9-4-16,-6 4 3 16,-2 8-5-16,-3 7 1 0,-12 1-3 15,-4 9 6-15,5 1-3 16,1 6 2-16,4-3 3 16,7 2 0-16,8-7-1 15,9 1 4-15,4-10-4 16,9-4 4-16,3-9-5 15,-1-12 3-15,-2-7-4 16,-3-10-4-16,-6-2-8 0,-3-9-3 16,-9 9-5-16,-10-8-2 15,1 11 4-15,-5 1 6 16,-1 12 5-16,1 8 6 16,10 10 5-16,-5 7 6 15,6 8 4-15,6 10 9 16,-1-2 1-16,5 2 3 15,8 1-3-15,4 0 2 16,1-12-7-16,5-2 0 16,-3-5-4-16,0-6-2 15,-5-8-6-15,0 7 0 16,-6-7-5-16,-3 0 2 16,-1 4-3-16,-7 3 3 15,-5-6-5-15,-2 11 0 16,-2 4-2-16,-3-1 1 0,1 2-2 15,1 3 3-15,1-7 3 16,3-9-3-16,9 0-1 16,0-12 1-16,4-7-8 15,10-3-2-15,0 2 2 16,5-7 1-16,-5 2 1 16,5 7 6-16,-13 5 3 15,0 3-1-15,-6 12 3 0,-3 8-2 16,-3 6 2-16,-3 7 3 15,-3 3 1-15,0 3 4 16,3 1 0-16,3-7 1 16,3-2-3-16,6-10 0 15,4-3-5-15,8-9 4 16,3 3-5-16,5-7 2 16,-3 3-2-16,8-3 1 15,-8 0-6-15,2 0 4 16,-4 5-1-16,1 3 2 15,-8 4-3-15,-2-1 4 16,-6 0-2-16,-7-2 0 16,-2-4-3-16,-2 2 4 15,-7 2-4-15,0 4 3 16,-5 5-2-16,-2 4 2 0,1 3-2 16,-5 6 4-16,4 1-4 15,1 4 2-15,9 1-3 16,8-2 2-16,8-7-1 15,10-4 2-15,8-8-3 16,8-10 3-16,1-7-1 16,8-15 0-16,-5-10-1 15,5-6 4-15,-11 2-3 0,-4-4 0 16,-15 10-2-16,-8 2-5 16,-13 15-3-16,-10 9 1 15,-5 16-1-15,-7 13 9 16,2 14 7-16,-1 4 3 15,12-1 2-15,6 1 3 16,11-11-9-16,12-10 1 16,11-16-7-16,9-9-34 15,5-17-10-15,3-19-60 16,-11-9-103-16,-2-21 9 16</inkml:trace>
  <inkml:trace contextRef="#ctx0" brushRef="#br0" timeOffset="-7098.12">12742 8362 375 0,'-43'17'135'15,"12"-4"12"-15,21-9-97 0,11-6-23 16,13-7-14-16,27-7 14 16,17-5-4-16,23-3 2 15,7 4-7-15,22 0-1 16,-16 4-13-16,11 2-8 16,-16 2-8-16,2-1-10 15,-16-1-152-15,-4 3 41 16</inkml:trace>
  <inkml:trace contextRef="#ctx0" brushRef="#br0" timeOffset="-6923.59">12631 8194 538 0,'-11'17'126'16,"4"-4"-126"-16,1-6-96 16</inkml:trace>
  <inkml:trace contextRef="#ctx0" brushRef="#br0" timeOffset="-433.45">3640 6330 399 0,'-12'1'86'0,"-9"2"37"16,1 10-116-16,-7 5-4 16,-3 5-1-16,-3 11-1 15,3-2 3-15,-5 12-3 16,7 1 1-16,-2 6-1 15,6-4-9-15,5-2-119 16,9-12 37-16</inkml:trace>
  <inkml:trace contextRef="#ctx0" brushRef="#br0" timeOffset="-122.29">2234 6555 383 0,'11'-4'84'0,"14"10"35"16,2 1-111-16,7 11-9 15,4 8-1-15,1 12-12 16,-2 3 1-16,2 11-108 16,2-1 30-16</inkml:trace>
  <inkml:trace contextRef="#ctx0" brushRef="#br0" timeOffset="2181.51">10022 7170 389 0,'-24'17'92'0,"-12"7"32"15,3-1-112-15,-3 2-6 16,0-12-6-16,6-1 4 16,7-6-2-16,5-4 0 15,-4-5-2-15,10-1-2 16,3 2-4-16,-2-1-15 0,5 1-7 15,2 2-31-15,4 4-11 16,-2-1 3-16,2 2 18 16,-3 3 35-16,2 0 40 15,-10 0 34-15,-1 1 7 16,2 3 1-16,-1 0-28 16,-2-2-9-16,5-3-21 15,-1-3-11-15,5-6-8 0,4-7-20 16,9-2-15-16,4-5-80 15,4-3 6-15</inkml:trace>
  <inkml:trace contextRef="#ctx0" brushRef="#br0" timeOffset="2278.25">9834 7286 222 0,'-6'5'-40'0,"3"1"55"16</inkml:trace>
  <inkml:trace contextRef="#ctx0" brushRef="#br0" timeOffset="20253.22">2888 6587 255 0,'-45'37'74'0,"0"4"22"16,15 8-74-16,3 5-4 0,15 0-6 16,6 10-2-16,12 3-5 15,10 3 2-15,10-5-3 16,18 11 1-16,3-13-3 15,6 0 1-15,-8-17-2 16,7-3 1-16,-7-19-3 16,-6-16 3-16,-3-14 2 15,2-16 8-15,-14-12 2 0,-3-18 7 16,-5-1-7-16,-8-22-4 16,-12 0-9-16,-11-17 1 15,-11 7-3-15,-13-12 6 16,-6 17 2-16,1 10 5 15,7 23 1-15,-8 13 3 16,9 28-3-16,-1 16 1 16,1 7-6-16,2 15-7 15,8 0-8-15,3 0-7 16,11-4-8-16,6 3-116 16,6-7 34-16</inkml:trace>
  <inkml:trace contextRef="#ctx0" brushRef="#br0" timeOffset="36138.99">4439 5202 160 0,'-6'-9'47'0,"-4"-4"10"0,5 10-49 15,1-4-1-15,-2-1-7 16,-3-1 2-16,1 2 6 16,8 4 22-16,-7 0 5 15,2 1 15-15,7 4 1 16,-2-3 3-16,0-2-18 16,3 6-4-16,-6-2-11 15,1 1 2-15,4 9-9 16,-7-7 0-16,-2 5-4 0,7 11-2 15,-3-3-4-15,-6 10-4 16,6 6 0-16,-2 16 2 16,-5 2-2-16,4 26 1 15,-3 7-1-15,1 30 1 16,-5 3-2-16,-1 33 0 16,2-7-2-16,-3 14 2 15,-3-19-2-15,-6 2 4 16,0-30-3-16,-13-2 3 15,1-21 0-15,-6 7 1 16,0-15-1-16,0 4 2 16,4-16 0-16,1-3 2 15,5-20-1-15,4-4 0 16,4-20-2-16,12-2-4 0,6-9-7 16,13-7-129-16,5-2 39 15</inkml:trace>
  <inkml:trace contextRef="#ctx0" brushRef="#br0" timeOffset="36571.84">3937 7600 328 0,'-21'-8'124'0,"-2"-1"13"16,7-3-89-16,4 2-12 15,9 5-19-15,3-10-1 0,6-4-6 16,10-16 0-16,5-12-4 16,5-31 1-16,10 2-4 15,13-33-1-15,2-1-2 16,18-17 1-16,0 11-1 16,8-23 1-16,-4 28-1 15,8-4 1-15,-19 23-1 16,-2-4 3-16,-12 20-7 15,-6 1-1-15,-18 16-10 0,0-5-134 16,-6 16 37-16</inkml:trace>
  <inkml:trace contextRef="#ctx0" brushRef="#br0" timeOffset="37107.69">4897 5941 410 0,'-6'-11'116'0,"6"-15"30"16,6-11-117-16,11-27-11 16,3-16-9-16,20-39 1 15,3-7-4-15,14-47 2 16,-5 0-2-16,19-40 0 16,-11 9-3-16,8-30-1 15,2 27-3-15,5 2 3 16,-21 40-2-16,0 10 1 15,-9 46-2-15,-13 19-3 16,-12 20-7-16,1 16-1 16,-7 18-4-16,-5 1-9 15,0 13-7-15,-1 7-113 0,-7 3 27 16</inkml:trace>
  <inkml:trace contextRef="#ctx0" brushRef="#br0" timeOffset="37481.2">4522 5333 415 0,'-9'5'100'0,"0"-4"34"16,3-4-118-16,-2-9-5 15,-5-7-3-15,4-12 6 16,-3-17 0-16,9-25-1 16,4-14-3-16,16-32 0 15,11-16-8-15,31-32 0 16,10-3-3-16,36-38 1 0,4 15-1 15,24-29 3-15,-9 30-9 16,11-11-8-16,-24 38-5 16,0 6-13-16,-35 53 19 15,-23 9-129-15,-35 42 50 16</inkml:trace>
  <inkml:trace contextRef="#ctx0" brushRef="#br0" timeOffset="39990.37">3650 7194 290 0,'5'-7'122'0,"-2"1"5"15,4 5-63-15,-2 0-34 0,1 3-5 16,0 9-16-16,-3 4-1 15,0-4-7-15,-3 6 2 16,0 3-5-16,-5 1-4 16,2-4-6-16,-1 1-10 15,8-7-11-15,-2-5-102 16,5-11 26-16</inkml:trace>
  <inkml:trace contextRef="#ctx0" brushRef="#br0" timeOffset="40497.04">3782 7229 164 0,'10'-9'112'15,"-6"7"-6"-15,-4 1-13 16,-3 4-31-16,0 14-5 16,-6 3-19-16,-5 16-6 15,-1 7-16-15,-5 12-4 0,-2 1-7 16,-5 6 0-16,1-9-2 16,-6 5 0-16,4-11-3 15,-6 0 2-15,4-12-2 16,2 2 1-16,8-12-2 15,-3-3 3-15,6-7-1 16,4-1 0-16,3-6-1 0,3-1 2 16,11 0-2-16,3-4 0 15,3 1 0-15,6-1 1 16,2-1-2-16,-7-2 2 16,0 0-4-16,2 0 1 15,-3 1-4-15,1 1-2 16,2-2-2-16,4 0-2 15,-5-5-7-15,4 0-11 16,-2-3-2-16,1 3 2 16,-3-2 4-16,3 8 4 15,-2 0 11-15,1 6 3 16,-4 2 0-16,4 4 1 16,-8-2 4-16,1-2 4 15,-1-5 4-15,-1-5 5 16,-3-7 3-16,2-10 2 0,0-2 1 15,-2-12 0-15,1-2-5 16,4-12-2-16,3-1-5 16,1-5 0-16,1-6-4 15,5-11-4-15,-4 8 23 16,4-7-135-16,-8 2 48 16</inkml:trace>
  <inkml:trace contextRef="#ctx0" brushRef="#br0" timeOffset="43960.24">1305 6233 276 0,'-22'-41'73'16,"7"6"26"-16,3-4-77 16,7 6-1-16,2 3 7 0,8 13-2 15,-2-4 4-15,3 9-1 16,3 2-3-16,-3 2-6 15,4 3-4-15,1 3-7 16,4 2 0-16,1 3-3 16,13 7-4-16,4 0 2 15,10 5-4-15,4 1 1 0,23 7-2 16,-8-7 3-16,20 12-4 16,1-7 4-16,22 7-4 15,-17-5 5-15,13 8-4 16,-17-8 3-16,3 9-3 15,-21-6 4-15,-6 2-14 16,-21-6-4-16,-23-2-126 16,-25-8 29-16</inkml:trace>
  <inkml:trace contextRef="#ctx0" brushRef="#br0" timeOffset="44346.21">1712 6535 325 0,'-2'-5'98'16,"8"-6"17"-16,9 4-86 16,8 2-21-16,4 6-4 15,7 11-3-15,0 5 2 16,9 1-2-16,2 2 3 0,9-7 0 15,-3-6 2-15,16-6-3 16,-5-7 2-16,6-9-3 16,-10-3 1-16,-1-10-2 15,-24-5 3-15,-6-6 7 16,-24-2 4-16,-9-7-1 16,-12 0 3-16,-14-8 3 15,-5 4-4-15,-12-8-4 16,5 8 3-16,3 5-2 15,10 14-3-15,6 13-5 16,14 16 0-16,5 17-6 16,3 8-7-16,10 6-147 15,-5-7 44-15</inkml:trace>
  <inkml:trace contextRef="#ctx0" brushRef="#br0" timeOffset="45484.28">5306 6866 401 0,'-36'8'87'0,"-7"6"39"16,4 5-122-16,-6 7 0 15,-3-2 1-15,-11 5 10 16,7 0 1-16,-11 7 7 15,3-10-1-15,0 8-4 16,8-4-9-16,2 2-2 16,8-16-11-16,6 4-16 0,9-12-25 15,1-6-102-15,10-11 8 16</inkml:trace>
  <inkml:trace contextRef="#ctx0" brushRef="#br0" timeOffset="45752.02">4654 6817 459 0,'-6'3'120'0,"2"16"33"16,-1 6-132-16,-1 14-10 15,-6 11-9-15,-5 6 0 16,-7-5-2-16,-7 9 2 16,2-5-3-16,-5 0 2 15,7-8-1-15,-6 2 2 16,9-16-2-16,3-1 3 15,9-5-5-15,0-1-1 16,16 2-3-16,4 4 2 16,7 2-4-16,4-3 1 15,11-1 2-15,12-7-7 16,7-7-8-16,7-25-128 16,-3-13 34-16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27:38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 9443 280 0,'-17'8'140'0,"-4"-10"-7"16,8 2-65-16,-1-7-33 15,8 1-24-15,-4 0 2 16,5-1-5-16,-7-9 4 15,4 2-5-15,-1-4 6 16,2-4-7-16,7-6 4 16,6 2-8-16,4-13 4 15,7-4-6-15,7-8 5 16,3 4-5-16,11-18 2 0,5 5-2 16,17-10 2-16,1-1-4 15,26-9 4-15,-4 9-2 16,19-8 2-16,-4 7-3 15,18-9 3-15,-10 9-4 16,20-12 3-16,-9 19-3 16,13-22 2-16,-7 11-2 0,23-12 4 15,-14 10-3-15,18-16 3 16,-17 23-2-16,17-3 2 16,-22 14-3-16,16-1 1 15,-15 15 1-15,15-3 0 16,-17 11-3-16,16-1 3 15,-16 10-1-15,18-1 1 16,-19 7-2-16,19 2 7 16,-13 6-3-16,18-2 4 15,-21 3-3-15,23 6 4 16,-22 0-8-16,11 1 2 16,-24 7-4-16,17 3 3 15,-29 1-4-15,21 6 6 16,-20 5-3-16,22 8 2 15,-19 6-1-15,19 7 2 0,-17 3-3 16,21 14 2-16,-18-3-1 16,20 6 0-16,-12 2-1 15,17 14 0-15,-25-12-1 16,10 8 3-16,-27-5-2 16,3 6 2-16,-28-18-3 15,4 9 4-15,-25-14-3 0,-1 7-7 16,-14-10-8-16,0 2-143 15,-8-14 35-15</inkml:trace>
  <inkml:trace contextRef="#ctx0" brushRef="#br0" timeOffset="731.02">8641 7747 404 0,'6'-25'119'0,"4"0"24"16,6 2-113-16,12-2-17 15,6 3-11-15,8-9 3 16,-5-4-6-16,16-5 6 15,-1-2-2-15,16-8 2 16,7 11-5-16,20 1 5 0,-5 9-7 16,17 4 4-16,-5 12-4 15,14 7 3-15,-7 7-3 16,20 12 2-16,-13 8-1 16,16 17 1-16,-12 9-1 15,9 27 2-15,-16 5-1 16,12 25 0-16,-12 4-1 15,4 19 3-15,-18-13-2 0,6 12 3 16,-19-16 0-16,-7 7 6 16,-19-16-3-16,-6 12 5 15,-16-6-3-15,-10 19 2 16,-17-10-8-16,-7 15 5 16,-2-9-8-16,-10 14-11 15,-3-21 122-15,-8 0-267 16,-14-30 116-16</inkml:trace>
  <inkml:trace contextRef="#ctx0" brushRef="#br0" timeOffset="1406.76">3155 8746 229 0,'-19'7'41'16,"8"6"6"-16,-1 9-88 16,-1 4-29-16,-2 12-13 15</inkml:trace>
  <inkml:trace contextRef="#ctx0" brushRef="#br0" timeOffset="1854.56">3044 8915 241 0,'-36'-26'13'16,"-2"1"5"-16,-10-2-82 15,-4 5-1-15,-20-1 15 16,9 5 30-16,-16-1 46 16,3 8 28-16,-15 0 30 15,11 8-3-15,-14 5 1 16,5 7-23-16,4 16-15 15,8 7-32-15,-7 20-5 16,17 9-5-16,1 21 0 16,15 3-3-16,12 18-1 15,24-7-4-15,12 7 2 0,18-11-2 16,18 5 0 0,12-19 1-16,15-2 2 0,1-13-2 15,14-4-5-15,-7-12-89 16,4 1 28-16</inkml:trace>
  <inkml:trace contextRef="#ctx0" brushRef="#br0" timeOffset="2936.6">8802 7950 362 0,'8'-4'78'16,"-4"3"31"-16,7 7-109 15,11 21-2-15,1 14-3 0,7 31 0 16,6 13 2-16,13 44 2 16,1 9-3-16,13 51-7 15,4 1-11-15,-5 43-84 16,-12-18 16-16</inkml:trace>
  <inkml:trace contextRef="#ctx0" brushRef="#br0" timeOffset="2996.44">9302 9975 282 0,'-21'46'69'0,"-9"-11"-69"15,-6-16-48-15</inkml:trace>
  <inkml:trace contextRef="#ctx0" brushRef="#br0" timeOffset="3575.83">4091 10104 105 0,'200'6'17'15,"61"-8"15"-15,-4-5-34 16,56-6 3-16,-16 0 1 0,55 0 1 16,-38 2-2-16,49 1 2 15,-30 1-3-15,42 5 2 16,-47 4-2-16,42 14-32 16,-49 11 11-16</inkml:trace>
  <inkml:trace contextRef="#ctx0" brushRef="#br0" timeOffset="4024.63">9467 10167 428 0,'-20'22'122'0,"20"-10"13"16,20-13-118-16,32-14-27 15,23-9-10-15,44-17-14 16,14-4-6-16,40-23-93 16,-5-1 12-16</inkml:trace>
  <inkml:trace contextRef="#ctx0" brushRef="#br0" timeOffset="6011.49">6936 4648 302 0,'10'-21'82'0,"-4"2"28"16,5 3-85-16,-5 1 7 16,-5 2-6-16,-5 0 9 0,1 2-6 15,-6-1 1-15,1 3-10 16,-1 3-1-16,3 3-10 16,2 5-1-16,-4 2-6 15,2 9 0-15,0 5-4 16,0 14 5-16,-3 7-5 15,3 20 5-15,-1 1-5 16,-1 28 4-16,-5-2-5 0,-4 32 5 16,-4 3-4-16,-12 36 6 15,2-7 1-15,-8 38 5 16,0-15-1-16,-12 32 9 16,9-17-3-16,-12 29 10 15,9-29-5-15,-9 23 9 16,14-26-6-16,-12 14 8 15,10-34-12-15,-1 13 9 16,8-28-6-16,-8 7 0 16,14-30-9-16,-3 2 2 15,10-27-11-15,3-8 1 16,8-26-5-16,2-12 4 16,5-16-8-16,0-11-5 15,2-13-10-15,0-10-9 16,2-5-13-16,4-3-6 0,1-1-2 15,7 0-14-15,1 4-118 16,4-9 37-16</inkml:trace>
  <inkml:trace contextRef="#ctx0" brushRef="#br0" timeOffset="9017.64">7701 6205 294 0,'14'-12'92'15,"1"9"20"-15,-1-7-72 16,-2 4-16-16,2 6 5 15,-5 2-1-15,-6-8 4 16,0 6-4-16,-8-15 2 16,-1 6-11-16,-7 2-3 15,-2 4-8-15,-9-2-3 16,0 10-4-16,-10 1 1 16,2-1-1-16,-6 6 1 15,10 7-1-15,-2 5 1 16,8 0-1-16,5 8-1 15,8-1 0-15,1 2-1 16,10-4 1-16,7 0 0 16,6-8 0-16,6-9 1 0,0-8 0 15,5-11 1-15,-1-12 0 16,-3-14 1-16,1-8 0 16,4-15 0-16,-2-7-2 15,1-17-2-15,-5 2 0 16,0-12-1-16,-10 6-1 15,3-11 1-15,-3 12 0 16,-2-2 1-16,-2 22 1 0,-4 8 2 16,-3 28 3-16,1 14 2 15,4 17-1-15,0 14 1 16,0 10-2-16,2 23-3 16,-1 5-1-16,0 20 0 15,0 3 1-15,-11 17-2 16,1-5 0-16,-5 8-10 15,-8-11-4-15,1 0-15 16,1-18-133-16,-3-8 38 16</inkml:trace>
  <inkml:trace contextRef="#ctx0" brushRef="#br0" timeOffset="9431.54">8112 6238 513 0,'3'7'112'0,"-3"10"41"15,0 11-150-15,-5 0-8 16,-2 2-1-16,-6 4-3 16,2-10 2-16,-3-1-7 15,4-7-8-15,-5-7-131 0,6-9 37 16</inkml:trace>
  <inkml:trace contextRef="#ctx0" brushRef="#br0" timeOffset="9579.65">8100 5953 438 0,'10'5'102'16,"0"-3"73"-16,5-4-296 16,-2-6 44-16</inkml:trace>
  <inkml:trace contextRef="#ctx0" brushRef="#br0" timeOffset="9845.93">8866 5563 551 0,'-11'53'113'0,"-4"19"47"15,6 6-164-15,-10 12-3 0,-1-9 1 16,-7 9-2-16,1-15 7 16,-8 7 2-16,8-13-2 15,-8 2-7-15,8-18-5 16,2 0-7-16,1-15-8 16,1-4-1-16,4-14-6 15,2-12-113-15,5-16 42 16</inkml:trace>
  <inkml:trace contextRef="#ctx0" brushRef="#br0" timeOffset="10115.82">8516 5700 493 0,'9'9'124'15,"1"-6"37"-15,10 3-137 16,2 1-19-16,7-2 7 16,1-2 4-16,15-2 2 15,-2-4 0-15,9-1-2 16,3 4-8-16,3-3-9 16,-11 5-6-16,2 8-12 0,-12 0-6 15,-9 7-14-15,-16 1-6 16,-18 10-126-16,-12 0 39 15</inkml:trace>
  <inkml:trace contextRef="#ctx0" brushRef="#br0" timeOffset="10313.67">8120 6534 484 0,'-20'39'131'0,"10"-9"31"16,25-7-135-16,25-8-10 15,16-13-6-15,26-7 3 16,2-14 1-16,20-8-2 16,-13-2-6-16,5 2-16 15,-17 3-9-15,-2 10 168 16,-15 5-327-16,-8-2 158 16</inkml:trace>
  <inkml:trace contextRef="#ctx0" brushRef="#br0" timeOffset="14630.14">6010 7396 266 0,'5'7'68'0,"6"0"21"16,3-1-78-16,3-1-11 15,1-1-5-15,4-2 0 16,1-2-2-16,-2-3 4 16,-2-3 3-16,-1 1 6 15,-6-1 2-15,-5 4 13 16,-3 3 2-16,-12 5 7 15,-3 4-2-15,-8 10 1 16,-3 4-12-16,-3 5-3 0,3 0-6 16,0 0-3-1,5-4-3-15,2-4 0 0,5-5 0 16,2-3-2-16,7-4 0 16,1-2 3-16,4-2 1 15,1 3-1-15,1-7 0 16,0 7 0-16,-5 0-4 15,-3 0 1-15,-5 4-2 16,-6 10 1-16,-4-2 0 0,-4 5 1 16,4 1 0-16,-5-2 1 15,9-3-1-15,-2 0 1 16,7-6 0-16,1-1 0 16,8-2 1-16,-1 2-3 15,8-3-1-15,-2 1-1 16,-2 1-2-16,-1 2-5 15,3 0-2-15,3 10-2 16,-1-1-1-16,-1 8 1 16,-1-3 2-16,-4 2 6 15,-8-6 7-15,-2 8 10 16,1-10 6-16,-2 9 8 16,-1 0 1-16,-1 6-4 15,2-2-9-15,3 15-5 16,2-2-10-16,3 6-12 0,2-9-2 15,0 0-116-15,-1-14 28 16</inkml:trace>
  <inkml:trace contextRef="#ctx0" brushRef="#br0" timeOffset="15330.27">6606 7300 373 0,'-6'-8'87'0,"1"1"35"16,1 6-111-16,1 1 0 15,2 3-3-15,-3 2 4 16,3 3-3-16,-5 4 3 16,2 3-3-16,-6 4-1 15,3 6-6-15,-11 8 1 16,3 4-2-16,-8 4-1 0,6 0 2 16,-3 3 1-16,8-7-2 15,-1-6 0-15,6-6 2 16,1-2-2-16,5-3 0 15,4-3 0-15,6 4-2 16,6 2 1-16,2-2 1 16,2 3-3-16,0-3 1 0,-1 2 1 15,-1-2-1-15,-7 2 1 16,-8-3-1-16,-4 7 2 16,-8-2 0-16,-7 4 1 15,1 0-1-15,-5-1 0 16,-2-9 0-16,2-1 0 15,3-8-1-15,-1-3-1 16,4-3 0-16,2 1 0 16,0 2 0-16,6 4 0 15,-2 2 1-15,1 9 1 16,1 0-1-16,1 6 1 16,1 0-1-16,1 5 1 15,-4-2-2-15,8 11 1 16,0-2 0-16,-4 4 1 15,2-12-1-15,8 4 0 16,-4-9 1-16,-1-2-1 0,1-8-1 16,4 7 2-16,-6-4-2 15,-3 0 0-15,-5-9-1 16,-5 8-6-16,-2-6-5 16,-6-1-123-16,0 0 33 15</inkml:trace>
  <inkml:trace contextRef="#ctx0" brushRef="#br0" timeOffset="15500.22">6147 8762 354 0,'-2'7'71'0,"-2"2"66"15,4 1-243-15,0 1 52 16</inkml:trace>
  <inkml:trace contextRef="#ctx0" brushRef="#br0" timeOffset="19971.14">9795 5061 410 0,'2'-11'98'0,"2"-6"36"15,1 0-121-15,8 0-1 16,-1 3-5-16,-7-3 8 16,-2 3-1-16,-5-1 5 15,-4 1-6-15,-7 0 2 16,-2 4-10-16,-9 2 3 16,1 2-8-16,-14 6 2 15,-1 4-3-15,-10 12 3 16,6 6-3-16,-7 16 4 0,5 7-2 15,2 18 2-15,6-4-3 16,6 14 3-16,8-12-4 16,10 4 2-16,10-20-3 15,13 0 4-15,7-18-4 16,15-6 4-16,3-15-4 16,10-10-10-16,2-9-16 15,3-11-126-15,-4-2 24 0</inkml:trace>
  <inkml:trace contextRef="#ctx0" brushRef="#br0" timeOffset="20447.86">9827 5569 484 0,'0'16'111'15,"-2"-17"42"-15,11-6-135 16,8-3-18-16,1-13 5 15,-3-7-3-15,10-11 0 16,-2-1-1-16,-1-10 0 16,-5 2-5-16,2-3 1 15,-5 6-4-15,-2 4 3 16,-4 11-1-16,2 10 5 0,-5 17-2 16,0 17 3-16,0 6-2 15,0 19 2-15,-1 5-1 16,2 7 3-16,1 1 0 15,1 6 2-15,2-8-2 16,4-2 1-16,-3-14-4 16,4-12 5-16,2-14-3 15,3-17 3-15,1-12-2 0,-4-17 3 16,2-2-6-16,-4-14 4 16,-4 3-6-16,-4-7 4 15,0 11-4-15,1 4 4 16,-2 15-5-16,7 19 4 15,2 17-3-15,4 21 4 16,-4 10-6-16,4 16 5 16,-3-2-2-16,4 4 2 15,0-9-3-15,-1-2-13 16,-1-13-10-16,0-11-133 16,-6-12 26-16</inkml:trace>
  <inkml:trace contextRef="#ctx0" brushRef="#br0" timeOffset="20674.25">10586 5374 453 0,'18'9'112'0,"3"-4"35"16,9 0-124-16,5-4-22 0,15-2 2 15,-6-5-3-15,4-3 1 16,-9 0-8-16,5 5-15 16,-16-2-83-16,-5 3-43 15,-4 4-28-15</inkml:trace>
  <inkml:trace contextRef="#ctx0" brushRef="#br0" timeOffset="21138.98">11461 5361 449 0,'6'0'109'0,"-7"2"34"16,-4 2-137-16,-12-3-12 0,-4 4-5 16,-10-3 1-1,0 3 2-15,-6 2 8 0,5 4-2 16,4 9 6-16,7 5-5 15,-3 12 5-15,12 4-1 16,5 7 5-16,5-7-5 16,8 0 5-16,7-12-5 15,4-9 3-15,0-17-5 16,5-9 4-16,1-15-5 0,5-20 4 16,0-10-4-16,6-11 1 15,-4-7 0-15,0-13 3 16,-6 1-5-16,-3-15 5 15,-8 8-4-15,-7 4 1 16,-6 21-2-16,0 18 5 16,-6 31-3-16,4 24 2 15,0 19-1-15,6 25 3 16,-1 10-4-16,9 13 3 16,-1-4-3-16,8 3 4 15,-4-16-4-15,2-2 2 16,-4-17-3-16,-4-3 2 15,-1-13-8-15,-4-7-10 16,-3-9-137-16,-8-8 38 0</inkml:trace>
  <inkml:trace contextRef="#ctx0" brushRef="#br0" timeOffset="21312.52">11752 5597 467 0,'15'29'128'0,"-2"-5"29"16,-4 2-122-16,-1-2-38 0,-7-3 1 16,-2-6-5-16,-11-10-10 15,7-1-3-15,-7-11-135 16,5-12 34-16</inkml:trace>
  <inkml:trace contextRef="#ctx0" brushRef="#br0" timeOffset="21466.11">11924 5266 461 0,'8'-3'142'15,"-5"6"22"-15,3 6-122 16,-5-3-46-16,-1-9-1 16,0 0-7-16,5-5 3 15,4-13-150-15,10-21 49 0</inkml:trace>
  <inkml:trace contextRef="#ctx0" brushRef="#br0" timeOffset="21684.52">12542 5015 488 0,'20'34'130'0,"-14"12"33"16,-2 3-138-1,-8 20-17-15,-7-4-9 0,-7 11 4 16,2-2-4-16,-7 16 5 15,7-16-6-15,-2 12 2 16,7-17-5-16,2 0-7 16,2-20-9-16,-1-4-3 15,-1-20-4-15,0-15-131 16,2-21 46-16</inkml:trace>
  <inkml:trace contextRef="#ctx0" brushRef="#br0" timeOffset="21892.96">12266 5244 492 0,'24'0'129'0,"8"-6"34"16,20 6-131-16,7-4-31 15,16-4 3-15,-12-5-6 16,12 0 6-16,-8 1-3 15,1 3-11-15,-23 7-7 16,-7 6-146-16,-23 1 32 0</inkml:trace>
  <inkml:trace contextRef="#ctx0" brushRef="#br0" timeOffset="22091.43">12062 5967 554 0,'42'13'116'0,"20"0"53"15,10-5-168-15,13-7 1 16,-5-10-10-16,5-10-5 16,-7-4-10-16,2-7-62 15,-14 4-83-15,1 5 2 16</inkml:trace>
  <inkml:trace contextRef="#ctx0" brushRef="#br0" timeOffset="42659.52">6055 8628 193 0,'-6'7'71'0,"4"4"5"15,4 5-47-15,1-3-25 16,5-4-42-16,3-1-3 15,4-6 1-15,-1-12 2 16,1-1 0-16,0-4 37 16,1-5-32-16,-2-1 9 0</inkml:trace>
  <inkml:trace contextRef="#ctx0" brushRef="#br0" timeOffset="43805.95">6019 8642 227 0,'-13'19'100'0,"-1"5"-5"16,4 5-49-16,0 2-33 15,8-3-8-15,2-4-1 16,-3-8 6-16,10-6 2 0,0-6 4 16,7-6-1-16,-3-5 0 15,11-5-4-15,-3-2-5 16,-2-8-2-16,-6 2 1 16,1-6-4-16,-9 5 5 15,-3-2 2-15,-2 4 5 16,-5 3 2-16,-3 4 6 15,-6 3-3-15,1 10-1 0,-6 9-4 16,-2 0-3-16,1 11-5 16,0 3-1-16,1 3-3 15,7 2 2-15,11 0-3 16,-4-7 1-16,6-3-1 16,1-9 3-16,4-7-4 15,-4-1 3-15,4-5-2 16,3-3 2-16,4-2-4 15,-1 0 5-15,1-3-4 16,2 1 2-16,-2 1-8 16,-3 3-3-16,5 4-14 15,0 3 6-15,2 4-128 16,-1 1 39-16</inkml:trace>
  <inkml:trace contextRef="#ctx0" brushRef="#br0" timeOffset="44362.2">5957 8583 338 0,'-17'-11'108'0,"8"7"15"15,3 7-91-15,3-2-18 16,6 2-7-16,9 13-8 16,-3-11 4-16,10 3-3 15,7 7 3-15,13 1-4 16,-3-9 4-16,14 11-3 15,1-6 1-15,7 3-2 16,-6-4 1-16,-2-4-6 16,-11-3 3-16,-11-4-3 15,-11-2 2-15,-10-2 2 0,-5 2 9 16,-11-4-3-16,-2-1 3 16,-19-2-1-16,-10 0-1 15,-8-4-5-15,-3 2 2 16,-15-1 0-16,8 1 2 15,-2 6 0-15,8 0 0 16,3 7-1-16,15 4 0 16,8 4-3-16,5-5 2 0,12 6-2 15,7 0 1-15,8-3-4 16,5 3 3-16,15-2-4 16,6 1 2-16,5-6-11 15,3-5-2-15,5-4 9 16,-8-3-123-16,5 0 40 15</inkml:trace>
  <inkml:trace contextRef="#ctx0" brushRef="#br0" timeOffset="58640.7">6049 8702 300 0,'-12'7'68'0,"7"0"-32"16,1-2-124-16,6 2-15 16</inkml:trace>
  <inkml:trace contextRef="#ctx0" brushRef="#br0" timeOffset="59946.09">6186 8552 205 0,'-26'1'83'0,"-7"-4"0"15,11 13-45-15,5 6-33 16,10 3-9-16,-1-1-12 16,12 3 0-16,4-10-4 15,1-8 12-15,6-6 14 0,2-1 16 16,2-5 12-16,-2 0 8 16,1 1-4-16,-5 2-8 15,-7-7-8-15,-8 5-10 16,-9 8-6-16,-6-2 0 15,-10 3 4-15,1 12 4 16,-8-4 1-16,7 6 2 16,-9 3-2-16,12 1-5 0,-3-7-5 15,9 7-1-15,3-8-4 16,9 1 2-16,4-4-4 16,6-1 4-16,5-4-4 15,2-5 3-15,0-6-1 16,-5-2 1-16,2-4-2 15,-7 0 5-15,-6 0-5 16,-5 5 2-16,-6-5-2 16,-1 6 7-16,-5-2-6 15,10 8 6-15,3 2-10 16,9 8-2-16,-8-1-132 16,10 5 35-16</inkml:trace>
  <inkml:trace contextRef="#ctx0" brushRef="#br0" timeOffset="62469.98">10058 5915 166 0,'31'-3'37'0,"11"2"6"15,8 1-86-15,7 0-8 16,25 1 2-16,-5 1-1 16,25 2 10-16,3 3 38 0,18-1 0 15,-10 5 1-15</inkml:trace>
  <inkml:trace contextRef="#ctx0" brushRef="#br0" timeOffset="62580.48">12583 5972 214 0,'48'-2'-45'0,"-6"-1"51"15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44:32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 3662 340 0,'28'12'80'0,"20"64"30"0,2-94-98 16,-17-7-4-16,0-8 2 0,-2 8-5 15,11-4 2-15,0 1-1 16,3 1 5-16,-4 7-3 16,4-1 3-16,-11 7-4 15,7 1 1-15,-4 2-4 16,7 5-1-16,-5 5-2 16,6 5 2-16,-4 4-3 15,8 6 2-15,-9 2 0 0,10 8-1 16,-7 0 0-16,5 9 1 15,-3 0-1-15,5 9 1 16,-10-9-1-16,6 10 2 16,-6-9-2-16,5 4 4 15,-5-8-1-15,7 9 1 16,-5-7-1-16,3 6 2 16,-4-6-3-16,8 9 0 15,-4-7-1-15,7 8 3 16,1-1-2-16,16 3 0 15,-11-7-2-15,10 2 4 16,-12-13 0-16,2-4 4 16,-11-6-2-16,4 0 2 15,-5 0-5-15,11 5 0 0,-1 1-4 16,-1 6 0-16,-8-1 0 16,7 10 1-16,-9 5 0 15,1 8 0-15,-1 6 1 16,11 14-1-16,-7-3-1 15,14 16 0-15,-3-2 0 16,8 13 0-16,-10-13-1 16,10 20 2-16,-10-16-1 0,11 10-1 15,-6-11 0-15,12 8 2 16,-10-14-2-16,7 9 4 16,-6-15 3-16,6 8 3 15,-11-12 0-15,16 3 3 16,-8-16-2-16,10 0 1 15,-11-17-2-15,9-5 0 16,-10-11-1-16,14-1-1 16,-8-7-2-16,11-6-1 15,1-4-3-15,10-8 0 16,-10-6 0-16,15-15-1 16,-7 5-1-16,6-18 1 15,-6 1 1-15,12-16-2 16,-15 3 2-16,9-23-1 15,-11 5 0-15,7-13 1 16,-14 1 1-16,15-21 1 0,-15 8-1 16,2-16-1-16,-16 0-2 15,8-18-1-15,-16 14-1 16,10-13 2-16,-14 6-1 16,13-12 4-16,-10 19 0 15,4-8 0-15,-11 8-1 16,11-2 0-16,-6 19-3 0,6-9 2 15,-4 14 1-15,16 4 0 16,-11 12-1-16,9-5 0 16,-9 18-1-16,12-3-1 15,-12 8 2-15,9 0 1 16,-6 17 0-16,11 3-1 16,-11 9 1-16,9 11-1 15,-8 13 0-15,5 9 0 16,-9 10-1-16,10 17 1 15,-9 5-1-15,0 12-1 16,-8 3 1-16,8 12 3 16,-16 0-2-16,11 13 0 15,-5-10 0-15,9 2 1 16,-8-13-1-16,10-1-1 16,-8-18 1-16,13-4 2 0,-8-10-2 15,8-2-1-15,-4-7 2 16,12 3 0-16,-13-3 0 15,8 5-1-15,-8-1 0 16,5 6 0-16,-13-3 1 16,6 9 0-16,-8 4-1 15,4 8 2-15,-9 2-2 16,4 12 0-16,-9-1-2 0,4 10 3 16,-11-1 0-16,4 17 1 15,-8 0-1-15,0 17 0 16,-9 0-3-16,-1 15 1 15,-3-4-1-15,0 21 1 16,-3-13 2-16,6 14 1 16,0-14 0-16,5 14 1 15,5-17-2-15,2 6 1 16,-1-20 0-16,10 1 0 16,0-22 1-16,7 0 4 15,5-13 2-15,10-6 0 16,2-13 0-16,7-11-1 15,-3-20-2-15,11-4-2 16,-12-18-1-16,12-8 2 0,-6-2-3 16,11-15 5-1,-14-8-1-15,6-6 1 0,-12-7-2 16,3-16 2-16,-5 5-5 16,5-22 1-16,-9-5 0 15,9-25 1-15,-9 6-1 16,3-36 0-16,-6 9-1 15,5-34 0-15,-7 13-1 16,4-30-1-16,-7 25-1 0,3-15 1 16,0 29 0-16,-1 0 0 15,-3 31 2-15,6-1-3 16,-8 30 0-16,4 7-1 16,-5 23 0-16,0 7 0 15,-6 18 2-15,6 1-1 16,-6 14 0-16,7-1 1 15,1 9-1-15,10 6 0 16,3 8 0-16,6-1 0 16,0 7 1-16,21 5-4 15,-9-3-1-15,21 7 1 16,-6 0 0-16,14 3 1 16,-8-4 4-16,19 3 0 15,-16-4-1-15,20 6 0 0,-12 0-2 16,14 8 2-16,-16 6 0 15,9 4 0-15,-21-1 1 16,9 15 0-16,-21-2-1 16,1 5 1-16,-8 2 1 15,10 13-2-15,-15-11 1 16,16 2-1-16,-2-7 0 0,10 2 1 16,-9-16 0-1,15-2 0-15,-9-6 0 0,7-4-1 16,-7-10 0-16,14-4 1 15,-15-7-3-15,11-2 2 16,-10-4-2-16,12-4 1 16,-16-4-1-16,14-4 3 15,-11-4 0-15,8-10-1 16,-16-2-1-16,14-18-1 16,-16-1-4-16,11-11-6 15,-10 0-1-15,16-15 0 16,-12 5 2-16,16-12-3 15,-11 7 4-15,3-7 2 16,-21 13 2-16,5 6 1 16,-23 13 6-16,-6-1 2 15,-14 15 0-15,-5 4 0 0,-14 5-3 16,1 3 0-16,3 4-2 16,13-11 2-16,13-5 0 15,37-14 0-15,15-6 1 16,45-17 1-16,2 2-3 15,26-14 1-15,-11 12-5 16,10 4-9-16,-29 22-5 0,-8 23-8 16,-25 32-9-16,-14 41 6 15,-31 25-131-15,-23 26 45 16</inkml:trace>
  <inkml:trace contextRef="#ctx0" brushRef="#br0" timeOffset="1341.54">5822 6304 305 0,'-2'-14'87'0,"2"1"20"16,0 3-86-16,-5-2-4 16,2 5-5-16,6 6 5 15,-3-4-3-15,0 3 5 16,-3 6-9-16,3 1 0 15,3 2-7-15,2 12 2 16,2 0-6-16,11 7 3 16,-9 1-3-16,4 2 3 15,0-4-3-15,-3-2 3 16,-9-5-1-16,5 0 2 16,-6-5 2-16,-2-3 4 0,-1-2-3 15,1-2 3-15,-1-6-2 16,0-6 1-16,-3-5-4 15,6-10 0-15,6-7-9 16,5-11-131-16,1-3 36 16</inkml:trace>
  <inkml:trace contextRef="#ctx0" brushRef="#br0" timeOffset="2513.13">8465 3822 215 0,'0'2'77'0,"0"-4"5"15,0-7-47-15,2 8-29 0,2-5 16 16,0-1 5-16,-1-5 10 15,1-3 0-15,4-7 0 16,-1-1-15-16,1-3-2 16,3 4-9-16,2 5-1 15,-4 7-4-15,-1 0-1 16,-3 8-6-16,-3-2 1 16,0 7-2-16,-2-6 2 15,0 9 0-15,0-7 1 16,0 2-2-16,0-3 2 15,4-1 0-15,-2-2 0 16,2-2-1-16,-1 1 3 16,1 1-2-16,1 1 1 15,-2-2 0-15,2 4 2 0,1-2-1 16,-1 1 0-16,-1-2-2 16,2 3 2-16,-6-2-1 15,0 2 2-15,-6 2 0 16,-2 5 3-16,1 0-5 15,2 0 1-15,1-2-3 16,2-3 1-16,2-8-2 16,0-4 4-16,0 0-1 0,2-6 3 15,-2-1 0-15,1 1 5 16,-1 2-5-16,3-2 2 16,-6 10-4-16,2 1 2 15,-1 7-6-15,2 13 2 16,-4 5-1-16,4 17 2 15,0 14-2-15,4 12 2 16,-4-7-3-16,2 14 2 16,-1-15-2-16,4-3 0 15,0-17 1-15,3-5 2 16,-1-20-2-16,2-8 3 16,1-17-1-16,3-15 1 15,-2-3-1-15,1-16 1 16,-5-8-3-16,-7-1-2 0,-7 13 0 15,-7 6-1 1,-7 21-2-16,-1 25 2 0,2 20 0 16,-5 22 3-16,2 7-2 15,3 13-8-15,7-6-11 16,7-3-126-16,10-22 28 16</inkml:trace>
  <inkml:trace contextRef="#ctx0" brushRef="#br0" timeOffset="3263.29">10382 4722 262 0,'-9'19'59'16,"1"0"23"-16,1 11-72 0,3 0-7 16,2 7 6-16,2-7 0 15,4 0 9-15,-6-9-1 16,6-1 2-16,-3-9-4 16,-1-3 9-16,-1-7-2 15,1-3 1-15,-6-6-3 16,-2-8 0-16,1-4-11 0,1-8-3 15,-1 2-3-15,5-8-1 16,2 8-1-16,2 7-1 16,2 4-2-16,2 12-1 15,-1 15-4-15,2 13-10 16,-7 4-108-16,-2 17 28 16</inkml:trace>
  <inkml:trace contextRef="#ctx0" brushRef="#br0" timeOffset="3859.17">11371 6979 361 0,'-6'-11'76'0,"6"-9"30"16,4-4-105-16,4-11-4 16,2-5 0-16,9-7 5 15,-5-1 4-15,3 4 9 0,-4 9 0 16,2 8 0-16,-6 13-3 16,-2 11 0-16,-5 5-9 15,0 15-1-15,-2 7 0 16,-5 8 2-16,-3 5 0 15,2 7 1-15,-1-10-2 16,0-4 0-16,7-11-5 0,-1-14-107 16,3-11-21-16,4-11-29 15</inkml:trace>
  <inkml:trace contextRef="#ctx0" brushRef="#br0" timeOffset="4153.39">14952 4824 130 0,'24'-35'-17'16,"-8"0"17"-16,-5 12-54 15</inkml:trace>
  <inkml:trace contextRef="#ctx0" brushRef="#br0" timeOffset="4643.66">14880 4536 279 0,'0'-18'87'0,"3"-8"21"16,4 1-80-16,1-6-3 15,1 3-8-15,-3 2 0 16,-2 4-3-16,-1 6 4 15,-3 10-4-15,0-3 1 16,-3 9-7-16,2 3 1 16,-1 3-5-16,1-4 2 15,1 2 0-15,3-3 4 0,1-2-2 16,-1-10 4-16,2 3-2 16,2-6 1-16,-1 3-4 15,-1-2 0-15,-1 0-4 16,-1 0-1-16,0 6-1 15,-1 4 0-15,-2 8-1 16,3 20-1-16,3 6-1 16,-2 18 1-16,-1-4-1 0,0 6 3 15,-4-12-2-15,2-6 3 16,-2-15 0-16,1-6 2 16,0-12-3-16,-3-11 4 15,1-5-1-15,-4-10 0 16,-1-5-3-16,-1-6 3 15,-1 6-4-15,-1-4 1 16,5 16-2-16,-4 8 2 16,3 20-3-16,0 11 2 15,-1 17-3-15,2 14-4 16,2 4-10-16,-3 0-132 16,5-2 37-16</inkml:trace>
  <inkml:trace contextRef="#ctx0" brushRef="#br0" timeOffset="10913.62">1572 8484 573 0,'-21'-20'141'0,"6"2"45"16,12 6-162-16,8 0-19 16,1 0-2-16,16-2-5 15,5-1 5-15,17-2-3 16,13 3 2-16,28 4-2 15,10 4 1-15,28 3-3 16,12 4-2-16,43 2-7 16,1 2-2-16,46 2-5 15,0 0 2-15,53 1 2 16,-13-2 7-16,60-2 3 16,-21 2 6-16,62-1-4 15,-21-2 6-15,69-1-5 16,-27-2 2-16,80-7-2 15,-37-6 3-15,68-8-5 0,-21-6 5 16,80-4-4-16,-48-4 2 16,97-6 1-16,-53 7 0 15,58 10-3-15,-62 9 3 16,62 1-2-16,-86 17 3 16,75 0-3-16,-72-1 3 15,51-4-1-15,-56 6 0 16,54-2-4-16,-82-8 6 15,41-3-6-15,-69 1 4 0,19 3-3 16,-83-2 4-16,21 10-4 16,-82 0 4-16,3 10-4 15,-73-6 4-15,-1 3-2 16,-64-3 1-16,-12 5-9 16,-54-8-9-16,-27 1-154 15,-53 1 40-15</inkml:trace>
  <inkml:trace contextRef="#ctx0" brushRef="#br0" timeOffset="12106.29">5955 8440 348 0,'-19'6'90'0,"-7"4"25"0,13 4-94 16,-4 0-15-16,-1-4 1 16,1 1-4-16,7-3 7 15,-3-2 5-15,7 1 3 16,5 3-2-16,1 0 2 15,7 13-7-15,-2 5-5 16,13 15-7-16,-1 4-4 16,11 5-133-16,2-8 41 0</inkml:trace>
  <inkml:trace contextRef="#ctx0" brushRef="#br0" timeOffset="12734.03">8283 8289 378 0,'6'13'126'0,"-6"-1"14"15,2 14-93-15,8 4-44 16,4 14-6-16,1 2 4 15,5 7-3-15,1-8 0 16,2 1-16-16,-10-15-2 16,10-1-120-16,-8-11 26 15</inkml:trace>
  <inkml:trace contextRef="#ctx0" brushRef="#br0" timeOffset="13150.01">10298 8306 453 0,'6'25'115'0,"4"7"29"15,2 5-129-15,1 4-27 16,2 0-7-16,0-2-130 16,-8-16 38-16</inkml:trace>
  <inkml:trace contextRef="#ctx0" brushRef="#br0" timeOffset="13433.25">11168 8314 499 0,'6'7'97'0,"5"11"44"15,2 4-150-15,4 8-144 16,0 1 40-16</inkml:trace>
  <inkml:trace contextRef="#ctx0" brushRef="#br0" timeOffset="13855.84">15342 7980 470 0,'-9'16'132'0,"0"4"23"16,-3-4-126-16,-2 2-27 15,2 5-5-15,-6-3-1 16,6-5 5-16,-7 5-3 15,5 1 3-15,2 6 0 16,3 9-3-16,3 10-12 16,12 5-141-16,8 4 38 15</inkml:trace>
  <inkml:trace contextRef="#ctx0" brushRef="#br0" timeOffset="43685.62">4198 9697 293 0,'10'-22'123'0,"1"6"0"0,8-7-55 15,10-4-53-15,8-2-2 16,2 2 2-16,6-3 2 16,-3 3-3-16,7 6-5 15,0 9 2-15,6 4-5 16,1 6-2-16,16 17-4 16,-8 0 3-16,10 14-5 15,-3 6 2-15,13 18 0 16,-17-6 1-16,14 33-2 15,0 1 4-15,3 23-4 16,-12-2 3-16,18 25-2 16,-12-10 2-16,15 21-3 15,-7-13 3-15,15 11-3 16,-11-23 3-16,13-1-4 16,-11-29 3-16,11-11-1 0,-7-26 2 15,9-16-2-15,-8-20 4 16,16-24-3-16,-13-20 1 15,10-25-1-15,-4-11 1 16,16-27-3-16,-10 1 2 16,17-14-1-16,-10 2 1 15,19-16-1-15,-12 18 2 0,15-9-3 16,-12 10 2-16,18-3 0 16,-17 18 1-16,13-3-2 15,-15 11 3-15,8 7-3 16,-17 20 1-16,7 3-1 15,-18 11 1-15,7 12-2 16,-20 12 3-16,12 10-1 16,-16 15 0-16,6 15 1 15,-14 11 2-15,7 21-1 16,-15 6 1-16,7 25 0 16,-11 8-1-16,7 26 0 15,-9-5 2-15,7 28-2 16,-7-14 3-16,14 14-4 15,-8-17 0-15,14 9-3 16,-1-26 3-16,17 2 1 16,-6-27 5-16,21-10-3 0,-7-25 4 15,9-17-4-15,-12-23-2 16,18-18-2-16,-13-16 1 16,14-26-3-16,-9-14 2 15,23-29 0-15,-17-4 1 16,13-20-3-16,-19 8 2 15,11-17-1-15,-23 19 0 0,12-12-3 16,-20 17 6-16,13-8-3 16,-18 26 1-16,14-3-2 15,-16 20 4-15,15 5-5 16,-18 21 3-16,15 5-3 16,-12 19 4-16,6 7-4 15,-12 13 3-15,9 10-3 16,-15 12 3-16,6 13-4 15,-13 6 4-15,14 25-4 16,-17 0 2-16,6 15 0 16,-9 5 0-16,12 21-1 15,-13-9 2-15,7 18-2 16,-5-4 3-16,12 17-1 16,-12-19 1-16,8 10-2 15,-1-21 5-15,8-4-6 16,-14-29 4-16,17-8-3 0,-15-29 3 15,14-13-3-15,-2-21 2 16,6-26-3-16,-7-17 5 16,14-23-4-16,-10-13 1 15,14-29-1-15,-6 3 3 16,6-24-6-16,-7 10 6 16,12-15-3-16,-12 20 2 0,13-3-3 15,-4 24 4-15,13-2-3 16,-11 28 3-16,15 1-4 15,-9 14 3-15,20 9-4 16,-7 21 1-16,17 6-8 16,-8 22 2-16,23 19-3 15,-13 13 2-15,19 26-7 16,-12 13 7-16,18 29-5 16,-23 4 5-16,10 25-3 15,-23-10 10-15,3 7 1 16,-24-28 11-16,0-1 7 15,-18-30 6-15,0-15 2 16,-18-24 3-16,2-12-3 16,-17-28-4-16,6-29-2 15,-8-20-1-15,11-43-9 0,-7-23-1 16,13-47-12-16,-8-7-1 16,17-31-16-16,-12 20-1 15,14 0-15-15,-11 44 2 16,6 25-142-16,-17 50 45 15</inkml:trace>
  <inkml:trace contextRef="#ctx0" brushRef="#br0" timeOffset="50838.45">21619 9188 473 0,'3'-20'98'0,"6"0"46"16,5 3-138-16,5 5-5 15,-3 0 2-15,7 4 1 0,-2 8 1 16,15 11-1-16,0 5 1 16,13 23-3-16,4 8 0 15,14 25-1-15,-8 5-1 16,10 21 0-16,-5-3 1 16,4 11-1-16,-14-16 1 15,2-2-2-15,-22-24 2 16,3-1-4-16,-14-21-3 0,-10-13-17 15,-9-15 4-15,-10-19-131 16,-13-27 31-16</inkml:trace>
  <inkml:trace contextRef="#ctx0" brushRef="#br0" timeOffset="51271.29">21817 8977 470 0,'9'-7'112'0,"9"-7"38"16,8 7-137-16,20 7-8 16,14 1-3-16,18 0 2 0,6 4 5 15,18-4 1-15,-7-5 2 16,17-3-2-16,-8-1-2 15,10-9-4-15,-14 5-2 16,1-2-1-16,-22 0 1 16,-7 1-5-16,-22 9 1 15,-7 5-6-15,-19 12-2 16,-10 15-5-16,-16 9 3 16,-14 18-1-16,-11 2 7 0,-15 16 0 15,-6-3 7-15,-12 17 2 16,0-5 8-16,-8 8 3 15,8-12 6-15,-4 3-3 16,11-21-2-16,12-2-6 16,15-15-4-16,5-7-4 15,16-12-3-15,5-2-13 16,5-10 147-16,7-12-300 16,4-10 135-16</inkml:trace>
  <inkml:trace contextRef="#ctx0" brushRef="#br0" timeOffset="52225.68">22485 9844 214 0,'-4'-3'141'0,"3"4"-26"0,-3 4-26 16,4 8-67-16,1 11-6 16,7 14 0-16,2 9 3 15,6 26 0-15,5 9-3 16,9 38-4-16,-6 14 3 15,2 41-1-15,-5 4-2 16,-6 33 8-16,-9-28 5 16,-4 13 9-16,-4-33 7 15,0 3 11-15,0-30-6 0,2 10-1 16,0-26-9-16,0 3-11 16,0-23-7-16,6 0-8 15,1-19-3-15,5 2-6 16,3-17-1-16,-3 0-15 15,0-12-6-15,-1-3-30 16,-7-13-9-16,-8-5-154 16,-5-20 32-16</inkml:trace>
  <inkml:trace contextRef="#ctx0" brushRef="#br0" timeOffset="53259.37">22547 9496 221 0,'10'-21'84'15,"-1"2"5"-15,-8-3-54 16,-2-1-2-16,1 5-8 16,-9-1 6-16,-1 0 1 15,-3 2 4-15,-4 6-11 16,2-1-1-16,-2 4-8 15,6 6-4-15,-4 4-5 0,3 5-6 16,-4 2 2-16,5 5-2 16,3 2 1-16,3 6-3 15,6 2 4-15,7 3-1 16,-4-5 3-16,7 1 2 16,2-11 2-16,2-5-3 15,0-8 1-15,11-2-1 16,-9-10-2-16,0-8-2 15,-8-4-1-15,-3-6-5 16,-8-3-4-16,-5-1-7 16,1 6 1-16,-11 4-2 15,2 12 6-15,-4 7-12 16,2 10-109-16,2 6 35 16</inkml:trace>
  <inkml:trace contextRef="#ctx0" brushRef="#br0" timeOffset="69084.52">15582 9152 466 0,'77'-3'99'0,"38"0"45"16,17 6-138-16,43-1-4 16,-5 2 0-16,43-10 0 15,-7 0-3-15,40-9 3 0,-10-3-1 16,53-1 1-16,-15 3-2 16,50-6 2-16,-19 2-1 15,64 7 0-15,-37 0-1 16,68 0 2-16,-33 4-2 15,64 2 1-15,-48 0-2 16,62-7 1-16,-62-2 0 16,53-1 4-16,-55-3 1 15,45-2 3-15,-61 12 2 0,42 9 2 16,-65 9-4-16,21 17 0 16,-69 7-2-16,4 5-3 15,-65-3-3-15,-14 0 0 16,-60-12-6-16,-10-7-15 15,-44-5-133-15,-30-21-5 16,-51-26-55-16</inkml:trace>
  <inkml:trace contextRef="#ctx0" brushRef="#br0" timeOffset="69621.11">15183 10492 459 0,'-99'20'121'16,"37"-9"30"-16,20 4-125 16,21-6-26-16,23-7-2 15,23 2 0-15,37-11 11 16,19-3 3-16,57-2 5 15,21 3 0-15,69 1 0 16,4-1-11-16,77 10-2 16,1 1-5-16,77 5 2 15,-17 7-1-15,85 5 2 16,-31-4 4-16,71-10 3 16,-45-8 3-16,75-11 2 0,-61-8 2 15,69-6-5-15,-68-1 3 16,48-5 0-16,-74 4-3 15,42 1-1-15,-78 8-3 16,29 11-4-16,-69 14 0 16,20 13-18-16,-65 5-13 15,2-5-164-15,-55 6 33 16</inkml:trace>
  <inkml:trace contextRef="#ctx0" brushRef="#br0" timeOffset="70576.07">17987 10081 457 0,'9'1'122'0,"-8"-16"33"16,8-3-128-16,3-6-12 16,3-5-7-16,5-22 1 15,-1 1-3-15,10-17 0 0,-2-4-3 16,9-3-1-16,-1 20 1 15,12 9 0-15,-2 24-3 16,13 26 1-16,-3 26-1 16,14 27-1-16,-6 20 0 15,1 21 2-15,-17-1 0 16,6 7-1-16,-13-19 3 16,-5-11 10-16,-1-22 0 0,7-22 5 15,-1-28-1-15,9-29-2 16,7-25-12-16,5-33 0 15,-5-14-4-15,7-28-1 16,-12 9-1-16,6 8-7 16,-10 34-3-16,4 28-5 15,-8 47 1-15,-2 46-1 16,-7 29 9-16,2 35 7 16,-4 12 7-16,11 12 11 15,-2-24 1-15,10-10 6 16,-3-38-5-16,18-33-1 15,-6-35-10-15,16-33 0 16,-5-20-6-16,-1-21 1 16,-17-1 1-16,7-3 0 0,-17 25 1 15,2 17-3 1,-1 28-1-16,4 33 1 0,-8 25-2 16,5 26-1-16,-6 5 1 15,5 16-2-15,-5-11-7 16,0 6-14-16,0-19-6 15,1 2-155-15,-13-23 38 16</inkml:trace>
  <inkml:trace contextRef="#ctx0" brushRef="#br0" timeOffset="71476.75">21487 10198 343 0,'-21'250'130'0,"3"14"17"15,-3-45-98-15,6 3 6 16,0-44-24-16,12-1-6 15,0-45-10-15,15-5-8 16,1-40-20-16,4-9-148 16,0-32 38-16</inkml:trace>
  <inkml:trace contextRef="#ctx0" brushRef="#br0" timeOffset="71921.94">21316 12110 213 0,'19'35'46'16,"-4"-10"17"-16,-4-3-26 15,1-6 9-15,-3-4 19 16,0-8 4-16,-3-6 14 16,2-4-35-16,1-11-10 15,6-6-19-15,6-14-4 16,13-5-12-16,11-15 0 16,3 0-1-16,21 0-13 0,0 11 270 15,6 9-408-15,-6 18 213 16</inkml:trace>
  <inkml:trace contextRef="#ctx0" brushRef="#br0" timeOffset="73346.53">17409 12620 365 0,'53'-23'100'0,"-3"-1"24"16,18-4-96-16,0 4-26 0,11 2 1 15,-4 8-1-15,5 2 1 16,-10 12 0-16,14 6 2 16,-13 3 1-16,13 11 2 15,-9 2-1-15,10 5 1 16,-17 3-2-16,8 12-3 15,-12 3-3-15,3 13 3 16,-10 4-1-16,18 29 0 16,-12 4 1-16,10 33 0 15,1 12 1-15,14 43-2 16,-14-4 0-16,11 36 5 16,-5-19 7-16,-2 19 15 15,-12-28 7-15,0 9 16 16,-12-35 0-16,2 3-2 15,-9-31-16-15,-4-25-7 16,-7-34-15-16,-1-17-3 0,-10-34-3 16,-3-16-1-16,-1-12 0 15,5-12-1-15,0-24 1 16,12-36-5-16,13-19-3 16,16-40-9-16,6-19-1 15,32-19-3-15,3 14 2 16,27-24 4-16,-2 20 7 0,28-9 2 15,-14 20 1-15,30-12 2 16,-17 26-2-16,28-12 2 16,-20 22-1-16,20-1 1 15,-18 26-2-15,20 2 0 16,-27 35-1-16,19 12 2 16,-19 24-1-16,7 16 1 15,-25 22-4-15,13 15-8 16,-26 8-7-16,1 2-15 15,-23-4-8-15,10 0-11 16,-26-17-106-16,4-16-20 16,-25-13-28-16</inkml:trace>
  <inkml:trace contextRef="#ctx0" brushRef="#br0" timeOffset="75508.13">22466 10637 473 0,'-80'49'114'16,"18"12"40"-16,-13 35-141 15,6 12-13-15,-1 41-6 16,21-8 1-16,4 25-5 15,20-14 6-15,7 25-1 16,3-35 3-16,13 18-1 16,7-26-1-16,7 7-10 15,10-27-1-15,20 12-17 16,5-24-110-16,16-9 33 16</inkml:trace>
  <inkml:trace contextRef="#ctx0" brushRef="#br0" timeOffset="174653.19">19675 9235 107 0,'-92'-8'0'0</inkml:trace>
  <inkml:trace contextRef="#ctx0" brushRef="#br0" timeOffset="175367.05">16931 9792 264 0,'-79'85'102'0,"12"8"3"15,33-12-62-15,28 6-39 16,31-21-3-16,44 14 0 16,24-10 1-16,41 6-2 15,14-13 9-15,34 2-5 0,-10-18-2 16,31-1-3-16,-17-11 4 16,30 2 6-16,-21-7 5 15,26 2 7-15,-25-8 5 16,26-1-2-16,-34-6-6 15,26-1-3-15,-27-8-3 16,18-4-4-16,-29-6 1 0,23-7 2 16,-34-12 1-16,12-9-4 15,-32-6 1-15,16-14-2 16,-32-1-3-16,12-11-4 16,-26-2 2-16,7-10-2 15,-28 11 1-15,-2-11-1 16,-26 12 0-16,-9-8-2 15,-18 15 1-15,-9-2 3 16,-14 11 3-16,-8-13 1 16,-8 5 2-16,-15-16-2 15,-6-4-3-15,-16-13-2 16,-4 12-1-16,-16-15-3 16,1 8 5-16,-17-4-2 15,-2 6 2-15,-8-2-2 16,1 16 2-16,-17 1-5 0,9 17 2 15,-27-1-3-15,3 7 1 16,-26 6-3-16,8 10 5 16,-28 3-2-16,22 12 7 15,-26 3 1-15,22 7 7 16,-16 4 0-16,21 0 2 16,-26 4-3-16,24 2-2 0,-26 7-6 15,10 11 2-15,-31 12-5 16,11 3 1-16,-28 13-4 15,18 0 2-15,-20 7-2 16,35-2 1-16,-10 19-20 16,26 2-4-16,-17 21-139 15,21-11 26-15</inkml:trace>
  <inkml:trace contextRef="#ctx0" brushRef="#br0" timeOffset="178318.01">20230 9020 313 0,'58'-13'124'16,"-4"-1"1"-16,18 0-67 16,-4 1-60-16,2-2-5 15,-13-1-2-15,0 1 11 16,-19 0 7-16,-5 4 10 15,-14 2 6-15,-2 11 1 16,-8 7-11-16,1 23-6 16,1 13-10-16,5 30-2 15,-2 10 0-15,4 38 0 16,0-2-3-16,6 32 4 16,-11-10-3-16,4 10 1 0,-1-32 0 15,7 4 5-15,-2-33-1 16,7-1 4-16,2-19-3 15,2 2 4-15,-7-14 0 16,1-4 0-16,-7-13-1 16,-4-4 8-16,-4-12-1 15,-7-4 6-15,-3-3 1 16,-11-7 5-16,-5-2-6 16,-10 0 4-16,-8-4-9 0,-8-2 4 15,-2-4-3-15,-10-2 2 16,1-3-9-16,-14-1 4 15,3-5-6-15,-12 1-3 16,6-2-2-16,-2 0 2 16,16 2-2-16,-1 1 2 15,16 5-3-15,11 3-4 16,14 4-3-16,17 8-9 16,16 2-3-16,15 2-2 15,12 0 0-15,25 1 3 16,-4-3 9-16,20 3 3 15,-8-4 4-15,16 4 6 16,-13-2-1-16,2 1 2 16,-20-5-1-16,-3-3-1 0,-17-6-1 15,-10-4 1-15,-18-8-2 16,-7-8 1-16,-11-4 0 16,-12-11 0-16,-6-4-1 15,-11-10-3-15,-2-1-2 16,-8-6-2-16,2-1-2 15,-5-19-7-15,10 5-6 0,-3-18-90 16,2-2-31-16,6-3 2 16,6 10 70-16,2-6 40 15,11 14 104-15,7-5 41 16,1 5 3-16,9 2-47 16,6 11-31-16,0-8-9 15,-2 9-5-15,1 1-1 16,-4 6-13-16,-5-4 2 15,-11 16-3-15,-6-1 4 16,-6 13-1-16,-12-1 1 16,-3 10-5-16,-9 2-2 15,0 7-6-15,-9-5-2 16,3 2-4-16,1 1 1 16,16 3-4-16,2-1-3 15,17 4 0-15,15 1-4 16,11 4-8-16,23 2-5 0,13 2-109 15,16-9 27-15</inkml:trace>
  <inkml:trace contextRef="#ctx0" brushRef="#br0" timeOffset="181581.97">8595 8628 437 0,'-155'-34'130'15,"-24"0"25"-15,13 12-123 0,-44-1-19 16,11 9-13-16,-38 5 1 15,22 5-3-15,-38-3 4 16,40 0 0-16,-33 2 1 16,39 3-1-16,-29 18 1 15,35 15-2-15,-37 26 1 16,34 17 1-16,-28 41-6 16,28 7-3-16,-13 32 1 15,29 3-2-15,-8 30-2 16,50-17 9-16,7 22 4 15,38-24-1-15,23 21 3 16,41-29-3-16,19 5 0 16,28-25-4-16,26 8 6 15,20-24-7-15,28 5 20 0,12-15-1 16,39 12 5-16,4-18-8 16,43 10 5-16,1-10-18 15,52 14 2-15,-11-19-6 16,52 13 6-16,-7-19-3 15,61 5 2-15,-27-23-4 16,60 4 4-16,-23-19-4 16,55 2 4-16,-38-18-4 0,65 0 5 15,-34-14-3-15,51-3 3 16,-53-8-4-16,54 2 3 16,-59-6-3-16,42 2-1 15,-45-5-7-15,42 1 1 16,-58-5-3-16,43-6-4 15,-53-10-3-15,37-8-5 16,-58-10-1-16,30-18 2 16,-55-5 4-16,30-3 5 15,-57-7 10-15,27-17 4 16,-47 7-2-16,16-14 5 16,-53-4-1-16,14-2 5 15,-43 9-1-15,8-9 12 16,-39 10 2-16,3-14 6 15,-36 1-2-15,-7-12 2 0,-32 1-9 16,-4-22-2-16,-22 10-6 16,-12-20 4-16,-18 10-4 15,-9-16 2-15,-22 17 0 16,-16-23 2-16,-9 15-7 16,-23-21 0-16,-6 15-5 15,-32-33-6-15,-6 20-8 16,-36-28 1-16,2 11-6 0,-40-13 1 15,11 24 3-15,-36-23 4 16,13 34-1-16,-32-11 6 16,7 24 3-16,-35-3 0 15,20 33-1-15,-38 2 3 16,19 31-3-16,-33-1 8 16,16 19 2-16,-53 5 9 15,23 11 1-15,-49 3 5 16,19 13-8-16,-29 8 1 15,29 1-9-15,-56 4 0 16,26 6-6-16,-43 6 4 16,29 6-4-16,-28 13 1 15,59 2-3-15,-18 11 2 16,49 0-7-16,-35 16-3 16,35-1-9-16,-49 18-4 0,37-5-5 15,-26 12 0-15,34-9 1 16,-24 8 0-16,46-14-3 15,-35 5-108-15,40-10-30 16,-21-1-31-16</inkml:trace>
  <inkml:trace contextRef="#ctx0" brushRef="#br0" timeOffset="188930.04">7941 2813 262 0,'27'-1'70'0,"18"-1"20"15,12 11-73-15,15-10-8 0,0 6-2 16,21-5-5-16,-5-3 6 15,25-5 6-15,-9 1 5 16,25-10 4-16,-11-1 6 16,26-10-2-16,-9 5-7 15,27 2-3-15,-12 4-5 16,32-1-8-16,-17 9-2 0,24-2-1 16,-18 1-1-16,22 0 1 15,-28-4 0-15,17 0-1 16,-23 2-3-16,18-2 11 15,-30 1 0-15,15 4 0 16,-24 3 0-16,2 3 5 16,-29 4-9-16,1 3-2 15,-25 3 3-15,-9 4-3 16,-21-3 2-16,-15 0-4 16,-13-1 3-16,-17-3-1 15,-15-4 7-15,-15 0-2 16,-9 0 4-16,-20 2-3 15,-5 0 0-15,-17 7-7 16,1 3 1-16,-22-1-4 16,3 1 1-16,-15 3 0 15,8-4 2-15,-26-3-1 0,15-1 2 16,-23-4-2-16,10-5 2 16,-22-1-3-16,20 2 2 15,-26-2-1-15,23 2 1 16,-22 1-2-16,13 5 2 15,-15 4-2-15,21 2 1 16,-18 7-2-16,21-3 2 0,-11 9-1 16,22 3 2-16,-13-2-2 15,22 2 3-15,-5 5-5 16,21-7-1-16,3 0-10 16,22-2-1-16,0-6-16 15,17-4-8-15,2-7-106 16,4-8 28-16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49:40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 4947 407 0,'-19'-4'91'0,"8"-8"37"16,14 0-116-16,17-3-5 15,7-3 4-15,16-2 3 16,-1 4 6-16,14-2 0 0,4 6 2 16,16 2-5-16,2 5-5 15,35 4-6-15,7 5-3 16,37 1-4-16,10 5 4 15,45-2-4-15,-2-4 3 16,47 1-4-16,-13-5 4 16,47 3-4-16,-25 1 4 15,47 3 1-15,-28 1 7 16,46 1 1-16,-31-3 5 0,47-3-4 16,-41 0-2-16,39-7 0 15,-43-3 2-15,29-2 1 16,-43-1 7-16,23 3 0 15,-53 2-1-15,6 3-5 16,-51 6-4-16,-6 8-6 16,-54-2 1-16,-5 8-5 15,-41-1 3-15,-13-1-12 16,-29-2-3-16,-15-3-23 16,-25-4-8-16,-20-3-151 15,-22-7 37-15</inkml:trace>
  <inkml:trace contextRef="#ctx0" brushRef="#br0" timeOffset="993.93">2723 4681 290 0,'-9'3'69'16,"1"2"25"-16,2-3-86 15,5 5-3-15,-3-6-5 16,2 5 3-16,4-4-4 15,-2-5 4-15,1-1-2 16,5 5 9-16,2-10-2 16,-1 0 9-16,2 5-1 15,5-4 5-15,-3-4-6 0,8-2 5 16,1 5-8-16,12-9 2 16,2 0-8-16,10-6 3 15,2-3-9-15,16-10 3 16,-2 4-3-16,12-12 5 15,3 10-1-15,15-7 6 16,-3 12-3-16,15 4 4 16,-4 11-7-16,14 3 1 15,-11 18-6-15,10 1 5 16,-11 5-4-16,10 7 4 16,-16 3-5-16,7-2 5 15,-11 3-5-15,10 5 4 16,-14-2-5-16,10 5 3 15,-12-1 3-15,-3 7 6 0,-15-1-7 16,-6 7 8-16,-20-6-3 16,-8 4-4-16,-8-6-4 15,-9-2 4-15,-12-5-7 16,-6-5 2-16,-6-3-8 16,0-7-136-16,0-11 42 15</inkml:trace>
  <inkml:trace contextRef="#ctx0" brushRef="#br0" timeOffset="1997.41">4614 2668 306 0,'-8'-8'69'16,"0"8"27"-16,-2 6-85 15,-2 6-9-15,-5 8 3 16,1 4 0-16,1 15 6 16,0 1-2-16,-4 16 5 15,4 2-5-15,-5 16 1 16,-10-7-6-16,-6 24 1 16,-3-10-4-16,-9 18 2 15,0-9 2-15,-6 14 14 16,10-15-1-16,-5 8 3 0,16-17-2 15,-2 2-1-15,13-18-15 16,5-5 1-16,5-17-4 16,-3-7 4-16,11-13-7 15,-4-7 6-15,4-8-4 16,1-3 3-16,4-4-8 16,-4-2-5-16,0-3-124 0,3 1 35 15</inkml:trace>
  <inkml:trace contextRef="#ctx0" brushRef="#br0" timeOffset="2267.42">4009 4248 248 0,'-18'4'65'15,"3"-2"-43"-15,0-4-92 16,0 4-23-16</inkml:trace>
  <inkml:trace contextRef="#ctx0" brushRef="#br0" timeOffset="2528.28">4151 4032 162 0,'0'-2'65'0,"-4"14"13"15,-5 14-45-15,-6 18 0 16,-6 6-7-16,-5 8-6 16,2-6-9-16,-3-3 4 15,8-14-9-15,2-10 4 16,10-13-11-16,7-15-88 15,7-11 28-15</inkml:trace>
  <inkml:trace contextRef="#ctx0" brushRef="#br0" timeOffset="2915.75">4261 4326 310 0,'-9'16'68'0,"0"-5"28"15,3 2-93-15,1-5 6 16,4-8 1-16,-1-3 15 15,1-4 3-15,1-6 7 16,1-5-5-16,5 0-2 16,5-4-15-16,10-21 1 15,10-5-9-15,17-24 4 16,5-10-5-16,19-29 4 0,0 1-5 16,13-30 4-16,-4 4-7 15,8-23 2-15,-14 3-8 16,-4-16-18-16,-21 23-9 15,-5 2-108-15,-22 34 17 16</inkml:trace>
  <inkml:trace contextRef="#ctx0" brushRef="#br0" timeOffset="4992.96">1817 3786 133 0,'181'-9'86'16,"-13"-1"-10"-16,31-5-16 15,-14-4-43-15,30-5 5 0,-25 0 3 16,30-1 9-16,-25 7 3 16,27 1-2-16,-24 7-7 15,30 8-7-15,-26 4-5 16,31 9-4-16,-29 8 1 15,28 9 0-15,-25 0 1 16,29 3-7-16,-23-6 0 16,30-6-4-16,-21-11 2 0,36-3-4 15,-25-7 3-15,38-6-1 16,-22-2 2-16,30-3-4 16,-28 1 3-16,43-3-1 15,-36 3 0-15,39 5-1 16,-33 6 2-16,29-3-2 15,-35 7 3-15,33-1 3 16,-39 2 4-16,36 7 0 16,-35-3 5-16,22 6-3 15,-32-1-1-15,24 4-5 16,-42-8 2-16,17 5-5 16,-32-4 0-16,6-3-3 15,-35-7 3-15,7-1-3 16,-37-2 2-16,4-2-2 15,-37 1 1-15,6 5-2 0,-27 1 2 16,1 1-4-16,-23 2 4 16,-2 9-5-16,-24-5 4 15,-5 5-9-15,-20 2-3 16,-12 1-21-16,-15 0 159 16,-27-1-294-16,-32-5 138 15</inkml:trace>
  <inkml:trace contextRef="#ctx0" brushRef="#br0" timeOffset="5469.69">8148 4977 339 0,'30'4'115'15,"8"-2"13"-15,32 6-85 16,14-1-42-16,30 4-4 15,-6-2 2-15,30-3-3 16,-9-1 6-16,29 2-5 16,-3-1 5-16,33 6-10 15,-9 1-6-15,34 6-111 16,-20-4 27-16</inkml:trace>
  <inkml:trace contextRef="#ctx0" brushRef="#br0" timeOffset="6596.96">5377 1820 266 0,'12'-12'63'0,"-3"-5"23"16,-2 4-77-16,3-1 5 15,-6 1 4-15,-3-6 10 16,-2 3 2-16,2 3 9 0,-8 1-5 16,4 5-3-16,-3 4-10 15,2 11-2-15,0 6-8 16,0 16-1-16,1 6-4 16,-3 18-1-16,-2 3-1 15,-11 12-1-15,1-7-1 16,-10 10-1-16,-2-9 1 15,-8 14-3-15,0-10 1 0,-10 10 0 16,5-6 0-16,-11 8 1 16,5-12 1-16,-12 8-1 15,9-11 1-15,-8-2 0 16,12-16-1-16,-3 1-1 16,16-12 1-16,4 0-1 15,10-5 0-15,3 2 4 16,6-8-1-16,3-2 0 15,7-4 0-15,1-3 3 16,4-6-3-16,3-2 0 16,0-4-1-16,4-8 0 15,0-3-3-15,4-6 18 16,0-1-165-16,-1-6 61 16</inkml:trace>
  <inkml:trace contextRef="#ctx0" brushRef="#br0" timeOffset="7531.97">5961 2007 207 0,'58'22'51'0,"24"1"17"15,1-5-61-15,18-4 0 16,-4-6-3-16,22-3 0 16,-14-2-2-16,15-2 0 15,-15 1-4-15,15-4-2 16,-15 6-4-16,7-4-62 15,-14 3 18-15</inkml:trace>
  <inkml:trace contextRef="#ctx0" brushRef="#br0" timeOffset="8218.27">8019 2089 278 0,'-51'4'63'16,"6"6"25"-16,-3 11-84 16,7 7-7-16,-2 10-2 15,13-2-33-15,-1 2-49 16,10-2 7-16</inkml:trace>
  <inkml:trace contextRef="#ctx0" brushRef="#br0" timeOffset="8588.93">7820 2086 319 0,'-68'4'71'0,"-5"7"26"15,9 10-93-15,-3 9-4 16,16 4-3-16,6 12 0 16,13-2 1-16,4 8-8 15,15-2-1-15,3 3-71 16,16-11-3-16,13-3 13 15,16-10 13-15,16-4 28 16,13-6 85-16,21 1 21 16,-1-3-13-16,13 0-3 0,-7-3-26 15,8-12-103-15,-23-11 16 16</inkml:trace>
  <inkml:trace contextRef="#ctx0" brushRef="#br0" timeOffset="9335.45">7404 2173 456 0,'-14'16'91'0,"13"11"39"16,4 12-138-16,4 13-3 15,-1-4 0-15,-2 4 3 16,-4-11 6-16,2-6 2 16,-4-9 2-16,1-2-1 15,2-11-1-15,4-6-2 16,3-10 0-16,13-9-7 16,9-13-2-16,9-12 1 15,6-12 3-15,15-18-1 16,-2 1 9-16,10-11 5 0,4 5 4 15,9 3 2-15,-9 15 2 16,18 8-3-16,-2 14-4 16,12 11-1-16,-1 14-3 15,27 7-1-15,-8 2 1 16,32 6 0-16,-2-2-2 16,30-6 0-16,-13-13-1 0,28 3-1 15,-20-8 1-15,19-2 0 16,-33-2 0-16,6 7 1 15,-32-3 0-15,-9 3 0 16,-36 7 0-16,-9 5 1 16,-26 5 0-16,-12 11 4 15,-16 9 1-15,-5 12 2 16,-7 16 2-16,-1 20-1 16,-9 9-4-16,-3 21-1 15,-3 2-1-15,-8 14-3 16,-8-9 1-16,-14 7-1 15,3-17 0-15,-15 0 0 16,3-19 0-16,-9 1-1 16,0-23-1-16,-6-3 0 15,5-15-1-15,-8-9 0 0,7-17 2 16,-14-17 0-16,-3-12 0 16,-20-17-1-16,-3-12 1 15,-33-13 0-15,-3-6-1 16,-36-14 1-16,-6 5 1 15,-37 8 0-15,8 19-1 16,-21 23 1-16,21 27-1 16,-12 26-1-16,32 15-7 0,-5 18-139 15,34-5 42-15</inkml:trace>
  <inkml:trace contextRef="#ctx0" brushRef="#br0" timeOffset="10413.2">10505 2680 283 0,'-10'-4'75'0,"2"2"23"16,8 1-82-16,4 1-3 15,4 0-1-15,7-2 3 16,7 4-3-16,17 0 6 16,8 0-7-16,19 5 2 15,3 0-7-15,21 5 3 16,-6 6-5-16,18 1 1 15,-14 1-4-15,10 11 3 16,-21-7-4-16,7 8 10 16,-18 0-3-16,5 5 5 15,-15-8-3-15,2 14 3 16,-12-10-10-16,-7 10 3 16,-15-4-4-16,-7 7 6 15,-12-2-4-15,-8 2 6 16,-6-7-7-16,-12 2 8 15,-11-5-8-15,-19-5 5 0,-9-5-4 16,-20 3 4-16,-1-5-6 16,-24-4 3-16,2-4-2 15,-28-2 0-15,5-10-4 16,-20-4 4-16,12-2-2 16,-8 5 1-16,24-2-2 15,-1 6 2-15,26 7 0 0,10 5-6 16,25 2-8-16,10 9-128 15,18-1 34-15</inkml:trace>
  <inkml:trace contextRef="#ctx0" brushRef="#br0" timeOffset="10859.26">10028 3929 347 0,'0'36'74'0,"1"23"35"16,4 7-105-16,-4 16 0 16,-2-8-3-16,-5 3 1 15,-3-17-1-15,-3-6 2 16,-1-18-3-16,2-10-108 16,2-16 36-16</inkml:trace>
  <inkml:trace contextRef="#ctx0" brushRef="#br0" timeOffset="12051.41">10041 3945 236 0,'-27'5'52'0,"-9"9"20"16,-1 9-70-16,-5 15-2 16,4 5 2-16,-7 17 8 15,9-5 1-15,9 16 8 16,9-9 3-16,11 4 9 16,7-12-3-16,16 5 13 15,11-18-4-15,15-1 3 16,6-15-13-16,20-9 0 15,1-11-15-15,9-13-1 16,-6-11-8-16,12-13 3 16,-15-7-4-16,3-14 1 15,-20 1-1-15,-8-10 2 16,-24 6-3-16,-16-6 2 16,-19 9-1-16,-21-3 2 15,-9 11-3-15,-28 7 2 0,-6 11-1 16,-18 12 3-16,1 14-5 15,-12 13 4-15,18 10-4 16,-5 16 3-16,20 6-4 16,5 13 4-16,17-1-5 15,10 13 5-15,22-7-5 16,21 5 2-16,19-15-8 0,29-3 6 16,17-25-4-16,32-17 4 15,-2-18-2-15,25-19 9 16,-15-9-6-16,12-12 6 15,-27 0-6-15,-6-12 4 16,-26 11-3-16,-14-9 3 16,-29 8-2-16,-21 1 3 15,-22 8-2-15,-19-2 3 16,-13 14-4-16,-24 13 2 16,-3 16-1-16,-12 21 1 15,7 19-4-15,-2 30 4 16,19 4-3-16,9 20 2 15,25-7-2-15,13 8 3 16,23-20-5-16,16-2 4 16,13-25-1-16,13-8 2 0,7-23-1 15,16-16 7-15,-2-18-3 16,10-18 0-16,-5-10-2 16,1-19 1-16,-14 1-6 15,-7-18 3-15,-14 4-4 16,-14-9 2-16,-20 14-3 15,-17-3 2-15,-10 27-3 0,-16 15 2 16,-7 27-2-16,-13 22 4 16,5 17-3-16,-6 24 6 15,5 2-5-15,5 16 6 16,22-6-5-16,13 1 3 16,15-20-6-16,22-8 7 15,13-18-3-15,25-20 4 16,9-11-3-16,25-15 4 15,-2-10-4-15,17-14 2 16,-20 4-5-16,-2-9 5 16,-23 7-4-16,-8 7 1 15,-26 12-4-15,-15 8 3 16,-20 14-5-16,-17 15 2 16,-20 11 0-16,-24 19 1 15,-3 7 1-15,-18 12 5 16,7-1-2-16,5 3 5 0,21-14-3 15,18-3 2-15,26-15-4 16,13-10 4-16,15-14-5 16,18-9 6-16,9-10-6 15,18-7 7-15,-2 1-6 16,2-2 1-16,-10 10-3 16,-11 4 2-16,-21 8-9 0,-12 5 0 15,-9 10-2-15,-12 6 2 16,-2 4 2-16,-5 8-3 15,4-1-1-15,7-3-141 16,7-12 35-16</inkml:trace>
  <inkml:trace contextRef="#ctx0" brushRef="#br0" timeOffset="40493.05">9716 4958 199 0,'-11'-7'114'0,"2"-1"10"16,5 2-50-16,4 1-4 16,12 1-23-16,6 0-7 15,6 1-21-15,13-3 3 16,7 0-11-16,10 1 1 15,3 4-5-15,19 4 1 16,-4 4-7-16,23 5 2 16,-5 1-3-16,33 3 3 15,-8-1-4-15,35-1 1 16,-7-4-1-16,34-2 2 16,-14-5-4-16,28-1 4 15,-18 3-1-15,22 2 1 16,-23 2-3-16,22 5 4 15,-23-1-3-15,13 2 3 0,-25-4-4 16,3 2 3-16,-28-4-1 16,-5 0 2-16,-27-6-2 15,-5-1 6-15,-23-6 1 16,-8-10 4-16,-21-5 1 16,-9-14 8-16,-15-7-7 15,-9-27 5-15,-6-4-2 16,-3-33 4-16,-6-15-7 0,-3-34 1 15,0-2-6-15,-2-57-1 16,-2 2-8-16,-8-48-1 16,0 10-4-16,-11-29-3 15,4 44-4-15,-2-1-1 16,3 60-9-16,1 12-153 16,-4 47 2-16,-19 17-60 15</inkml:trace>
  <inkml:trace contextRef="#ctx0" brushRef="#br0" timeOffset="41242.58">957 2139 484 0,'-48'-33'101'16,"5"4"48"-16,19 14-144 15,3 7-3-15,12 8 2 16,3 13-3-16,0 12 1 16,9 34-2-16,6 18 1 15,12 46-2-15,3 22 2 16,9 50-3-16,-8 6 4 15,-5 50-3-15,-14-8-2 0,-17 29-5 16,-17-31 4-16,-1 5-4 16,1-47 2-16,8-10 3 15,13-50 4-15,8-15-3 16,8-42-2-16,8-26-63 16,-2-37-76-16,7-29 2 15</inkml:trace>
  <inkml:trace contextRef="#ctx0" brushRef="#br0" timeOffset="47913.2">923 3885 351 0,'-8'-3'110'0,"-5"-6"15"16,7 3-95-16,-3 0-17 16,1-2-7-16,-1-6-6 15,-1 4 4-15,1-3-4 16,3 1 5-16,1-2-1 16,2 8 3-16,3-1-2 15,5 2 0-15,4 1-3 16,6 4 1-16,9 0-3 15,1-5 1-15,10 5-1 16,5 7 3-16,12-6-2 0,3 0 3 16,20 3-2-16,-2-6 1 15,20-15-1-15,-4 1-1 16,14-7-1-16,-7-1 1 16,11 2-1-16,-14 13 2 15,7 10-2-15,-17 8 1 16,7 15-4-16,-18-1-5 0,11 7-132 15,-12-10 41-15</inkml:trace>
  <inkml:trace contextRef="#ctx0" brushRef="#br0" timeOffset="163104.93">5122 6412 502 0,'-12'-4'108'0,"-6"3"46"16,-3 3-147-16,-10 1-5 15,2 1 2-15,-19 3 6 16,-6 5 6-16,-24 18-3 15,0 16 4-15,-33 28-7 16,-9 15-3-16,-39 46-9 16,3 10 3-16,-38 45-4 15,11 10 6-15,-18 57 1 0,27-7 17 16,-12 53-1-16,28-20 9 16,-3 38 2-16,33-41-2 15,6 14-14-15,22-50 2 16,4 2-9-16,16-49-4 15,1-2-2-15,7-43-1 16,-1-4 0-16,22-40-1 0,10-12-4 16,17-32-5-16,14-14-20 15,14-26-12-15,20-28-24 16,15-25-138-16,24-37 33 16</inkml:trace>
  <inkml:trace contextRef="#ctx0" brushRef="#br0" timeOffset="163699.88">7707 6435 497 0,'109'75'109'0,"37"35"51"16,1 24-145-16,27 46-3 16,-22 13-2-16,15 57-3 15,-30-4-1-15,1 43-4 0,-25-16 0 16,2 33 6-16,-25-37 9 16,5 34 3-16,-17-35 7 15,-2 31 8-15,-17-44 4 16,1 24-6-16,-24-53-5 15,-6 6-4-15,-8-49-14 16,-11-12-28-16,-13-50-11 16,-20-19 35-16,-13-46-220 15,-31-42 79-15</inkml:trace>
  <inkml:trace contextRef="#ctx0" brushRef="#br0" timeOffset="164231.47">6082 6832 522 0,'0'-3'107'0,"4"19"42"16,0 18-156-16,-4 36-7 16,-8 18 0-16,-10 61 2 15,-12 22 10-15,-9 72 0 16,5 19 4-16,4 82-4 15,5-7 5-15,6 45-4 16,4-49 4-16,4 19-4 16,2-71 7-16,7 2 1 15,-1-62 6-15,12 6-3 16,-3-50 1-16,14-13-163 16,-1-59 49-16</inkml:trace>
  <inkml:trace contextRef="#ctx0" brushRef="#br0" timeOffset="166740.79">3631 9463 360 0,'54'46'84'16,"16"-1"38"-16,1-8-107 15,20 4 0-15,-5-7-6 16,17-2 0-16,-8-7-7 16,13 2 1-16,-8-6-3 15,20 4 2-15,-7-4-2 16,23 7-6-16,-8-3-11 0,13 3-108 16,-17-1 26-16</inkml:trace>
  <inkml:trace contextRef="#ctx0" brushRef="#br0" timeOffset="166964.2">6017 9833 335 0,'70'-7'101'16,"6"-1"28"-16,26-1-91 15,5 1-14-15,28-5 0 16,-5-1-17-16,20-11-4 15,-3-3-1-15,35-15 1 16,-17-3-2-16,42-23 2 0,-3-4-1 16,42-20-5-16,-24 4-9 15,36-14-123-15,-40 20 33 16</inkml:trace>
  <inkml:trace contextRef="#ctx0" brushRef="#br0" timeOffset="167604.26">2830 12573 333 0,'-9'0'103'15,"1"0"20"-15,-1 1-87 16,1 3-23-16,1 1-3 16,-1-1-7-16,-2-1 0 15,4-3-2-15,-3-3 7 16,6-4 0-16,0-6 1 15,12-3-1-15,15-14 1 16,15 0-7-16,35-7-3 16,16-7-1-16,45-13-2 15,13 10-3-15,45-13-8 0,2 0-9 16,35 0-108-16,-9 7 26 16</inkml:trace>
  <inkml:trace contextRef="#ctx0" brushRef="#br0" timeOffset="167922.42">6157 11741 356 0,'44'-17'123'15,"-16"2"17"-15,0-2-91 16,-3 2-25-16,-1 5-5 16,-3 5-12-16,14 12-1 15,-1 10-3-15,20 18 0 16,9 10-1-16,30 25-1 15,3 8 0-15,37 24-5 16,-1 2 0-16,39 29-1 16,-6-7-1-16,41 20 4 15,-23-14 1-15,30 9 4 16,-24-28 2-16,23 7 6 16,-28-27-1-16,20 5 1 15,-24-17 0-15,9 14-4 0,-27-18-3 16,14 10-3-16,-29-12-8 15,16 8-73-15,-23-9-75 16,-10-3-6-16</inkml:trace>
  <inkml:trace contextRef="#ctx0" brushRef="#br0" timeOffset="169885.09">6858 11053 215 0,'-51'-14'128'0,"1"-4"-27"16,-7-1-19-16,2 9-82 15,-5-1 1-15,4-4 12 0,-2 5 11 16,5 2 2-16,-3 4 6 16,6 7-3-16,-1 12-3 15,4 1-9-15,-4 12-4 16,12 3-8-16,-4 10-2 16,9 0-1-16,0 12-3 15,13-4-3-15,3 10 0 16,3-9-2-16,11 10 0 15,10-5 2-15,5 5 3 16,12-6 0-16,16 12 2 16,2-8 0-16,14 4 0 15,5-4 0-15,17 3 2 16,1-4-1-16,22 0 1 16,-2-8 0-16,20 2 0 15,-8-9-1-15,17 2-1 16,-10-7 0-16,17 7-1 0,-13-5 1 15,16 5 0-15,-15 1-1 16,23 10 1-16,-16-5 1 16,19 7 0-16,-17-3-2 15,22 1 2-15,-22-7-1 16,13 0 1-16,-24-11 1 16,12-2 4-16,-26-10 1 0,11-8 4 15,-20-12 1-15,3-13-3 16,-16-8-3-16,0-22-2 15,-21-6-3-15,-11-15-3 16,-16-3 1-16,-16-15 0 16,-17 6 0-16,-15-16 0 15,-9 4 3-15,-14-13 0 16,-5 5 0-16,-7-10 0 16,-2 5 0-16,-11-11-1 15,0 15-3-15,-9-5 2 16,-2 18 0-16,-14-7 3 15,7 17 0-15,-18-6 1 16,4 9-2-16,-22-7-2 16,3 15-1-16,-30-2-2 15,12 11-1-15,-14 2 1 0,16 10 0 16,-20 4 1-16,27 4 0 16,-9 2-12-16,5 7-7 15,-11-2-143-15,26 7 33 16</inkml:trace>
  <inkml:trace contextRef="#ctx0" brushRef="#br0" timeOffset="171217.2">2751 12775 386 0,'69'-14'99'16,"11"-12"29"-16,28-13-105 16,14 2-16-16,28-17-1 15,-4 1-4-15,26-14 1 16,-8 1-3-16,24-11 2 15,-20 9-1-15,30-8-2 16,-18 13-5-16,32 4-3 16,-23 21-1-16,33 8-12 15,-31 15 26-15,11 7-129 16,-33 14 43-16</inkml:trace>
  <inkml:trace contextRef="#ctx0" brushRef="#br0" timeOffset="172767.31">5820 12898 471 0,'-84'-18'116'16,"-17"1"38"-16,1 8-138 15,-25 7-7-15,0 10-11 0,-32 5-3 16,3 13-7 0,-30 16-13-16,13 3-9 0,-4 10 2 15,35 5 10-15,7 9 11 16,38-4 12-16,16 16 8 16,28-3-1-16,12 24-3 15,18-2-8-15,25 26 5 16,16-7-2-16,28 24 4 15,10-17-3-15,32 12 3 16,8-19-2-16,31 2 7 16,0-33 0-16,42 3 5 15,-6-22-1-15,39-4-1 16,-9-19-6-16,42 3-1 16,-16-17-5-16,34-10 1 15,-23-11 0-15,28-7 1 16,-37-12-2-16,13-13 4 0,-40-11 1 15,13-14 3-15,-40-6 0 16,13-22 1-16,-32-5-5 16,12-20 0-16,-33-5-8 15,-1-18 1-15,-23 8-4 16,-8-10 4-16,-25 19-2 16,-16-3 5-16,-22 11 0 0,-23-7 2 15,-19 15-2-15,-28-13 4 16,-12 15-4-16,-27-11 4 15,-19 13 0-15,-30-9 8 16,3 11-4-16,-41-12 4 16,-1 11-5-16,-21-5 0 15,13 15-7-15,-22 4-1 16,19 19-2-16,-27 15 1 16,21 19-3-16,-47 12-10 15,11 16-11-15,-24 19-133 16,24 5 29-16</inkml:trace>
  <inkml:trace contextRef="#ctx0" brushRef="#br0" timeOffset="182016.21">7087 11514 124 0,'-15'-4'121'16,"3"-10"-23"-16,0 2-4 15,3-8-45-15,0-6-8 16,3-3-7-16,3 3-2 16,0 2 1-16,3 6-8 15,5 9-5-15,-2 2-5 16,3 6-5-16,1 6-5 0,1-1 1 15,1 9-1-15,1 2 4 16,-5 3-2-16,1-3 2 16,-6 4-3-16,-3-10 3 15,-2 0-2-15,-2-5 5 16,-2-5-3-16,0-4 1 16,-2-3-5-16,4-13 1 15,5-5-7-15,4-2 3 0,8-4-3 16,5 4 1-16,5 8-2 15,1 9 3-15,3 7-3 16,-3 6 3-16,-2 6 2 16,-4 4 3-16,-10 9 1 15,-8 1 9-15,-9 10 2 16,-8-4 1-16,-8 1 0 16,-2-11 2-16,-2 0-7 15,4-11-1-15,1-6-4 16,10-6-4-16,5-5-3 15,9-5-1-15,9-5-4 16,11 7 4-16,8-2-3 16,5 8 1-16,9 6-2 15,-6 5 1-15,-3 4-10 16,-10 2-1-16,-8 10-8 0,-12-4 0 16,-5 5-3-16,-7-10 4 15,-1 0-9-15,4-11-138 16,-2-29 43-16</inkml:trace>
  <inkml:trace contextRef="#ctx0" brushRef="#br0" timeOffset="183968.91">8512 9775 325 0,'-13'21'131'0,"-2"11"0"15,2 4-73-15,2 15-44 16,3 0-12-16,4 10-2 16,6-6 3-16,13 2-5 15,10-11 7-15,14-2 0 16,6-12 2-16,11-5-3 0,-1-11 3 16,8-10-5-16,-5-12-1 15,6-17-1-15,-12-12 2 16,-2-21-2-16,-15-3 2 15,-9-21 0-15,-12 5 1 16,-16-10-3-16,-13 9 1 16,-15-6 6-16,-13 15 8 15,-10 6-1-15,4 21 6 0,-9 16 0 16,6 18-5-16,-1 20-6 16,6 6-2-16,-3 17-3 15,14 9-1-15,0 16-3 16,8 4 3-16,5 24-4 15,11 4 2-15,6 8-2 16,8-8 3-16,11 4-3 16,4-16 2-16,7-11-3 15,1-20 3-15,8-13-4 16,3-18 4-16,9-14-3 16,0-21 5-16,11-19-5 15,-7-12 6-15,4-22-4 16,-9-7 2-16,-8-15-4 15,-21 11 3-15,-20-11-4 16,-22 20 0-16,-18 2-6 0,-15 22-2 16,-11 9-3-16,9 25-1 15,-5 17-14-15,10 9-127 16,9 6 41-16</inkml:trace>
  <inkml:trace contextRef="#ctx0" brushRef="#br0" timeOffset="184560.55">8825 9779 512 0,'7'-6'125'0,"7"-3"37"16,-5 0-146-16,3 4-23 16,-5 2-1-16,-7 4-6 15,-13 2 5-15,-1 10 0 16,-6 3 9-16,-5 13-2 16,3 4 3-16,2 10-1 0,5-3 4 15,9 0-3-15,4-16 5 16,12-9-3-16,8-17 5 15,1-17-5-15,7-10 2 16,6-12-3-16,-4-3 3 16,-1-5-3-16,-3 12 3 15,-8 5-2-15,-6 15 2 0,-6 12-3 16,-13 14-1-16,-12 18-3 16,-5 13 1-16,-7 18-1 15,-4 0 4-15,4 8 6 16,10-10 6-16,2-7 5 15,8-19 1-15,17-7-3 16,7-20-3-16,10-14-7 16,7-11-3-16,4-9-4 15,-1-1 5-15,-2 2-5 16,-9 11 4-16,-10 8-10 16,-16 16 3-16,-18 22-7 15,-8 11 5-15,-19 17-5 16,4 4 9-16,2 1 3 15,15-20-6-15,11-12-29 16,23-25 7-16,10-20-154 16,3-12 24-16</inkml:trace>
  <inkml:trace contextRef="#ctx0" brushRef="#br0" timeOffset="201977.4">9026 12045 310 0,'34'-3'81'0,"4"-12"25"16,4-1-89-16,6-12-6 16,-6-2-5-16,-6-16-7 15,-10 1-8-15,-15-13-14 16,-7 5-84-16,-15-6 18 16</inkml:trace>
  <inkml:trace contextRef="#ctx0" brushRef="#br0" timeOffset="202348.4">9159 11538 154 0,'-49'-13'168'0,"-5"17"-44"15,5 15-21-15,-6 16-44 16,9 7-43-16,-1 18-3 16,9 5-5-16,3 11-2 15,6-9-2-15,7 1-3 0,17-16 0 16,14-10 4-16,2-23 3 16,26-5 7-16,7-13 2 15,14-14 1-15,2-8-5 16,15-15-3-16,-4-1-8 15,2-24-2-15,-16-5-4 16,-1-16-4-16,-19 3-2 16,-16-14-4-16,-19 20 1 0,-13-4 3 15,-19 22 7-15,-21 5 13 16,-7 17 4-16,-10 14 7 16,5 24 0-16,-3 25-3 15,14 16-10-15,5 28 1 16,17 9-5-16,7 13 1 15,17-12-2-15,12-1 3 16,13-25-3-16,7-10 0 16,6-18-2-16,6-16-2 15,1-15-4-15,6-21-14 16,-6-16-144-16,-7-19 42 16</inkml:trace>
  <inkml:trace contextRef="#ctx0" brushRef="#br0" timeOffset="202765.8">8763 11885 408 0,'-22'40'171'16,"22"-22"-10"-16,15-22-100 0,19-15-51 15,12-18-25 1,15-27-16-16,-1-4-3 0,5-16-18 15,-7 11-6-15,-3 6-78 16,-18 22 8-16,-14 15 56 16,-20 26 46-16,-16 15 43 15,-13 18 91-15,-10 22 28 16,-1 2-42-16,-2 18-17 16,3-5-27-16,4 2-5 15,10-23-17-15,7-3-4 16,13-24-12-16,13-17-5 15,5-18-6-15,11-15-1 16,1-13 0-16,3-9-1 16,-7 5-4-16,-2 10-3 15,-9 17-5-15,-12 17-3 16,-12 20-1-16,-11 21 4 0,-8 7 4 16,-5 16 4-16,1-6 4 15,2-1-7-15,17-15-146 16,8-22 47-16</inkml:trace>
  <inkml:trace contextRef="#ctx0" brushRef="#br0" timeOffset="203963.42">7334 7617 415 0,'-17'2'100'0,"2"0"33"16,6-1-121-16,3-6-12 15,3 1-1-15,-3-8-5 16,-2-4 6-16,7-6 7 15,6 7 4-15,8-4-1 16,4 9 3-16,8 3-5 16,2 12-4-16,6 7-1 15,-6 6 1-15,-2 3-2 16,-10-3 4-16,-10 2-2 16,-12-9 3-16,-6-1-1 15,-4-3 2-15,-6-13-4 16,6-5 1-16,-4-13-1 15,14-2 2-15,-1-7-3 16,8 8 2-16,-1-2 1 0,2 14-7 16,-5 7-16-16,-4 10-2 15,-14 6-137-15,-14-6 30 16</inkml:trace>
  <inkml:trace contextRef="#ctx0" brushRef="#br0" timeOffset="207735.97">10034 11279 244 0,'-42'23'150'16,"1"-2"-14"-16,-7 2-30 15,11 5-66-15,-2-2-8 16,0-8-5-16,9 2-10 15,6 0-6-15,-3-7-3 16,6-10-4-16,6 5-5 16,-2-6 3-16,2-6-9 15,8 0-1-15,-1-3-18 16,7 2-4-16,2-15-126 16,1 2 29-16</inkml:trace>
  <inkml:trace contextRef="#ctx0" brushRef="#br0" timeOffset="208006.93">9656 11244 379 0,'-3'-3'134'16,"-8"3"14"-16,5 3-100 15,-4 11-23-15,1 4-11 16,-8 13-10-16,2 2 0 16,-7 11-4-16,-5-1 3 15,-6 10-4-15,1-9 3 0,-4 4-3 16,2-9 3-16,4-1-3 15,6-12 4-15,10-1-5 16,11-7 4-16,8-6-5 16,8-5 3-16,19-3-1 15,2-3 2-15,19-7-4 16,4 1 6-16,13 0-7 16,-8-1-4-16,5 0 3 15,-13 5-146-15,0-3 45 16</inkml:trace>
  <inkml:trace contextRef="#ctx0" brushRef="#br0" timeOffset="-194843.11">4133 13454 276 0,'54'12'109'0,"21"-3"19"0,-4-8-77 15,13-12-4-15,-15-8-18 16,12-8-6-16,-17-13-13 16,8-17 1-16,-15-2-3 15,-3-17 0-15,-18-4-7 16,-7-9-7-16,-22 8-4 15,-14-2 0-15,-18 16 0 16,-16 8 16-16,-13 20 8 0,-20 18 7 16,-2 21 3-16,-13 25 4 15,8 15-6-15,-4 20 3 16,11 7-2-16,5 14 6 16,15-9-4-16,12 12-5 15,14-8-7-15,14 8-2 16,13-11-9-16,17 6-1 15,8-12-1-15,23-3 2 16,1-22-4-16,18-6 1 16,-3-21-1-16,9-15-1 15,-6-16-3-15,6-20 3 16,-14-11 1-16,2-15-2 16,-10-4-3-16,-8-22-6 15,-19 5-1-15,-9-7 2 16,-21 8 3-16,-23 1 8 0,-12 27 7 15,-17 18 3-15,-5 18 0 16,-3 24-2-16,9 18-5 16,-2 16 2-16,11 6-2 15,-2 18-1-15,10-6 1 16,7 3 1-16,11-14-1 16,13-2-3-16,10-21 0 15,9-12 0-15,10-16-1 0,11-15 0 16,2-16 1-16,13-13-1 15,-5-4 3-15,10-6-4 16,-11 4-4-16,-2 5-1 16,-12 15-1-16,-5 5-2 15,-12 15 5-15,-8 6 3 16,-9 11 3-16,-8 17-1 16,-2 10 2-16,-11 14 7 15,-2 14 3-15,-11 11 8 16,2-2 4-16,-4-4 3 15,9-12-5-15,8-11-1 16,17-22-10-16,11-22-3 16,11-15-4-16,19-22-2 15,6-11-1-15,12-19-2 0,4 0 2 16,9-4-2-16,-12 14 1 16,2 5-3-16,-16 22-1 15,-6 13-5-15,-15 17-2 16,-12 15-3-16,-10 11 1 15,-16 19 3-15,-6 8 4 16,-14 21 6-16,5-4 8 16,-7 12 9-16,10-15 2 0,4-11 2 15,13-20-3-15,10-19-6 16,18-24-8-16,10-31-3 16,11-12 0-16,17-25-3 15,0-4 4-15,9-4 1 16,-7 17 0-16,0 9-4 15,-19 29 0-15,-9 15-8 16,-18 25-1-16,-24 27-3 16,-11 20 2-16,-20 22 5 15,-4 13 9-15,-6 12 8 16,13-21 3-16,10-3 2 16,17-29 1-16,19-27-19 15,15-36-12-15,28-29-29 16,13-24-3-16,11-21-156 15,-10-3 35-15</inkml:trace>
  <inkml:trace contextRef="#ctx0" brushRef="#br0" timeOffset="-193824.2">7068 11238 435 0,'-8'-10'101'16,"5"3"37"-16,6 2-128 15,3-1-4-15,-1 1-3 0,1 3 0 16,0 2 0-16,-5 0 3 16,-1 2 1-16,-3 6-1 15,-7 0-1-15,-2 4 1 16,-5 2-4-16,2 0 1 16,3-5-2-16,0-3 1 15,6-8-3-15,5-4 1 16,4-4-6-16,0-2-3 15,4 0-7-15,5 1-131 16,-3 2 37-16</inkml:trace>
  <inkml:trace contextRef="#ctx0" brushRef="#br0" timeOffset="-191360.71">10464 6586 345 0,'60'-21'75'0,"0"-10"33"16,23-15-104-16,1-6 1 15,10-19-1-15,-11 8 7 0,19-21 5 16,-24 3 4-16,14-8-3 15,-11 14 1-15,1 0-6 16,-14 25-1-16,8 18-4 16,-12 19 1-16,6 20-3 15,-14 14 0-15,6 19-5 16,-9 9 2-16,2 18-2 16,-7-4 4-16,17 7-3 15,-5-18 2-15,12-12-3 16,1-20 3-16,13-16-4 15,-7-12 6-15,13-16-2 16,-7-7 6-16,14-14 2 16,-16-5 5-16,10-11-1 15,-16 10 0-15,11 3 4 0,-16 15-2 16,3 13-5-16,-15 14-1 16,5 16-1-16,-10 10-5 15,8 11-5-15,-10 7 3 16,17 10-4-16,-5-2 2 15,14 1-1-15,-3-9 1 16,19-8-5-16,-2-16 0 16,24-11-11-16,-3-19 0 15,24-10-4-15,-8-9 2 0,18-7 1 16,-16-3 12-16,13 3-1 16,-16 5 7-16,17 10 0 15,-20 18 6-15,18 22 2 16,-22 17 6-16,9 25 0 15,-18 7 0-15,13 16-5 16,-21-1-1-16,15 14-6 16,-12-8-2-16,18 15 0 15,-12-8 4-15,25 8-7 16,-11-10 7-16,30 13-5 16,-14-13 2-16,27 17-5 15,-20-8 3-15,20 14-4 16,-25-12 7-16,20 11-7 15,-31-22 4-15,9-5-1 0,-22-27 1 16,4-18-3-16,-26-27 3 16,10-23-2-16,-20-19 1 15,9-32-1-15,-11-15 1 16,10-41-1-16,-14-4 2 16,14-48-3-16,-13 7 3 15,14-33-2-15,-11 18 2 0,10-21-1 16,-12 38 1-16,10-21 2 15,-11 45 3-15,5-10 1 16,-3 25 2-16,16-18-1 16,-11 27-3-16,15-25-2 15,-6 22 0-15,15-16-4 16,-14 23 2-16,20-9-1 16,-20 20 2-16,19-4-6 15,-20 25 6-15,16-1-4 16,-14 29 2-16,15 9-4 15,-15 21 3-15,20 15-3 16,-9 22 4-16,6 12-4 16,-13 9 5-16,11 14-2 15,-21-6 3-15,8-1-4 16,-16-9 3-16,10-7-11 16,-11-13-3-16,19-8-18 0,-6-6 172 15,8-14-315-15,-20-3 153 16</inkml:trace>
  <inkml:trace contextRef="#ctx0" brushRef="#br0" timeOffset="-190371.34">16413 6961 417 0,'-9'6'100'0,"3"-2"34"16,9 2-119-16,3 6-12 15,2-1 1-15,2-1-3 16,-1 1 3-16,-3 0-1 16,-1-8 2-16,2-3-5 15,1-3 4-15,2-13-9 16,0-7 0-16,5-9-6 16,0-5 2-16,5-9-6 15,-2 8 8-15,-1 1-2 16,-2 14 9-16,-5 3 2 15,-3 12 8-15,4 6-3 16,-3 3 4-16,5 3-6 16,-4 2 2-16,-3 2-2 0,-4 3 1 15,2 6-1-15,-4 3 2 16,0 14-6-16,5 3-3 16,-1 13-14-16,5 3-124 15,10 15 35-15</inkml:trace>
  <inkml:trace contextRef="#ctx0" brushRef="#br0" timeOffset="-190048.7">17954 7635 481 0,'-6'41'84'0,"-6"14"39"0,4 6-141 15,2 13-7-15,5-10 7 16,7-4 1-16,4-16-82 16,11-6-24-16,2-25-29 15</inkml:trace>
  <inkml:trace contextRef="#ctx0" brushRef="#br0" timeOffset="-189789.39">18831 7839 530 0,'-4'67'123'0,"-3"8"27"16,11-1-158-16,5-1-27 15,12-24-133-15,5-21 35 0</inkml:trace>
  <inkml:trace contextRef="#ctx0" brushRef="#br0" timeOffset="-189408.41">20711 4850 222 0,'3'16'110'0,"11"16"-4"15,-1 4-39-15,2 20-44 0,0 2-6 16,-4 8-5-16,-2-2 0 16,1-3-7-16,-2-18-10 15,10-21-110-15,9-21 34 16</inkml:trace>
  <inkml:trace contextRef="#ctx0" brushRef="#br0" timeOffset="-189243.87">21750 4444 466 0,'30'55'121'0,"-5"17"26"16,-5 3-131-16,2 14-41 16,-1-6-16-16,0-10-112 15,-12-34 23-15</inkml:trace>
  <inkml:trace contextRef="#ctx0" brushRef="#br0" timeOffset="-188731.78">13365 6362 414 0,'14'52'90'0,"2"10"38"15,6 25-55-15,2 0-202 16,-3 8 88-16</inkml:trace>
  <inkml:trace contextRef="#ctx0" brushRef="#br0" timeOffset="-188482.93">14653 6103 429 0,'54'81'98'15,"-16"-5"37"-15,4 25-128 16,-9-7-3-16,-6 11-9 16,-14-24 2-16,-13-6-2 15,-7-27-1-15,-11-13-128 0,-2-22 44 16</inkml:trace>
  <inkml:trace contextRef="#ctx0" brushRef="#br0" timeOffset="-188225.62">11716 6387 489 0,'-39'20'106'0,"3"19"23"16,4 14-269-16,4 26 16 15</inkml:trace>
  <inkml:trace contextRef="#ctx0" brushRef="#br0" timeOffset="-175349.85">6841 14509 402 0,'20'-25'125'16,"-31"6"23"-16,-19 4-109 15,-19 11-24-15,-31 12-18 16,-16 9-7-16,-39 21-9 15,0 7 1-15,-14 16 4 0,15-3 14 16,-3 1 2-16,39-13 8 16,13-5-3-16,33-14 0 15,24 1-6-15,30-8-3 16,29 7-2-16,24-5 3 16,26-2-3-16,9-10 3 15,24-13 1-15,-5-16 5 16,17-17 0-16,-16-6 5 0,5-13-2 15,-29 6 3-15,-11-1-5 16,-32 12-1-16,-16 6-4 16,-22 13 2-16,-19 7 3 15,-17 12 6-15,-16 13 8 16,-5 9 6-16,-10 19 0 16,7 4-5-16,7 10-8 15,18-6-17-15,25-8 46 16,25-22-216-16,25-46 82 15</inkml:trace>
  <inkml:trace contextRef="#ctx0" brushRef="#br0" timeOffset="-174789.35">9056 12675 360 0,'-92'193'197'0,"-2"-37"-25"16,1-4-50-16,27-42-118 16,15-29-13-16,19-54-2 15,16-31-1-15,16-32 1 16,16-36 2-16,7-15 9 16,22-16 2-16,-2 1 0 15,10 4-2-15,-9 27 3 16,3 17-9-16,-20 29-2 15,0 35-3-15,-17 18 2 0,-8 24-2 16,-4 6 8-16,10-5-1 16,3-29 16-16,13-47-165 15,6-38 57-15</inkml:trace>
  <inkml:trace contextRef="#ctx0" brushRef="#br0" timeOffset="-174277.71">9152 8693 388 0,'15'3'124'0,"13"4"16"16,5-2-103-16,21 8-25 15,6 4-7-15,9 12-5 16,-9 2 4-16,5 24-2 16,-8 7 0-16,6 30-2 15,-8 11 2-15,2 40-3 16,-7 6 3-16,2 51-3 16,-14-1 3-16,-1 47 8 15,-13-17 8-15,-1 45 5 16,-16-30 4-16,-5 29-4 15,-11-45-5-15,-4 9-10 16,-4-54-5-16,-7-6-3 16,0-54 2-16,-2-5-16 0,-1-37-3 15,-3-9 54-15,-7-30-207 16,-14-18 83-16</inkml:trace>
  <inkml:trace contextRef="#ctx0" brushRef="#br0" timeOffset="-173591.04">3010 8849 453 0,'-20'14'105'0,"-22"12"41"16,-5 11-132-16,-26 16-8 15,-10 8 1-15,-27 14-7 16,-3-4 3-16,-18 8 9 16,14-6 6-16,-4 12-2 15,25-4 4-15,3 23-2 16,23 3-11-16,5 37-5 15,20 3-2-15,7 60-2 16,23 10 1-16,11 63-4 16,17 11 0-16,16 71-3 15,1-27 1-15,12 19-3 16,-5-63 6-16,4-28-1 0,-6-87 6 16,6-35-2-16,-9-57 4 15,4-26-4-15,-6-29-3 16,-2-21-23-16,-5-16-129 15,-3-9 30-15</inkml:trace>
  <inkml:trace contextRef="#ctx0" brushRef="#br0" timeOffset="-166206.18">7228 11364 199 0,'6'11'59'16,"-4"2"8"-16,-7-2-119 15,-7-2 5-15</inkml:trace>
  <inkml:trace contextRef="#ctx0" brushRef="#br0" timeOffset="-165733.05">7072 11405 262 0,'-15'-14'103'0,"5"-1"5"16,7 8-72-16,1-3-2 15,7 4-18-15,4 4 5 16,1 3-3-16,5-4 4 15,2 6-7-15,-1 1 1 16,1 2-8-16,-5-7 2 16,1 6-6-16,-8 0 1 15,-1 1-1-15,-4-2 2 0,-4 3-5 16,-4-5 2-16,-2-3 0 16,-4-4-2-16,1-1-4 15,-2-9 3-15,3 1-2 16,0-5 0-16,3 4 2 15,3-1 0-15,6 9 1 16,6 1-1-16,4 8 1 16,8 2 0-16,0 2 0 0,5 2-1 15,-4 1 0-15,1 1 0 16,-8-4-1-16,-3 3 4 16,-5-2 3-16,-4 0 5 15,-10-9-1-15,-2 5 0 16,-6-7-2-16,0-4-3 15,1 1-7-15,2 1 3 16,2-3-3-16,8 3 1 16,4-1-1-16,5-1 2 15,4 3-1-15,7-3 2 16,1 4-3-16,7 1-2 16,-2 0-8-16,3 5-12 15,-13 3-122-15,-11 0 0 16,-11-2-51-16</inkml:trace>
  <inkml:trace contextRef="#ctx0" brushRef="#br0" timeOffset="-164580.18">4438 13294 222 0,'-17'36'159'15,"7"-13"-34"-15,7-2-12 16,18-2-110-16,13-2-9 16,5-12-4-16,12-3 3 15,5-10-2-15,7-10 5 16,-6-9 6-16,9-7 3 15,-8-6-5-15,1-8 2 16,-16 0-1-16,-5-2 1 0,-14 10-3 16,-13-2 5-16,-15 13 0 15,-8 6 12-15,-16 7 4 16,-14 10 8-16,-9 11-1 16,-11 13 2-16,1 9-13 15,4 14-3-15,12 2-10 16,4 16 1-16,19 0-5 15,4 6 3-15,12-2-4 0,12 4 5 16,4-15-5-16,7-6 4 16,2-14-5-16,5-8 4 15,-2-13-1-15,4-9 5 16,0-9-3-16,2-9 6 16,-2-7-2-16,-5-15 0 15,-2 0-3-15,-7-6 1 16,-7 3-4-16,-14-6 3 15,0 11-4-15,-12 2 3 16,-1 10-3-16,3 10 4 16,9 21-4-16,-5 10 4 15,7 12-3-15,7 13 3 16,-2 2-3-16,3-1 1 16,9-5-1-16,9-2 1 15,-2-17-4-15,10-8 6 0,3-11-5 16,7-16 5-16,-4-10-4 15,8-8 5-15,-9-4-6 16,-6-13 6-16,-5 7-5 16,-7-1 3-16,-10 9-1 15,-12 6 1-15,-7 16-3 16,-13 16 3-16,2 13-3 0,-10 19 1 16,7 9-2-16,3 12 5 15,10-2-5-15,4-3-4 16,16-12-7-16,10-8 3 15,5-17-156-15,17-16 48 16</inkml:trace>
  <inkml:trace contextRef="#ctx0" brushRef="#br0" timeOffset="-120070.14">4483 12395 313 0,'-80'3'109'0,"8"2"23"16,-12 4-75-16,18 12-17 15,-7 8-5-15,11 7-15 16,-10 18-1-16,11 5-5 0,-7 18 3 16,5 5-3-16,0 20 1 15,14-9-8-15,7 16 0 16,15-11-9-16,9 5 5 16,17-19-5-16,14 6 3 15,9-15-2-15,18 8 4 16,3-14-4-16,21 8 4 15,2-13-5-15,12-1 4 16,5-17-4-16,19-9 2 16,-3-18-2-16,21-18 3 15,-3-15-3-15,15-19 3 16,-9-11-3-16,4-19 5 16,-20 1-4-16,1-15 2 15,-23 3-1-15,-2-9 4 0,-26 10-5 16,0-9 4-16,-24 9-2 15,-4-14 1-15,-22 6-3 16,-14-10-2-16,-13 2-4 16,-20-13 4-16,-7 10-3 15,-12-7 5-15,-2 11 4 16,-11 5 16-16,10 21-3 16,-14 11 7-16,-1 15-4 0,-13 10-1 15,3 15-17-15,-19 14-9 16,7 5-8-16,-14 11-15 15,10 3-9-15,-19 1-136 16,17-7 37-16</inkml:trace>
  <inkml:trace contextRef="#ctx0" brushRef="#br0" timeOffset="-117283.04">8822 9844 340 0,'-17'6'96'15,"-2"8"23"-15,5 6-99 16,7 6-8-16,2 2-11 15,1 3 2-15,-4-8-4 16,-1-3 4-16,-3-6-1 0,-4-3 10 16,-1-5 0-16,-2-4 6 15,2-3-5-15,-1-7 5 16,3-6-13-16,1-10 0 16,5 1-8-16,4-10 4 15,8 1-4-15,8 0 2 16,3 9 0-16,8 0 2 15,4 13-2-15,12 3 3 16,-4 7-2-16,5 9 1 16,-6 7-2-16,2 11 3 15,-13 5-4-15,-9 5 8 16,-8-4 0-16,-8 8 10 16,-10-8-1-16,-4-5 5 15,4-12-5-15,-2-3-3 16,1-20-9-16,-1-14 0 15,-1-11-5-15,1-9 3 0,0-3-1 16,4 4 1-16,3 8-2 16,6 13-5-16,6 20-9 15,-11 11-139-15,1 13 37 16</inkml:trace>
  <inkml:trace contextRef="#ctx0" brushRef="#br0" timeOffset="-12455.05">11260 9091 358 0,'6'13'91'0,"1"8"31"16,5 0-103-16,-7-17-4 0,-3-5-5 15,2 0-3-15,3 1-4 16,-3-3 0-16,9 4 1 16,0-1 2-16,1-2-1 15,4 6 2-15,4-2 2 16,-1-2 0-16,6-1-1 15,3-3-1-15,5-5-4 16,1-1 1-16,9-9-5 16,1 0 4-16,7 0-4 15,-4 0 4-15,10-2-3 16,-7 6 2-16,4 0-2 16,-4 0 5-16,7 2-1 15,-9 5 2-15,5 1-2 0,-4 7 4 16,7 2-4-16,-11 5 2 15,5 1-1-15,-8 0 4 16,4 11-2-16,-9-9 1 16,9 4-3-16,0 6 0 15,6 3-4-15,-6-8 1 16,7 13 0-16,-2-4 3 16,1 5 0-16,-5-2 2 0,11 9-2 15,-4-1 2-15,7 3-1 16,-9-5 1-16,9 4-2 15,-10-3 4-15,11 5-5 16,-7-9 1-16,7 8-4 16,-3-3 3-16,10 2-4 15,-12-7 1-15,10 3-2 16,-8-11 3-16,10-6-4 16,-7-10 3-16,16-5-1 15,-9-7 2-15,13-4-3 16,-3-3 4-16,9-1-4 15,-10-4 3-15,18 3-1 16,-15 0 3-16,14 0-2 16,-9 3 1-16,12 2-1 0,-12 2 0 15,17 3-2-15,-12 8 1 16,12-1-3-16,-12 5 3 16,8-5-2-16,-11 4 1 15,12 1-1-15,-11-1 3 16,13-3-3-16,-11 6 3 15,14-3-4-15,-16-7 4 0,11 1-4 16,-9-4 4-16,12 2-3 16,-10-5 3-16,14-4-3 15,-10 0 2-15,19-1-2 16,-12 3 3-16,21 5-2 16,-14 6 1-16,22 7-1 15,-17 5 3-15,13-3-6 16,-14-2 4-16,18 0-1 15,-17-12 1-15,20-7-5 16,-9 0 5-16,26-8-2 16,-19-11 0-16,26-7 0 15,-19-3 2-15,18-12-1 16,-19 0 2-16,20-2-3 16,-21 12 3-16,12 7-3 15,-21 17 2-15,6 12-3 16,-19 16 3-16,10 9-1 0,-18 6 2 15,12 5-3-15,-6-3 4 16,9 2-3-16,-11-9 2 16,23-4 0-16,-10-12 5 15,25-6-4-15,-11-9 4 16,37-6-5-16,-8-2 3 16,24 5-5-16,-24 4 4 0,21 11-6 15,-30 11 4 1,9 21-7-16,-29 10-5 0,12 15 86 15,-30 2-256-15,-7 6 106 16</inkml:trace>
  <inkml:trace contextRef="#ctx0" brushRef="#br0" timeOffset="-5936.87">15539 9547 124 0,'4'5'93'0,"-4"-5"-24"16,0 1-16-16,1 0-40 16,-2 0-10-16,-5 0 7 15,6 4 5-15,-3-5 6 0,-2 6 2 16,-2-6 2-16,5 2-6 16,-5-3 0-16,2 0-3 15,-2-4 1-15,7 8-4 16,-5-4 5-16,1-2-3 15,4 3 4-15,1 4-3 16,-1-7 4-16,3 4-7 0,-1-1 2 16,-2-2-6-16,3-1 2 15,1 6-5-15,2 0 0 16,3 5-4-16,5 4 4 16,-2 4-3-16,3 2 1 15,3 3-2-15,0 13 2 16,-6-4-2-16,4 7 3 15,1 0 0-15,-1 8 2 16,0-8 0-16,9 6 2 16,-6-9-3-16,1-3 3 15,-5-10 0-15,1-5 2 16,-7-11-1-16,2-4 1 16,-2-5-2-16,-3-18 1 15,-1-4-3-15,-1-19-1 16,-1-8-2-16,0-26-1 0,-2 9-2 15,-2-19 2-15,1 5-2 16,0-11 1-16,0 19-1 16,0-6-1-16,1 21 0 15,1 2 5-15,-2 19-1 16,0 7 3-16,0 12-2 16,2 9-1-16,-2 11-4 15,4 19-2-15,-1 12-1 0,3 31 1 16,1 12 2-16,8 37 1 15,2 2-1-15,6 21 2 16,2-9-1-16,6 5 0 16,-6-30 3-16,4-2 1 15,-3-31 1-15,-7-16 2 16,-4-24 4-16,-1-13 6 16,-5-21 2-16,-6-24 4 15,-2-18-2-15,-5-29-2 16,1-9-9-16,-16-30-4 15,4 6-2-15,-1-15-2 16,-2 21 0-16,-1-4-1 16,6 32 1-16,3 6-2 15,5 28 0-15,1 12-7 16,6 25-5-16,0 20-3 0,3 19-1 16,0 30 2-16,4 17 6 15,3 26 4-15,-3 3 3 16,0 19-1-16,3-16 1 15,0 1-2-15,-4-27 3 16,5-10 0-16,0-31 1 16,-4-16 1-16,-1-22 6 15,1-20 4-15,-1-18-1 16,5-23 0-16,4-13 2 0,5-31-6 16,-1 0-4-16,3-26 0 15,-2 4-1-15,4-16-2 16,-6 22 0-16,0 2-4 15,0 29 0-15,-4 14-2 16,-8 34 1-16,-1 17-11 16,-3 24 2-16,-4 26-1 15,-2 27 3-15,-1 42-3 16,-2 23 11-16,0 30 1 16,3 10 2-16,2 10-1 15,2-31 1-15,8-12 1 16,0-37-1-16,4-24 1 15,-3-39 2-15,2-21 8 16,0-27 1-16,6-26 1 0,1-21-1 16,9-36-2-16,-7-12-7 15,7-26-4-15,-9-2 1 16,10-18-3-16,-2 26-3 16,6 5-1-16,-6 29 1 15,2 20-1-15,-8 38 2 16,-1 28-3-16,-4 28-1 0,0 35-2 15,0 18 2-15,-2 40 1 16,-6 2 5-16,-1 26 3 16,-4-11 1-16,1 11-1 15,-3-29 3-15,0-10-1 16,0-38 1-16,-2-10 0 16,1-31 3-16,2-21 4 15,-3-20 1-15,1-28-1 16,3-16-1-16,-2-28-4 15,2-9-5-15,3-21 0 16,1 11-1-16,3 0-4 16,4 25-3-16,2 18 1 15,-2 37-3-15,6 25-3 16,-4 31 4-16,1 35 4 16,-6 22-1-16,2 31 2 15,-6 5 7-15,0 20 2 0,-7-21-1 16,5-6 0-16,-4-31 0 15,2-20-2-15,1-34 0 16,7-27-1-16,-3-29-4 16,6-41-14-16,6-14-4 15,3-31-5-15,0 3 0 16,10-6 5-16,-1 30 14 16,0 16 0-16,-3 35 4 0,0 23-1 15,-12 25-2-15,1 21 2 16,-6 10 2-16,-1 12 7 15,-7-8 4-15,3 8 7 16,-3-20 3-16,1-5-2 16,3-15-6-16,3-12-1 15,3-14-7-15,5-6-3 16,-3-4 0-16,1-8 1 16,5 9-2-16,-4 1 3 15,-4 8-1-15,3 4-1 16,0 7 0-16,-6 4-1 15,6 5-1-15,5 2-2 16,-4 0 3-16,8 3 1 16,-4-3 1-16,5 3 1 15,-2-5-1-15,7 2 0 0,0-3-1 16,10 2 0-16,-1-3-1 16,6 2 3-16,-6-3-2 15,17 2 2-15,-7 2 0 16,13 5-3-16,-2 4-1 15,12 5-7-15,-9-2-9 16,15 1-20-16,-11-3-144 0,4-21 34 16</inkml:trace>
  <inkml:trace contextRef="#ctx0" brushRef="#br0" timeOffset="-2781.96">11290 10940 292 0,'0'-5'106'15,"-2"-1"8"-15,8 5-78 0,-4 6-19 16,2-4-11-16,-4 1 6 16,0-2 2-16,-3-3 9 15,2-4 1-15,5 2-2 16,-4 2-6-16,5-3-3 16,5 5-9-16,6-1-2 15,3 0-1-15,11 0-1 16,0 0 1-16,10 0-1 15,1-2 0-15,11-3 1 16,-1 1-1-16,12 2 0 16,-4-3 1-16,10-1 0 15,-11 3-2-15,10-4 1 16,-11-3-1-16,12-1 1 16,-15 0 1-16,6-3 0 15,-9 2 1-15,10 1 0 0,-11 4-1 16,8 3-1-16,-8 4-1 15,10 5 1-15,-11 3-1 16,7 4 1-16,-8 1 1 16,0 4 0-16,-6-1-1 15,-2 2 0-15,-5-1 1 16,2 3 2-16,-5-2-1 0,4 3 3 16,-5-2-1-16,2 2 0 15,-4-4-2-15,5 1 1 16,-2 0-1-16,1 4 1 15,0 0 0-15,0 6-1 16,-5-3-2-16,2 6 0 16,-4-4-1-16,2 2 0 15,-1-2 1-15,3 4 0 16,-4-6-1-16,2 5 1 16,1-5 0-16,-2 0-1 15,2-2 1-15,2-3 2 16,3-4-1-16,4 0 0 15,-6-5 0-15,-2-3-1 16,0 2 1-16,1-4-1 16,-4-1 0-16,6 0 0 15,0-4 1-15,-2-7-1 0,-2 1 1 16,2 0 3-16,-1-1 0 16,8 0-2-16,0 1 0 15,7 1 0-15,-6 2-2 16,8-1 0-16,0 6 1 15,9 4-1-15,-4-3-1 16,12 7 1-16,0 2 0 0,6-4 0 16,-10 4 0-16,12 3 1 15,-6-10-1-15,6-1 0 16,-10 3-1-16,11-5 1 16,-11-5 0-16,4 4 0 15,-12-5 1-15,4-1-1 16,-5 1 0-16,-4 1 1 15,-4-2 0-15,6 5-1 16,-10-4 1-16,1-3 0 16,-2 3-1-16,1-5 0 15,-5-1-1-15,0-6 1 16,-5 2-2-16,-1-3 3 16,-4 2 0-16,-4-5-2 15,-2 4 2-15,-2-1 1 16,0 6-2-16,-6 4 0 0,1 5 0 15,2 9 1-15,-5 9-3 16,4 19 2-16,-2 7 1 16,2 16 4-16,-5 6 1 15,6 11 7-15,-4-11-1 16,0-1 3-16,0-13-3 16,-3-13 3-16,-1-16-1 15,1-15 2-15,-3-13-2 0,0-23-1 16,-2-13-6-16,-1-24-3 15,-2-10-4-15,-2-19 0 16,-7 8-2-16,-3 2 0 16,-3 23 4-16,-3 14 0 15,3 29-2-15,-4 21 0 16,4 18 1-16,-1 22 0 16,2 17 2-16,3 19 4 15,3 5 2-15,4 18 5 16,2-14-1-16,8 5 0 15,3-21-3-15,5-7-2 16,-4-24-5-16,10-16 1 16,-5-22 1-16,7-22-3 15,2-20 0-15,3-33 1 0,-1-6-5 16,6-35-1-16,-7-7 0 16,5-10 0-16,-6 16 2 15,3 2 0-15,-9 36 1 16,-2 24 0-16,-8 28 2 15,0 28-5-15,-1 28 2 16,-3 25-1-16,4 18 0 16,1 26 0-16,-2 3 6 0,-1 19 3 15,2-12 1-15,2 6 1 16,4-21 0-16,3-7-2 16,2-33-4-16,2-15-2 15,0-26 1-15,6-28-2 16,0-24-1-16,4-32-1 15,3-10-1-15,7-37-3 16,-7 5 3-16,-3-18 0 16,-2 20 2-16,-1-6-6 15,-13 34-1-15,2 12-2 16,-7 32-1-16,-1 25-1 16,-3 28 6-16,-1 35 4 15,5 24 4-15,5 42 4 16,1 14 3-16,3 30 0 15,11-1-2-15,4 13-1 0,-4-35-5 16,2-15 0-16,-1-44 0 16,-4-33 5-16,-5-41 1 15,7-31 1-15,-3-29-4 16,0-54-9-16,-3-14-9 16,-5-51 0-16,-12-3 1 15,-10-26 3-15,-5 27 10 16,-2 0-5-16,3 57-2 0,8 26 1 15,4 53-4-15,11 54-1 16,4 28 7-16,5 57 6 16,-6 19-1-16,5 38 6 15,-8-10 3-15,0 19 1 16,-5-43 0-16,5-11-2 16,-6-38-3-16,2-20-4 15,2-30-4-15,4-23-8 16,2-23-4-16,4-18-12 15,2-12-2-15,4-17 1 16,1 5 3-16,4-1 0 16,-2 12 10-16,3 8 3 15,-3 17 1-15,6 12 5 16,-7 10 6-16,4 8 2 16,-2 6 3-16,4 1 1 0,1 2-2 15,7-1-1-15,1 0 0 16,8 1 4-16,-4 2-1 15,10 3 3-15,-5 4 0 16,8 4 0-16,-3 4-6 16,9 1 0-16,-4-3-3 15,19 0-1-15,-8-14 1 0,13-6-3 16,-8-10 1-16,9-8 1 16,-12-6-1-16,15-1 2 15,-12 1 1-15,10-2 0 16,-8 5-2-16,14 2 1 15,-13 1 0-15,18 1-4 16,-12 1 2-16,15-5 1 16,-10 1 0-16,20-6-1 15,-8 0 4-15,21-5-2 16,-13 6 1-16,23-4-3 16,-11 9 0-16,18-1 0 15,-10 10 0-15,24 2-1 16,-14 5 3-16,31 5 0 15,-11-2 1-15,34 3-4 16,-19-5-4-16,29-4-9 16,-26-7-3-16,20 7-10 0,-29-1-4 15,16 4-138-15,-38 4 44 16</inkml:trace>
  <inkml:trace contextRef="#ctx0" brushRef="#br0" timeOffset="-721.03">11637 12560 295 0,'47'-2'86'0,"7"-3"18"15,-1-3-84-15,7 1-10 0,-6-1-7 16,9-5 1-16,-9 3-1 16,6 0 4-16,-9-3 5 15,1-4 5-15,-5 3-1 16,2-2 0-16,-14-1-3 15,8 9-1-15,-5 9-6 16,-1 1 4-16,-1 1 1 0,11 6-2 16,-4-8-4-16,13 10 0 15,-5 3-4-15,9 5 0 16,-3 7-2-16,10 8 2 16,-7-9-1-16,15 5 0 15,-4-5 0-15,8-1 1 16,-8-3-2-16,11 1 2 15,-10-5-1-15,14-1 5 16,-11-1 2-16,6-1 6 16,-9-3-1-16,8 1 5 15,-10-4-6-15,6 0-1 16,-2-1-4-16,6-1-2 16,-5 1-4-16,11 3 2 15,-7-4-3-15,11 9 1 16,-5 2 1-16,5-3-1 0,-12-6 1 15,11 5 1-15,-13-8-1 16,13-4 0-16,-13 2-1 16,13-2-1-16,-10-3-2 15,1-6 1-15,-10 1 1 16,7-8 1-16,-14-3 1 16,4-10 0-16,-10 0 2 0,3-11-2 15,-12-2 0 1,8 0-1-16,-8 3-2 0,1-2 1 15,-11 6-1-15,1 3 2 16,-9 9 0-16,0 9 2 16,-4 15-2-16,2 14 2 15,-4 13-1-15,3 20 3 16,-12 7 0-16,3 16 4 16,-4 1 5-16,-4 12 16 15,-1-7 8-15,3 0 12 16,-2-17-1-16,4-6-6 15,-2-21-15-15,3-12-12 16,-2-21-19-16,8-21-5 16,-4-22 1-16,7-25-4 15,-6-9 2-15,2-22 7 16,-5 7 3-16,0 5-2 0,-5 20 0 16,-5 13-10-16,-1 34-6 15,-7 22-1-15,-2 25 2 16,1 35 8-16,-2 23 16 15,5 34 17-15,1 11 10 16,4 27 12-16,2-16-5 16,0 5-3-16,6-29-14 0,-3-25-8 15,4-39-19-15,8-28-9 16,4-40-6-16,3-47-5 16,4-21-3-16,5-50 6 15,-7-10 7-15,-7-28 0 16,-1 17 1-16,-5-7-7 15,-7 39 2-15,6 17-7 16,-6 43 0-16,-3 28 3 16,-7 39 11-16,7 45 10 15,-2 32 12-15,0 51 19 16,15 23 10-16,9 44 2 16,1-4-5-16,3 11-8 15,5-38-15-15,-2-21-6 16,-6-54-7-16,5-39-11 15,-5-45 1-15,4-45-9 0,-4-36-4 16,6-60-8-16,-8-20 4 16,-4-56 3-16,-9 8 7 15,-3-25 4-15,-5 45 2 16,6 12-4-16,2 60-3 16,6 25-7-16,0 53 0 15,-1 43 11-15,-3 33 13 16,6 41 14-16,-2 22 19 0,9 31 15 15,-3-7 1-15,0-1-5 16,-3-33-13-16,2-16-10 16,-9-47-17-16,6-19-11 15,-1-24-1-15,4-25 1 16,1-20-3-16,9-6 3 16,1-10 5-16,8-8-4 15,2 17-4-15,4 6-5 16,-3 16-3-16,7 10 0 15,-10 10 4-15,6 11 4 16,-1 2 8-16,4 3 4 16,-2 5 4-16,11 3 5 15,-3-7-1-15,13 6 1 16,-3-1-1-16,15 0-2 16,-2-4-1-16,16 2-2 0,-3 2 1 15,24-7-2-15,-3 0-2 16,27-5-4-16,-11-1 2 15,31-13-4-15,-9 1 3 16,32-14-6-16,-12-2-2 16,31-14-5-16,-17-2 1 15,30-8-14-15,-24 3 1 16,20-3-4-16,-23 13 4 0,14 5-2 16,-35 11 9-16,8 12 0 15,-30 13 0-15,9 15-64 16,-23 13-93-16,4 9 8 15</inkml:trace>
  <inkml:trace contextRef="#ctx0" brushRef="#br0" timeOffset="7454.81">12403 9202 172 0,'-2'-19'67'0,"-2"2"2"16,2 0-37-16,-2-1-28 0,2 1 13 15,-1 2 12 1,-1-6 19-16,2 4 5 0,-1 4 10 16,0-4-11-16,2 8-10 15,1 7-18-15,3 5-7 16,1 3-11-16,4 10-2 16,-2-1-4-16,3 14 1 15,-3 3-1-15,1 7-1 16,-2 4-1-16,5 7 2 15,-4-6-2-15,6 4-3 16,0-2-3-16,3 3-7 16,0-10-12-16,2-2-112 15,-4 1 31-15</inkml:trace>
  <inkml:trace contextRef="#ctx0" brushRef="#br0" timeOffset="7770.48">12959 9372 377 0,'14'11'104'0,"-1"10"25"16,-2 4-107-16,1 17-13 15,-3 3-8-15,2 10 3 16,2-4-4-16,0 9 3 16,-2-13-3-16,8 7-7 15,-5-4-13-15,4 0-109 16,3-9 24-16</inkml:trace>
  <inkml:trace contextRef="#ctx0" brushRef="#br0" timeOffset="8037.76">13671 9645 418 0,'15'13'105'15,"-2"7"31"-15,2 15-117 16,-6 5-22-16,-1 12 1 16,1-1-1-16,-5 9 0 15,-4-4 1-15,6 5-4 16,-1-7-8-16,2 1-120 15,6-14 33-15</inkml:trace>
  <inkml:trace contextRef="#ctx0" brushRef="#br0" timeOffset="8366.9">14455 9780 422 0,'3'36'95'16,"-1"7"34"-16,2 20-127 16,2 2-17-16,-1 8-1 15,1-11-4-15,1 1 2 16,5-13 1-16,-1-4-102 16,-2-16 33-16</inkml:trace>
  <inkml:trace contextRef="#ctx0" brushRef="#br0" timeOffset="8877.54">15357 9722 464 0,'-2'28'96'16,"1"10"44"-16,1 14-138 16,0 8-6-16,0-5 2 15,-6 9 1-15,6-8-2 16,-2-5 6-16,4-8-6 16,4 3-18-16,6-12-118 15,3-8 31-15</inkml:trace>
  <inkml:trace contextRef="#ctx0" brushRef="#br0" timeOffset="9250.13">16095 9654 328 0,'10'12'166'16,"-4"10"-17"-16,-1 5-64 15,7 23-73-15,0 10-15 16,0 14-2-16,0-8 0 16,-5 9 2-16,-2-16 1 15,1-1 2-15,2-11-1 16,3 1-5-16,0-12-5 0,2 3-14 16,1-9-120-16,1-5 33 15</inkml:trace>
  <inkml:trace contextRef="#ctx0" brushRef="#br0" timeOffset="9557.3">16625 9729 457 0,'0'28'110'0,"10"7"36"16,-5 15-127-16,6 8-21 16,-1 8 1-16,-1-5-1 15,-2 4 1-15,5-15 0 16,-3 3 0-16,3-10 0 15,0-4-5-15,6-10-6 16,4-8-133-16,2-16 38 0</inkml:trace>
  <inkml:trace contextRef="#ctx0" brushRef="#br0" timeOffset="9854.5">17186 9756 249 0,'-4'10'184'0,"6"-1"-42"16,1 13-12-16,5 4-126 15,2 18-2-15,1 3-3 16,4 7 1-16,-2-2 0 16,4 14 2-16,-1-10-5 15,2 10-10-15,-1-4 224 16,3-5-353-16,-5-21 179 0</inkml:trace>
  <inkml:trace contextRef="#ctx0" brushRef="#br0" timeOffset="10258.19">18341 9452 456 0,'4'25'107'16,"-1"3"38"-16,3 5-134 0,2 11-6 16,4 7-7-16,-2 15 2 15,-2-8-1-15,-1 13-2 16,-1-6-2-16,3 2-6 16,1-13-11-16,9 4-121 15,-4-21 31-15</inkml:trace>
  <inkml:trace contextRef="#ctx0" brushRef="#br0" timeOffset="10527.49">18970 9557 436 0,'10'23'113'0,"-1"0"31"16,-2 19-120-16,4 5-21 16,4 18-2-16,-3-4-7 15,-1 7-10-15,-1-12-9 0,-5-3-119 16,2-16 29-16</inkml:trace>
  <inkml:trace contextRef="#ctx0" brushRef="#br0" timeOffset="10749.32">19525 9343 465 0,'17'15'111'0,"11"15"38"16,4 11-134-16,8 24-16 16,-1 4-6-16,-3 12-3 15,-12-8 0-15,0 0 1 16,-7-18 4-16,2-5-7 0,-3-11-9 16,7-18-117-16,-6-26 25 15</inkml:trace>
  <inkml:trace contextRef="#ctx0" brushRef="#br0" timeOffset="10914.88">20482 9609 461 0,'9'43'97'0,"7"19"39"16,4 12-144-16,-4 10-133 15,2-11 36-15</inkml:trace>
  <inkml:trace contextRef="#ctx0" brushRef="#br0" timeOffset="11116.67">21371 9413 464 0,'32'13'127'16,"-4"1"30"-16,-4 5-125 15,11 14-34-15,-2 9-9 16,-2 12-21-16,-5-3-125 16,-7 8 28-16</inkml:trace>
  <inkml:trace contextRef="#ctx0" brushRef="#br0" timeOffset="27385.66">23118 9801 438 0,'4'-5'116'0,"4"-3"34"15,-2-1-127-15,7-6-8 16,1 0-7-16,-1-11 0 16,2 0-1-16,3-6 5 15,-1-8-3-15,8-3 0 16,1-7-3-16,8-18 0 16,1 1-9-16,7-16-4 15,-5 1-4-15,4-12 3 16,-8 9-4-16,1 0 7 15,-7 22 2-15,-4 11 5 0,-8 26-1 16,0 19 1-16,-6 17-2 16,0 19 1-16,1 12-2 15,2 19 0-15,-1-4 2 16,1 19-3-16,0-9-5 16,-9 8-8-16,1-7-10 15,-5 16-128-15,-5-24 33 16</inkml:trace>
  <inkml:trace contextRef="#ctx0" brushRef="#br0" timeOffset="27568.18">23538 9537 452 0,'28'0'98'0,"13"8"32"16,10-6-145-16,15-4-121 16,3-9 24-16</inkml:trace>
  <inkml:trace contextRef="#ctx0" brushRef="#br0" timeOffset="27953.29">23401 10486 420 0,'-7'4'145'16,"1"-3"13"-16,6 12-106 15,-2 2-38-15,-2 12-8 16,4 8-7-16,0 10 4 15,-6-2-3-15,-3 7 2 16,1-7-7-16,-8-4-14 0,-1-9-12 16,7-10-128-16,-1-21 22 15</inkml:trace>
  <inkml:trace contextRef="#ctx0" brushRef="#br0" timeOffset="28359.6">23373 10581 449 0,'9'-19'145'0,"-3"4"23"0,0 4-117 16,1 2-29-16,4-1-7 16,8 4-10-16,11 0 1 15,2-3-6-15,14 3 3 16,-2-1-5-16,4-5 2 16,-11 5 0-16,1 5 2 15,-15-1-7-15,-8 4 6 16,-11 8-4-16,-13 4 3 15,-9 6-3-15,-9 8 6 16,-6-5 0-16,-2 3 8 16,1-5 0-16,1-5 4 15,10-6-1-15,4 0 4 16,13-5-7-16,6-1-1 16,12 2-3-16,10 4-3 15,8 3-5-15,11 8 1 0,1 7 0 16,3 6 1-16,-12 3 0 15,-6 8 0-15,-17-6-1 16,-14 4 1-16,-14-1-2 16,-14-2 3-16,-5-9-2 15,-11-8 0-15,6-6-9 16,-6-14-29-16,10-13-156 0,2-11 34 16</inkml:trace>
  <inkml:trace contextRef="#ctx0" brushRef="#br0" timeOffset="29477.37">20309 14807 436 0,'-6'-1'119'16,"5"-11"30"-16,4-8-124 16,7-19-12-16,-5-14-6 15,10-22 2-15,4 1 4 0,4-13 9 16,1 7-1-16,6-15 4 16,-2 16-9-16,1-6-2 15,-5 17-12-15,0 5 4 16,1 25-9-16,-4 7 5 15,3 20-5-15,0 14 3 16,0 10-5-16,5 15 2 16,1 11-5-16,1 21-9 15,1 14-6-15,4 17-14 16,-6 3-133-16,-6 7 37 16</inkml:trace>
  <inkml:trace contextRef="#ctx0" brushRef="#br0" timeOffset="29771.07">20521 14605 404 0,'13'-1'90'0,"10"-9"36"16,11 2-121-16,2-8-16 15,-1-2-20-15,5-3-2 16,-5 4 4-16,4 2 6 16,-9 5 13-16,7 5 18 15,-4 2 113-15,2 1-218 16,-5-1 106-16</inkml:trace>
  <inkml:trace contextRef="#ctx0" brushRef="#br0" timeOffset="30025.27">21158 14441 482 0,'21'-1'140'0,"3"-5"29"15,11-1-128-15,4 0-34 16,3-5-14-16,-7 1-8 0,5-2-1 16,-9 0-7-16,7-6-2 15,-5 3-2-15,9-9-127 16,-5-5 33-16</inkml:trace>
  <inkml:trace contextRef="#ctx0" brushRef="#br0" timeOffset="30203.71">21913 14162 483 0,'2'32'145'0,"-6"10"29"15,6 6-143-15,-2 14-28 16,3-3-25-16,-6 4-20 0,3-9 21 16,-9-8-148-16,3-13 53 15</inkml:trace>
  <inkml:trace contextRef="#ctx0" brushRef="#br0" timeOffset="30695.91">21921 14296 436 0,'5'-12'138'0,"3"-1"22"16,-5-5-126-16,18 4-14 15,1-3-17-15,3-9-1 16,3 3-5-16,8 6 5 15,-5 4-3-15,0 4 5 16,-3 7-2-16,-4 6 2 16,-5 4-4-16,-8 6 5 15,-7 4-6-15,-8 0 2 16,-7 2-2-16,-8 0 2 16,-2 0-3-16,-3-6 5 15,2 2-4-15,3-4 4 16,6-5-1-16,5-9 3 0,10 5-4 15,10-8 6-15,3 3-5 16,12 5 1-16,6 9-3 16,2 3 3-16,1 7-4 15,-2 9 6-15,-10-1-1 16,-11 4 10-16,-13-1-2 16,-17 6 4-16,-9-4-2 0,-13 2 5 15,-3-9-9-15,-12-2 0 16,5-10-5-16,-4-7-5 15,7-10-9-15,2-4-16 16,11-2-12-16,10-4-151 16,7-2 35-16</inkml:trace>
  <inkml:trace contextRef="#ctx0" brushRef="#br0" timeOffset="31459.68">20749 14066 436 0,'-8'-12'121'16,"-1"1"32"-16,5 0-124 16,-1 3-5-16,-1 1-9 15,5 3 4-15,-2 2 2 16,3 0 4-16,1 4-6 0,8 2 0 15,5 4-8-15,11 12-4 16,8 6-9-16,12 18 2 16,-1 4-4-16,1 12-1 15,-8 3-4-15,-2 12-2 16,-12-10 0-16,-1 9 5 16,-4-9 0-16,-3-1 5 15,-5-16 1-15,-2 1 1 16,1-17-2-16,-1-8 3 15,-1-10-3-15,5-1 0 16,-3-13-3-16,0-1-6 16,-3 2-6-16,1-7 160 15,-5-8-312-15,-5-8 155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59:57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 4053 241 0,'6'1'65'0,"3"-2"17"15,7-3-66-15,2-1-9 16,3-5-3-16,-3 0 5 15,9-3 4-15,-7 3 3 16,7-3 1-16,-2 6 4 16,8 1-7-16,-3 3-5 15,11 2-3-15,-4 2-3 0,5 0-3 16,-7-3 3-16,13 0-3 16,-9-3 3-16,9-2-4 15,1-1 4-15,7-1-4 16,-7-2 3-16,15 2-4 15,-6 1 4-15,9-2-2 16,-7 0 1-16,8 2-1 16,-11 4 2-16,9-4-2 15,-6 5 5-15,9 7 0 16,-9-2 4-16,6-2 0 16,-6 7 1-16,0-1-3 15,-10-9 2-15,10 5-3 16,-9-7 3-16,10 3-3 0,-8-3 3 15,5 3-5-15,-9 2 1 16,7 7-1-16,-17-4 4 16,6 8-5-16,-7 1 4 15,-2 3-4-15,-6-1 1 16,6 1-5-16,-11-5 5 16,4 1-5-16,-5-5 7 15,6-3-4-15,-8-3 5 16,11-2 1-16,-7-3-2 0,8-1-5 15,-8 1 2-15,5-1-4 16,-4 5-1-16,5 5 2 16,-5 6 2-16,6 9-3 15,-3 7 2-15,4 10-3 16,-1 6 4-16,2 11-4 16,2 5 4-16,2 9-2 15,-7-6 1-15,2 7-3 16,2-5 4-16,-4 6-3 15,-4-7 1-15,5 7-1 16,-6-10 4-16,-1 7-5 16,-5-13 4-16,1-1-3 15,-4-10 4-15,3 6-5 16,-4-15 4-16,2 0-3 16,-2-8 3-16,2-10-4 0,-2-14 4 15,5-12-3-15,-1-13 2 16,5-22-1-16,-7-8 1 15,8-15-2-15,-6-6-1 16,-4-21-3-16,-5 9 2 16,3-7-2-16,-6 13 2 15,3 7 1-15,-3 26 3 16,6 2 0-16,-4 24 1 0,3 2-2 16,-3 4 3-16,4 1-2 15,0 14 1-15,3-8-2 16,3 3 4-16,7 9-4 15,-2-2 1-15,4-6-3 16,1 6 4-16,4-1-3 16,1-3 1-16,-1 6-1 15,-1 7 2-15,2-4-1 16,-3 1 0-16,3-5-1 16,-5-2 3-16,10-3-3 15,-5-3 2-15,9 0-2 16,-3 0 2-16,10-1-2 15,-5 2 3-15,2 0-4 16,-8-2 5-16,4-1-5 16,-7 8 3-16,-1-2-2 0,-4 2 2 15,2 4-3-15,-3 2 4 16,0-7-3-16,-1-2 2 16,9-2-1-16,-6-3 1 15,9-1-3-15,-9-3 4 16,5 0-4-16,-9 1 3 15,0-1-2-15,-9 2 2 16,1 0-2-16,-5 4 0 0,-2 0-6 16,-5 3 3-16,-3-1-2 15,-3 2 0-15,0 0 0 16,1-1 4-16,-1 1-7 16,2 1-1-16,-1 3-6 15,-1-1-1-15,2 5-9 16,-1 4 4-16,6 5-1 15,-1 3 7-15,3 2 3 16,-2-1 10-16,2-1 1 16,0-3 5-16,-2-1 0 15,-3-1 5-15,-2-3 0 16,0 0 3-16,-3-7-1 16,-3 3 2-16,6-2-5 15,-5-1-1-15,4 4-4 16,2 5 2-16,2 7-3 0,3 9 4 15,5 22-3-15,3 6 3 16,3 18-3-16,1 1-1 16,2 4-2-16,-5-10 3 15,3 6-4-15,1-16 5 16,-2 7-3-16,-1-5 3 16,1 5-3-16,-4-3 5 15,-7 2-1-15,-4-11 2 0,-3-5-2 16,0-10 3-16,0-8-5 15,0-11 2-15,3-5-3 16,-3-6 3-16,-2-8-1 16,0-4 6-16,1-3-2 15,-2-4 3-15,-1-7-3 16,-1-5 0-16,-1-3-2 16,1 4 0-16,0-4-3 15,-2 1 3-15,-2-6-1 16,0-1-2-16,-3-13-2 15,1 2 4-15,2-10-2 16,1 7 1-16,-2-11-2 16,2 5 3-16,-4-8-4 15,-2 6 4-15,3 0-3 0,-2 9 1 16,4 1 1-16,2 14 3 16,1 2-6-16,-1 5 5 15,4 1-3-15,-2 3 0 16,0-5-4-16,3 3 5 15,7-2-5-15,-7-2 4 16,5-9-9-16,1 6-2 0,3-9-20 16,-3-3-118-16,7-14 29 15</inkml:trace>
  <inkml:trace contextRef="#ctx0" brushRef="#br0" timeOffset="4152.26">6655 4202 328 0,'-7'-5'83'0,"1"-6"28"15,0 0-94-15,-2 4 1 16,2-1 0-16,-3-6 0 15,2 6 3-15,-4-1-1 16,1-3-3-16,1-1-6 16,3 4-2-16,-2 1-7 15,1 8 1-15,2 3-3 0,-3 1 1 16,1 1-2-16,0-2 3 16,4-5-3-16,0-3 4 15,3-5-3-15,1-4 3 16,7-11-2-16,1-2 3 15,8-13-5-15,2-5 4 16,0-8-4-16,-4 9 3 16,-3 0-2-16,-2 18 4 15,0 15-2-15,-1 9 3 0,3 23-4 16,-2 8 3-16,8 16-4 16,-6 1 3-16,9 15-4 15,3-13 4-15,5 5-4 16,-5-13 4-16,6-6-3 15,-3-8 3-15,-6-6-3 16,-3-7 3-16,4-4-3 16,-5-5 2-16,2-2-4 15,-2-1 4-15,2-5-3 16,-11 0 2-16,4 5-2 16,-2-2 4-16,1 7-3 15,1 1 1-15,0-4-2 16,0-3 4-16,1 8-5 15,-2-9 3-15,5 0-2 16,2 6 2-16,5-6-3 0,1-6 4 16,4 3-3-16,-1 5 3 15,6-6-3-15,-3 7 3 16,2-1-5-16,-2 4 4 16,0-2-2-16,-4 3 2 15,6 3-2-15,-4 2 2 16,6-1-1-16,-4-5 1 0,6 6-2 15,-3-9 2-15,6-5 0 16,1-2 1-16,7 3 0 16,-4-10 1-16,4 10 0 15,-8 0 0-15,3 4-1 16,-9-2 2-16,9 7-3 16,-9-3 3-16,9 8-3 15,-6-5 0-15,3-1-3 16,0 2 5-16,0-6-5 15,-5 1 3-15,5-1-1 16,-4 3 1-16,0-7-3 16,-1 8 4-16,5-4-3 15,-7 3 3-15,4 2 0 16,-6 2 3-16,0-9-1 16,-6 5 4-16,2-4-3 15,-3-1 1-15,0 0-3 0,-1 6 0 16,1-4-4-16,-1 2 4 15,-5-1-4-15,-2-2 4 16,0 1-5-16,-4 1 4 16,-1 0-5-16,-1 0 5 15,-2 2-4-15,-7 1 4 16,6 3-3-16,-4 3 4 0,3 7-4 16,3 5 2-16,1 10-3 15,4 7 4-15,-2 17-4 16,3 5 3-16,1 20-1 15,1 1 3-15,2 14-5 16,-1-8 4-16,-2 4-3 16,0-21 1-16,-2 7-1 15,-4-20 4-15,-1-5-3 16,1-7 2-16,-3-5-2 16,-1-18 2-16,-3-4-4 15,0-11 4-15,-1-8 5 16,-1-11 2-16,3-12 1 15,-3-9 3-15,2-18-4 16,-2-5-5-16,-2-19-2 0,-4-5-1 16,0-22-3-16,-1 4 2 15,-8-19-4-15,1 10 2 16,-1-10-2-16,3 21 4 16,-3-1-2-16,2 19 4 15,1 6 0-15,7 17 2 16,-7-5-5-16,5 13 3 15,1-3-3-15,2 5 3 16,0-4-5-16,4 9 6 0,3-5-5 16,-2 0 3-16,7-4-4 15,-1 3 0-15,3-2-5 16,-1 5 4-16,6 5-3 16,-2 9 4-16,6 9-1 15,0 13 5-15,5 17-6 16,-5 6 6-16,5 15-4 15,-3 7 4-15,3 13-2 16,-4-2 2-16,4 9-3 16,-4-3 3-16,3 4-3 15,-5-12 4-15,5 1-3 16,-4-11 3-16,1-2-4 16,1-6 4-16,3 1-4 15,-6-9 3-15,0 0-3 0,3-6 5 16,1-3-5-16,-5-9 3 15,5-2-1-15,-4-3 3 16,3-1-4-16,-3-3 3 16,0-1-3-16,0-3 3 15,2 4-3-15,-2-2 2 16,4 1-2-16,-5 1 2 0,7 3-3 16,0-1 3-16,6 4-3 15,3-2 3-15,4 3-1 16,1 0 0-16,5-1-1 15,-2-2 3-15,4 2-3 16,0 0 1-16,6 2 0 16,-2-1 1-16,10 5-2 15,-8-5 2-15,4 1-1 16,-9-2 0-16,10 1-2 16,-7-2 4-16,6-1-3 15,-5 0 3-15,8 2-2 16,-9-1 2-16,4 0-2 15,-5-1 5-15,3 3-6 16,-9-3 5-16,8 0-2 16,-9-2 0-16,4 1-2 15,-1 0 4-15,2 1-4 0,-7-1 4 16,8 4-3-16,-3-1 0 16,0 1-2-16,-6 0 5 15,0 4-6-15,-8-3 5 16,0 2-3-16,-2 0 3 15,2-3-4-15,0 1 3 16,2 0-2-16,-4-3 2 16,8-2-2-16,-6 0 1 0,9-5-1 15,-7 1 0-15,5-1-1 16,-9 2 1-16,4 1-1 16,-9 6 3-16,1 5-1 15,-3 5 2-15,9 8-2 16,-4 4 0-16,6 15 0 15,-6 6-1-15,2 12-2 16,-9 4 4-16,-3 4-2 16,-4 1 0-16,0 9 1 15,-3-7 1-15,-2 6-4 16,-3-10 4-16,-2-6-2 16,0-19 1-16,-2-6-1 15,0-16 3-15,1-7-1 16,2-11 3-16,2-16 2 15,2-2 4-15,3-21-4 0,0-7 0 16,5-23 0-16,-5-1-3 16,-2-31-4-16,-4 8 2 15,-2-26-1-15,-8 9 0 16,-3-15-3-16,0 18 6 16,-5-17-4-16,4 20 0 15,-2-8-2-15,9 19 1 16,0-2-4-16,3 30 4 0,4-1-2 15,4 22 5-15,2 0-4 16,5 13 4-16,5-5-3 16,-7 14 2-16,4 3-6 15,-2 13 5-15,3 12-4 16,-3 15 3-16,4 20-4 16,-2 13 6-16,4 25-6 15,-2 0 5-15,-2 16-4 16,2-4 5-16,1 1-3 15,1-18 4-15,3 0-2 16,0-20 2-16,3-5-3 16,-3-13 5-16,1-6-5 15,-5-12 3-15,1-2-3 16,-6-9 4-16,7-4-3 0,-4-3 1 16,5-4-3-16,-1 0 5 15,2-2-4-15,2-1 1 16,-1-1-2-16,1 0 5 15,-1 2-6-15,-5-2 3 16,0 1-1-16,-1 5 4 16,2-2-4-16,3 6 3 15,9 0-3-15,0 4 3 0,6-1-4 16,0 2 3-16,8 0-3 16,-4-2 3-16,9-2-3 15,-5 0 4-15,6-2-3 16,-6-2 2-16,9 0-1 15,-7-2 2-15,10 1-3 16,-10 0 2-16,11 1-3 16,-9 1 3-16,5 3-3 15,-7 2 3-15,7 2-3 16,-12-3 5-16,5 3-2 16,-4-1 2-16,2-1-3 15,-6-2 3-15,4 3-3 16,-4-1 1-16,1-3-2 15,-12 2 4-15,5 2-4 16,-8 0 2-16,1-1-3 0,-12-1 4 16,7 2-5-16,-5 0 6 15,2-1-5-15,-2 2 4 16,4-3-4-16,-3-1 4 16,0 1-4-16,-2 4 3 15,-2-1-2-15,-2 3 2 16,-1 0-2-16,-3-4 2 0,-2 2-2 15,-1-1 3-15,0 2-4 16,-4 1 4-16,1 5-3 16,1-6 2-16,3 8-3 15,-1 5 4-15,7 13-3 16,-1 3 1-16,3 22-1 16,1 0 1-16,5 16-2 15,0-6 2-15,3 10-1 16,-3-13 3-16,2 5-3 15,-4-16 3-15,-1-4-3 16,-7-13 3-16,4-10-5 16,-9-14 7-16,-3-10-5 15,-1-9 3-15,-4-11-3 16,-1-5 3-16,-2-15-2 16,4-4 5-16,-3-17-3 0,-1-7 2 15,3-26-1-15,-2-7-1 16,-5-29-2-16,0-3 3 15,3-34 1-15,1 10 2 16,2-25-2-16,5 20 2 16,7-10-4-16,-2 33 0 15,11 6-5-15,-1 37 5 16,5 11-4-16,-1 33 3 0,1 6-2 16,-5 19 2-16,6 10-4 15,-8 11 4-15,5 7-3 16,-1 14 2-16,2 13-4 15,-3 4 4-15,1 13-4 16,-2 1 4-16,-1 8-3 16,-4-6 4-16,3 7-4 15,-3-7 5-15,3 9-4 16,-6-10 2-16,6 8-2 16,-3-11 2-16,3 1-5 15,-4-14 5-15,2 1-4 16,-4-11 3-16,2 5-4 15,1-10 6-15,-3 1-6 16,1-9 6-16,4 0-3 16,-4-4 3-16,1 0-3 0,2-1 2 15,1 0-5-15,-2-3 6 16,7 1-4-16,-1-3 2 16,9 1 1-16,-1 1 2 15,8 1-5-15,-2-3 2 16,10-4-7-16,-2-1 2 15,17-3-1-15,-4-5 4 16,11-1-2-16,1 1 7 16,11-5-3-16,-2 2 1 0,22 0-2 15,-12-1 5-15,18 3-4 16,-9 3 2-16,14 0 1 16,-11 5 1-16,18 0-5 15,-11 5 4-15,19 0-2 16,-17 3-1-16,17-3-1 15,-9 3 5-15,16-6-3 16,-13 0 1-16,25-3-3 16,-10-3 5-16,23-3-4 15,-15-1 3-15,26 0-2 16,-16 3 3-16,28-3-5 16,-23-1 4-16,26 7-4 15,-20 0 4-15,27 4-4 16,-25 8 3-16,21 5-3 0,-15 3 3 15,14 7-4-15,-25-1 4 16,10 8-1-16,-26-1 2 16,0 2-14-16,-27-7-2 15,-2 4-16-15,-25-11-6 16,-16-7-144-16,-29-10 44 16</inkml:trace>
  <inkml:trace contextRef="#ctx0" brushRef="#br0" timeOffset="9095.45">20152 2962 488 0,'-10'-25'106'0,"5"11"45"0,3 13-145 16,-1 7-4-16,6 14-1 15,-1 7-2-15,3 24 4 16,5 17-1-16,5 41 1 15,5 20-1-15,12 74 1 16,-6 23-4-16,8 82 2 16,-2 5-3-16,-10 70 2 15,-13-36 0-15,2 32 3 16,-7-75-2-16,-1-2 8 16,2-83 0-16,10-23 1 15,1-73-2-15,5-24 2 16,-3-49-9-16,3-22-11 15,-1-33-6-15,-10-52-147 16,-14-29 35-16</inkml:trace>
  <inkml:trace contextRef="#ctx0" brushRef="#br0" timeOffset="9842.68">20384 2857 559 0,'72'10'114'0,"24"-10"57"16,24 6-170-16,47-1 2 15,3 2-4-15,42-10 6 16,-6-3-7-16,31-6 7 16,-6-2-6-16,34-8 5 15,-24 3-5-15,20 0 5 16,-33 12-6-16,-6 4-6 0,-50 17-4 15,-2 22-4-15,-40 13-5 16,-5 26-1-16,-26 15 5 16,-3 31 1-16,-27-3 4 15,-6 36 5-15,-14-6 1 16,0 39 5-16,-13-10 0 16,7 47 2-16,-6-8-3 0,2 42 5 15,-13-19-4-15,1 29 5 16,-12-40-1-16,3 3 7 15,-3-50 0-15,0-9 5 16,0-48-4-16,0-7-1 16,-3-34-5-16,-4-6-1 15,-1-23-6-15,-10-9 5 16,-1-18-4-16,-12-9 0 16,-6-16-3-16,-17-12 1 15,-8-6-6-15,-39-10-3 16,-10 2-2-16,-40-4-2 15,-2 7 0-15,-31 2 3 16,14 5 3-16,-29 1 4 16,25 4 5-16,-35-1 5 15,20 0 5-15,-21 5 10 16,27 4 0-16,-21 7 5 0,39 7-7 16,-9 7-1-16,27 2-11 15,-6 3-5-15,24-2-11 16,-9 4-10-16,27-2-12 15,-3-1-127-15,25-10 31 16</inkml:trace>
  <inkml:trace contextRef="#ctx0" brushRef="#br0" timeOffset="25353.86">20393 4661 290 0,'-1'-5'78'0,"1"2"21"15,-2-1-85-15,2 1-5 16,3-2-4-16,5 1 6 15,-1-2 2-15,7-3 6 16,-1-3-2-16,4 3-1 16,-1-3-7-16,7-1-2 15,2 4-6-15,7 3 1 16,-2 1-2-16,7 3 5 16,-1 3 0-16,5 3 2 15,1 3 1-15,12 0-1 16,0 1-2-16,12-1 0 15,-6-6-3-15,11-1-1 16,-7-3 0-16,11-4 1 16,-8-1-1-16,8 3 1 0,-11 0-1 15,9 3 0-15,-16 1-3 16,3 6 2-16,-15-2 0 16,6 5 0-16,-20-4 0 15,3 3 1-15,-4-3-2 16,0 2 1-16,-11-5 0 15,5 2-2-15,-6-1-6 16,0-4-120-16,-3-3 35 0</inkml:trace>
  <inkml:trace contextRef="#ctx0" brushRef="#br0" timeOffset="26010.62">20677 5637 377 0,'1'-1'90'16,"4"2"32"-16,-1 4-111 15,1 8-9-15,-1-9-3 16,-2 0-1-16,-1-2-1 16,1-8 0-16,2-4-3 0,4 4-113 15,-2-4 35-15</inkml:trace>
  <inkml:trace contextRef="#ctx0" brushRef="#br0" timeOffset="26150.76">21035 5565 449 0,'24'2'100'0,"1"6"37"15,3 3-142-15,-1 4 28 16,-15-9-164-16,0-6 57 16</inkml:trace>
  <inkml:trace contextRef="#ctx0" brushRef="#br0" timeOffset="26427.53">21961 5577 395 0,'42'3'117'16,"-6"-6"11"-16,3-5-226 15,-3 2-2-15</inkml:trace>
  <inkml:trace contextRef="#ctx0" brushRef="#br0" timeOffset="26577.68">22427 5521 140 0,'39'8'131'16,"-1"3"-27"-16,5 1-15 16,0-4-49-16,9 0-18 0,-8-6-16 15,12-3-1-15,-6-3-7 16,6-3-104-16,-7-3 32 15</inkml:trace>
  <inkml:trace contextRef="#ctx0" brushRef="#br0" timeOffset="26830.57">23638 5591 445 0,'56'12'113'0,"-1"-3"34"15,-5 2-129-15,4-6-8 16,-15-8-10-16,6-4 3 15,-3 1-3-15,3-9 3 16,-5 4-4-16,7 1 3 16,-9 4-6-16,3 4 3 15,-7 11-3-15,3 6 2 16,-9 5 0-16,1 5 4 16,-7-1-4-16,-1-7 3 15,-6-4-1-15,4 0 3 16,-4-7-4-16,-10-18-144 15,-6-7 49-15</inkml:trace>
  <inkml:trace contextRef="#ctx0" brushRef="#br0" timeOffset="29009.91">21941 4795 167 0,'4'16'65'0,"0"2"6"0,-4-3-44 16,0 4-11-16,0 2-10 15,-3-4 1-15,-2-4-2 16,7 3 12-16,-11-2 1 15,5 0 5-15,5-2-2 16,2 3-1-16,-7-1-13 16,14 5 0-16,-7-2-5 0,-1 5 2 15,5 0-2 1,6 3 4-16,-11-3-2 0,16 10 3 16,-3-5-2-16,-3 1 4 15,0 2-5-15,3 1 3 16,-13-6-5-16,5 5 1 15,1 0-4-15,-4 2 1 16,1-2-1-16,2 10 2 16,-4-1-1-16,2 9 2 15,-3-3-1-15,1 11 0 16,-2-12-1-16,3 2 0 16,-4-7-1-16,1-3 1 15,1-12-1-15,4-1 2 16,-3-11 0-16,5-10 1 15,3-6 1-15,3-14 0 16,4-7 1-16,5-15 0 0,1-6-3 16,6-16 2-16,-5-5-2 15,-1-15 1-15,-2 5-3 16,1-19 4-16,-10 8-3 16,4-5 1-16,-2 11-1 15,-12-10 3-15,1 17-3 16,-4-9 4-16,-1 15-3 15,-9-12 2-15,2 17-2 0,-3-12 1 16,0 12-2-16,-4-6 5 16,10 16-4-16,-1-1 4 15,4 13-1-15,6 5 5 16,2 15-2-16,7 2 4 16,-4 4-4-16,6 10 0 15,2 7-5-15,2 9-1 16,1 8-2-16,12 12 3 15,-6 2-2-15,3 9 2 16,-1 0-2-16,-1 5 1 16,-4-2-3-16,5 12 4 15,-1-6-3-15,-1 6 2 16,-4-3-1-16,1 0 1 16,-2-14-3-16,1 6 2 0,-4-10-1 15,7-6 3-15,0-5-2 16,3 1 3-16,2-10-3 15,5-5 2-15,-5-7-3 16,10-4 1-16,-3-5-2 16,6-7 2-16,-1 2-1 15,9-1 2-15,1 4-1 16,4 1 0-16,-5 5-1 16,13 3 1-16,-11 2-2 0,7 0 1 15,-6 2 0-15,15-2 0 16,-5-1 0-16,9-3 2 15,1-3-2-15,19 0 1 16,-13 1 1-16,16-2-2 16,-6 5-2-16,6-1-9 15,-19-3-115-15,11 6 34 16</inkml:trace>
  <inkml:trace contextRef="#ctx0" brushRef="#br0" timeOffset="34728.79">20542 6781 469 0,'-2'0'90'15,"4"-1"39"-15,13-3-141 16,9-3 2-16,6-8-1 16,15-4 11-16,7-2 7 15,16 0 4-15,-2 2-5 16,22 9 3-16,-5 4-8 0,13 9-7 15,-9 3-10 1,11-1-122-16,-13-6 30 16</inkml:trace>
  <inkml:trace contextRef="#ctx0" brushRef="#br0" timeOffset="39070.92">21754 5597 222 0,'18'6'56'0,"1"5"21"0,1 4-62 15,-2 1-7-15,3 3 2 16,0-3-3-16,-2-5 7 15,-5-5 3-15,1 2 5 16,-6-3 1-16,-3-3 0 16,-3 1-9-16,6 5-3 15,0-4-6-15,-6-3-1 0,3 7-5 16,3-2 3-16,-9-7-5 16,0 0 2-16,2-3-14 15,-2 2-32-15,0-5-60 16,-2-2 0-16</inkml:trace>
  <inkml:trace contextRef="#ctx0" brushRef="#br0" timeOffset="55527.54">20738 5880 314 0,'-3'-24'93'0,"-1"-2"21"16,1-1-86-16,1-4 3 15,-2 8-5-15,-2 0 4 16,3 0 3-16,-3 9-2 16,0 11-4-16,3-3-2 15,-3 5-4-15,0 8-7 16,3 0-2-16,1 8-3 15,2 5-3-15,3 8-5 16,2 7 3-16,-2 6-4 16,1-3 2-16,-2 5-4 15,-2-4 6-15,0-1-5 0,0-7 6 16,0 1-4 0,0-13 5-16,3-3-5 0,4-10 4 15,11-1-5-15,5-5 3 16,14-5-3-16,4 1 3 15,10-2-3-15,0-1 1 16,21-2 0-16,-5 9 0 16,19 4-2-16,-1 7 2 15,17 1-2-15,-4 9 2 0,22 5-3 16,-6-2 4-16,19-5-4 16,-5 0 3-16,22-3-1 15,-15-7 2-15,23-2-3 16,-9 5 3-16,17 2-3 15,-22-10 7-15,19 9-1 16,-22-2 1-16,2 0 0 16,-23 0 1-16,7 3-6 15,-26-3 0-15,-3-6 1 16,-19 1 0-16,2-4-3 16,-21-3 3-16,0-2 0 15,-15-1 1-15,0 0-2 16,-15-1 3-16,-4 3-5 15,-7 2 4-15,-7 2-3 16,-4 2 3-16,-6 0-2 0,-4 1 2 16,-3 1-4-16,-5-5 4 15,-1 1-4-15,-4-4 5 16,-4-6-2-16,6-2 1 16,0-6-3-16,4-3 3 15,-1-9-3-15,5-7 1 16,2-17-1-16,6-5 1 0,2-25-1 15,5-1-2-15,5-6-4 16,-3 9 3-16,3 4-3 16,-5 19 0-16,-6 4-16 15,-6 14-4-15,-12 8 135 16,-4 8-287-16,-1 0 135 16</inkml:trace>
  <inkml:trace contextRef="#ctx0" brushRef="#br0" timeOffset="60302.6">18533 4212 383 0,'51'-61'0'0</inkml:trace>
  <inkml:trace contextRef="#ctx0" brushRef="#br0" timeOffset="60903.51">18820 3884 292 0,'26'-31'118'0,"0"-3"4"16,-7 1-75-16,0 4-20 15,-6 3-14-15,-4-6 1 16,-9 4-5-16,-7 1 4 0,-10 1-7 16,-16-3 0-16,-11 5-5 15,-26 1 5-15,-6 6-3 16,-25 6 3-16,-10 7-2 15,-30 9 3-15,0 4-6 16,-36 12 2-16,9 4-2 16,-32 18 1-16,14 2-2 0,-24 16 3 15,26-1-2-15,-13 13 2 16,30-10-3-16,-15 12 1 16,38-5-1-16,-7 16 1 15,24-3-3-15,-2 19 3 16,34-2-2-16,4 18 0 15,29-10-6-15,14 4 0 16,29-10-1-16,14 5 1 16,28-18 1-16,19 9 3 15,15-4 3-15,36 5 5 16,9-8-4-16,39 11 8 16,9-19-1-16,45 1 2 15,-1-18-3-15,38-17 3 16,-10-21-5-16,38-14 2 15,-13-19-5-15,37-18 0 16,-23-9-1-16,33-18 0 0,-36-6-1 16,15-22 0-16,-51-1-3 15,-3-19-1-15,-52 1-1 16,-7-21 2-16,-40 7-1 16,0-20-4-16,-28 2 0 15,1-27 0-15,-23 16-9 16,-13-23-9-16,-30 19 22 0,-25-5 17 15,-34 26 0-15,-37-5 7 16,-25 35 11-16,-58 8-18 16,-11 24-17-16,-64 15-2 15,-2 21-3-15,-56 6 127 16,22 10-264-16,-46 3 130 16</inkml:trace>
  <inkml:trace contextRef="#ctx0" brushRef="#br0" timeOffset="167320.22">21200 5528 289 0,'2'9'69'0,"5"7"36"15,5 6-80-15,8 0 6 16,2 6 0-16,13-5 4 0,2-3-13 15,4-1 2-15,-12-11-6 16,5-8 3-16,-18-7-5 16,3-3 6-16,-12-10-9 15,12 4 0-15,-11-7-6 16,4 2 4-16,-11-4-3 16,4 3 6-16,-8 1-2 15,1 6 1-15,1 5-5 0,1 5 0 16,1 5-7-16,2 5 2 15,2 0-4-15,1 8 4 16,3 0-5-16,6 6 3 16,0 0-3-16,6 3 3 15,3 2-2-15,1 0 1 16,5 0 0-16,8-1 1 16,1-1-2-16,6-4 1 15,3 1 0-15,6-7 1 16,4 4-2-16,11-4 5 15,-1-6-5-15,14-1 5 16,-2-1-4-16,7-8 2 16,-6-3-2-16,9 0 3 15,-13-2-5-15,10-6 5 16,-12 0-4-16,1 3 2 0,-10 0-3 16,0-7 3-16,-16 7-2 15,-2-3 3-15,-14-6-2 16,-5-3 3-16,-14 2-1 15,-9-7 2-15,-8 5-4 16,-8-4 2-16,1 8-1 16,-5 1 0-16,4 6 0 15,-2 6 0-15,7 4-1 0,-1 4-1 16,5 5 0-16,4 4-4 16,3-4-3-16,0 5-16 15,3 3 11-15,4-6-156 16,-10-7 43-16</inkml:trace>
  <inkml:trace contextRef="#ctx0" brushRef="#br0" timeOffset="173953.82">3962 5719 411 0,'-1'-14'93'16,"-2"-5"34"-16,12 9-124 16,-3-9-2-16,3 0-5 15,-3-1 5-15,-6-1 6 16,7 0 9-16,-7 10 2 15,2 1 5-15,2 6-5 0,-1 5-2 16,-6 3-10-16,5 7-1 16,-7 2-5-16,2 11 2 15,-4-1-3-15,-8 11 3 16,0 3-2-16,-2 14 1 16,-4-4-2-16,-6 17 5 15,3-9 1-15,2 15 3 16,-1-13 2-16,2 1 6 15,14-12-5-15,3 6 4 16,2-17-5-16,9 2 1 16,5-5-8-16,11-1 3 15,2-10-4-15,10-3 4 16,4-7-4-16,13-9 3 16,-4-7-3-16,12-6 1 15,-3-3-7-15,6 1-15 0,-16 5-12 16,-4-2-141-16,-17 6 26 15</inkml:trace>
  <inkml:trace contextRef="#ctx0" brushRef="#br0" timeOffset="174294.49">4715 5747 430 0,'2'7'100'0,"-2"9"37"15,4 14-127-15,-2 17-6 16,1 10-2-16,-6 20 0 16,-2-5 3-16,2 19 1 15,-1-8-1-15,4 5 0 0,3-23-3 16,0-5-18-16,-2-27-7 16,0-18-119-16,-5-26 23 15</inkml:trace>
  <inkml:trace contextRef="#ctx0" brushRef="#br0" timeOffset="174508.48">4543 5788 466 0,'30'-9'108'15,"9"2"40"-15,18-3-128 16,3-1-11-16,10-5 6 15,-5 6-3-15,0-6 3 16,-14 0-7-16,-6 3-1 16,-15 8-11-16,-17-3-9 15,-21 8-151-15,-28 8 44 16</inkml:trace>
  <inkml:trace contextRef="#ctx0" brushRef="#br0" timeOffset="174671.05">4576 5931 523 0,'6'12'156'16,"13"2"31"-16,4-3-149 15,10 7-20-15,6-2-12 16,6-1-28-16,-8-11-14 16,13-8-149-16,-19-18 19 15</inkml:trace>
  <inkml:trace contextRef="#ctx0" brushRef="#br0" timeOffset="175248.01">5431 5865 481 0,'-1'-7'124'0,"1"-5"42"15,-2 4-138-15,-5-2-3 0,5 2-6 16,-4 1 5-16,-3 5-8 16,-4 11-1-16,7 7-8 15,-5 16-3-15,-1 11-4 16,5 26-2-16,2 5 2 15,2 17 0-15,3-9 0 16,3-2 0-16,0-26-1 16,3-12 1-16,-3-24-1 15,5-19 2-15,3-19-2 0,-7-20 4 16,1-13-2-16,0-21 8 16,-11 1 1-16,-8-18 11 15,1 7 0-15,-9-3 1 16,7 13-7-16,5 16-4 15,9 24-10-15,12 7-3 16,15 19 0-16,8 15 2 16,0-3-3-16,8 12 3 15,-3 9-2-15,-4 9 3 16,-9-1-4-16,-5 6 4 16,-8-1-2-16,-15 4 4 15,-9-7-5-15,-10 1 3 16,-7-2-1-16,-2-1-7 15,-3-12-6-15,-6-2-4 16,18-2-14-16,0-9-16 0,2-11 10 16,11-8-153-16,12-5 43 15</inkml:trace>
  <inkml:trace contextRef="#ctx0" brushRef="#br0" timeOffset="176525.9">3760 6985 385 0,'-9'9'101'0,"-2"10"26"15,1 5-108-15,5 13-10 16,-1 0-5-16,2 16-1 15,6 1 5-15,2 13-2 16,2 0 3-16,0 16-2 16,4-8 0-16,-2 1-5 15,-2-13-1-15,1-11-1 16,-5-24-137-16,-5-9 43 16</inkml:trace>
  <inkml:trace contextRef="#ctx0" brushRef="#br0" timeOffset="176968.23">4253 6851 441 0,'0'6'95'16,"-3"11"42"-16,-3 5-129 15,-3 13-5-15,-3 5 5 0,2 12 3 16,-2 4 3-16,-3 9 0 16,3-7 2-16,-5 8-7 15,1-11-2-15,-2-2-5 16,3-11 1-16,-2-2-5 16,2-11 5-16,0-7-4 15,5-9 4-15,-2-5-3 16,6-5 3-16,1 0-2 15,4-2 4-15,-5-1-1 16,9 1 3-16,-2 1-3 16,1-1 2-16,2 0-4 15,2 4 0-15,3 3-4 16,-1-4 4-16,5 1-5 16,-2-3 5-16,4 4-7 15,-2-3 2-15,-1 1-7 0,-4 1 0 16,2 1-12-16,-5-9-2 15,-1 2-132-15,-4-4 36 16</inkml:trace>
  <inkml:trace contextRef="#ctx0" brushRef="#br0" timeOffset="177354.71">4474 7157 292 0,'-3'5'169'0,"-2"3"-24"15,-5 7-51-15,-5 5-71 16,-12 1-15-16,-11 3-7 15,-2 4 2-15,-5-4 0 16,6-5-1-16,3 2-2 16,10-9 3-16,4-2-4 0,10-6 2 15,7 1-3-15,10-2 2 16,8 3-3-16,7 0 4 16,13 5-2-16,3 3 2 15,4 5-2-15,1-2 4 16,-1 4-6-16,-11-3-4 15,-4-3-19-15,-13-7-3 0,-1-7-120 16,-20-11 22-16</inkml:trace>
  <inkml:trace contextRef="#ctx0" brushRef="#br0" timeOffset="177906.13">4451 7096 472 0,'23'21'124'16,"-11"-4"34"-16,6 18-130 15,0 5-25-15,3 19-2 16,-11-3 3-16,2 16-4 16,-4-2 3-16,-5 6-3 15,0-13 3-15,-2-4-5 16,-1-25-1-16,2-7-7 15,0-21-1-15,2-15-10 0,-3-11 0 16,1-3-11-16,-4-9 1 16,1-15-9-16,-3 2 10 15,6-2 15-15,3 2 20 16,2-2 12-16,7 19 12 16,5 1-4-16,1 8-7 15,2 0-8-15,1 2 0 0,4-6 2 16,-3 3 5-16,6-5-3 15,-3-1-1-15,3-2-4 16,-10-1-5-16,-5-11-4 16,-10 2 1-16,-5-4-2 15,-7 0 1-15,-1 4-1 16,1 8 2-16,1 9-2 16,-1 9 4-16,2 15-4 15,2 12 3-15,9 24-3 16,0 9 3-16,12 17-3 15,-3 0 4-15,8 13-3 16,-8-13 3-16,10 9-2 16,-10-15-3-16,3-3-19 15,-6-16-7-15,-1-10-17 16,-4-23-33-16,-3-13-73 0,4-10 15 16</inkml:trace>
  <inkml:trace contextRef="#ctx0" brushRef="#br0" timeOffset="178194.4">5069 7379 401 0,'20'-11'132'0,"-2"-1"19"16,10-5-107-16,1 1-29 0,8-5-10 15,-4 1-2-15,11-1-4 16,-7 4 3-16,1 7-4 16,-5 13 4-16,-4 13-6 15,-16 8 4-15,-5 16-8 16,-10 5 3-16,-11 19-6 15,-8-4 5-15,-5 6-2 16,-1-10 6-16,5 5 1 16,-1-18 8-16,11 1-3 15,6-9 3-15,7-5-4 16,7-13 2-16,14-3-6 16,3-11 3-16,10-7-4 15,5-3-2-15,3-14-21 16,-11-5-121-16,2-6 29 15</inkml:trace>
  <inkml:trace contextRef="#ctx0" brushRef="#br0" timeOffset="178360.95">5338 7606 404 0,'54'26'172'0,"3"-20"-3"0,21-3-92 15,9-2-85-15,21-22-16 16,-12-16-143-16,17-18 37 16</inkml:trace>
  <inkml:trace contextRef="#ctx0" brushRef="#br0" timeOffset="178890.53">7839 6189 510 0,'-21'0'128'0,"3"4"39"0,-12 10-145 16,-5 1-21-16,-6 3 1 16,6 4 3-16,-5-3 2 15,10 0 2-15,4 6 0 16,9-5-4-16,10 2-3 15,8-4-3-15,14-3-1 16,9-7-2-16,20 1 0 16,1-4 1-16,9 4 0 15,-2 3 4-15,4 5 3 16,-22 3 2-16,4 5 1 16,-11 0 4-16,-9 1-2 15,-10-2 1-15,-7 3-3 16,-16-7-1-16,-11-1-5 15,-4 3-1-15,-16-3-12 16,-5-8-4-16,-3 1-15 16,5 3-3-16,2-3-16 0,17 0 4 15,9-1-121-15,13-5 37 16</inkml:trace>
  <inkml:trace contextRef="#ctx0" brushRef="#br0" timeOffset="179490.87">7869 6646 362 0,'42'-11'126'0,"-12"4"15"0,3 13-91 16,-8 13-34-16,1 17-5 16,-11 6-1-16,1 22-4 15,-8-1 1-15,1 4 5 16,-7-6 5-16,2-5-1 16,-4-22 4-16,0-4-4 15,0-14-3-15,-4-20-3 16,-4-16 1-16,-1-21-4 15,3-14 3-15,-6-28-5 16,2-1 1-16,-5-19-1 16,4 11 3-16,8-3-1 15,6 23 2-15,12 7-6 16,9 28-1-16,12 12-3 16,0 17 2-16,4 9-2 15,-4 7 2-15,2 9-3 16,-14 6 4-16,-6 6-5 0,-9 2 3 15,-15 9-2-15,-9-7 5 16,-13 7-5-16,-4-6 3 16,-7-8-2-16,3-6 4 15,0-8-4-15,12-11 4 16,5-6-3-16,11-8 0 16,11-7-5-16,7-1 4 0,13-7-5 15,1 2 6-15,9 4-2 16,-3 4 3-16,3 2-3 15,-6 8 4-15,4 7-6 16,-8 3 5-16,3 9-3 16,-6 6 4-16,3 8-5 15,-10-3 4-15,8 11-2 16,-4-10 4-16,-1-3-8 16,-2-5 4-16,1-3-5 15,-8-10 2-15,1-4-12 16,-1-4-2-16,-3-17-21 15,2-1-7-15,-2-13-68 16,3 1 5-16,-3-6 22 16,5 9-50-16,-3-3 34 0</inkml:trace>
  <inkml:trace contextRef="#ctx0" brushRef="#br0" timeOffset="179681.36">8394 6214 420 0,'-12'-7'112'15,"9"5"29"-15,3 1-117 16,6 10-4-16,-3 1-6 16,-3 7-1-16,2 3 1 0,-4 6-4 15,-1-7-9-15,-7 2-14 16,10-8-7-16,5-12-17 16,9-10-72-16,12-20-44 15,15-9-12-15</inkml:trace>
  <inkml:trace contextRef="#ctx0" brushRef="#br0" timeOffset="180251.61">8852 5721 449 0,'-1'-3'123'16,"-6"21"30"-16,-8 25-121 16,-9 6-28-16,-12 19-3 15,-1 6 1-15,-1 16 3 16,2-8 5-16,0 10-1 0,12-13 5 15,3 7-2-15,9-17-4 16,2 0-5-16,8-19 1 16,2-7-2-16,6-12 0 15,5-12 0-15,4-6 2 16,10-2-4-16,1-11 4 16,8-10-4-16,5 1 4 15,-1-16-5-15,-1-5 3 0,4-2-3 16,-5 0 2-16,-8-11-4 15,-2 10 5-15,-7-2-6 16,-8 9 0-16,-5 5-1 16,-2 12 3-16,-8 9-4 15,-2 9 5-15,-7 12 0 16,2 9 3-16,0 9-1 16,7 5 5-16,2 0 1 15,10-7 2-15,8-6 3 16,5-13 5-16,11-12 1 15,7-6 2-15,16-13-5 16,-3-9-4-16,6-10-7 16,-3-2-1-16,1-1-5 15,-10 7 3-15,4 13-1 16,-10 15 1-16,2 15-3 0,-12 8 1 16,-3 14-1-16,-10-8 1 15,-8 10-1-15,-11-7 2 16,-13 2 0-16,-7-5 2 15,-19 9-1-15,-1-9 2 16,-9 1-11-16,2-9-9 16,-14-6-10-16,6-10-162 15,-3-9 41-15</inkml:trace>
  <inkml:trace contextRef="#ctx0" brushRef="#br0" timeOffset="182462.07">7776 7264 275 0,'13'-5'111'0,"10"-5"6"0,-1 2-65 16,13 0-19-16,-5 2-11 15,9 1 2-15,-8-2-7 16,7 4 0-16,-11 2-8 16,-1 10-2-16,-11-2-5 15,-8 14 2-15,-14 2-5 16,-13 7 2-16,-7 0-1 16,-9 6 3-16,-3-8-2 15,1-2 3-15,8-6-2 0,5-6 1 16,4-8-2-16,9-1 0 15,5-5 1-15,14 4 1 16,5 0 0-16,24 7 4 16,3 5-1-16,9 6 1 15,0-1-2-15,6 1 0 16,-15 1-4-16,-2 0 0 16,-11-3-1-16,-8 4 1 15,-12 0-1-15,-18 1 0 16,-11-1-8-16,-17 2-23 15,-4-3-119-15,-1-4 24 16</inkml:trace>
  <inkml:trace contextRef="#ctx0" brushRef="#br0" timeOffset="182864.1">8255 7665 406 0,'28'-16'119'0,"-10"8"21"15,0-2-105-15,-15 9-34 16,0 0-1-16,-8 9-3 16,-2 2 3-16,-5 7 0 0,3 6 1 15,6 7-2-15,-1 2 2 16,8-4-2-16,14 1 3 16,9-6 2-16,6-13 4 15,9-11 3-15,9-13 2 16,-10-13-2-16,4-14 2 15,-6-2-2-15,-9-9-1 16,-9 2-2-16,-10-5 0 16,-16 7-7-16,-11-2 2 15,-10 10-3-15,-9 5 2 16,-5 16 0-16,-1 12 1 16,-2 14-2-16,3 15 2 15,6 9-1-15,8 16-2 16,7-3 0-16,12 7 0 15,3-9-1-15,18 1-9 0,-2-19-4 16,17-4-3-16,0-19-145 16,7-19 42-16</inkml:trace>
  <inkml:trace contextRef="#ctx0" brushRef="#br0" timeOffset="183351.5">7164 7627 343 0,'15'-8'78'0,"0"-9"31"15,1 6-95-15,2-1 4 16,-4-3 0-16,-1-2 9 16,-2 7 2-16,1-4 1 0,-9 1-7 15,4 2-1-15,-1-3-7 16,4-4 2-16,3 5-4 15,0-6 0-15,2 3-3 16,2 1 3-16,-5 3-6 16,4 2-1-16,1 11-5 15,-1 8 1-15,-1 11-2 16,5 12 0-16,-9 10 0 0,2 6 1 16,-1-6 0-16,6-3 0 15,-1-11-3-15,11-11-5 16,-1-23-7-16,10-1-15 15,1-9-11-15,10-4-121 16,-3-9 29-16</inkml:trace>
  <inkml:trace contextRef="#ctx0" brushRef="#br0" timeOffset="183931.46">8900 7250 462 0,'-11'29'111'0,"5"9"39"0,3 14-129 16,-1 4-21-16,-2 11 2 16,6-5 2-16,2 12 8 15,-7-10 0-15,3 8 2 16,-2-11 1-16,0 0-3 16,-3-18-9-16,9-6 0 15,-3-19-1-15,3-14 1 16,2-17-1-16,9-17-1 15,4-7-4-15,11-11-3 16,0-1-3-16,8 3 1 16,-6 15 1-16,-7 0 4 15,-8 14 3-15,-2 8 0 16,-6 12-3-16,-5 5-2 16,-3 6-2-16,-5 2 1 15,-8 1-2-15,-4 3 5 0,-3-4 2 16,-3 6 6-16,3-1 0 15,2 2 4-15,4-1-3 16,4 4 3-16,5-4-3 16,6 0-2-16,4-3-1 15,9-3 1-15,2-11-5 16,10-5-6-16,1-4-7 16,8-13-26-16,-7-9 7 0,11-10-128 15,-6-4 28-15</inkml:trace>
  <inkml:trace contextRef="#ctx0" brushRef="#br0" timeOffset="184140.63">9323 7521 424 0,'-3'-9'134'0,"3"19"19"16,3 15-116-16,-8 15-18 16,-5 4-14-16,7 21 4 15,1-7 2-15,1 11 1 16,10-6-1-16,7 7-1 15,2-16-4-15,-1-2-7 16,4-19-7-16,-6-10-2 16,-2-10 0-16,-4-18-4 15,-13-10-5-15,-7-18-140 0,-10-10 42 16</inkml:trace>
  <inkml:trace contextRef="#ctx0" brushRef="#br0" timeOffset="184751.99">9345 7780 389 0,'11'-1'109'15,"13"4"31"-15,1 3-112 16,7-2-3-16,-1-8-10 16,11-5-1-16,-4-9-5 0,-1-10-2 15,-5-2-3-15,2-4 0 16,-11 3-3-16,-1-7 1 16,-7 6-1-16,-10-4-1 15,-4 5-1-15,-5 1 3 16,-4 11 1-16,-1 14 0 15,-1 9 0-15,-5 19 9 16,10 14-2-16,-5 14 2 16,1 3 1-16,6 16 0 15,3-14-9-15,-2 5 0 16,7-13-6-16,4-9-4 16,4-18-3-16,5-9-4 15,6-13-3-15,-4-12-10 16,7-4-4-16,-5-6-2 0,1 1 4 15,-2-2 8-15,1 7 16 16,-2 4 19-16,1 4 6 16,3 4 6-16,-5 3-4 15,7 4 0-15,-5 0-9 16,6 3 3-16,-7-2-5 16,8 2 1-16,-6-2-7 15,2 4-1-15,-4-2-5 16,-5 4 1-16,-6 3-2 0,-9 5 1 15,-9 2-2-15,-12 7 0 16,-3 2-1-16,-6 10 1 16,0-5 1-16,0 3 3 15,9 0-2-15,3 0 3 16,6-6-1-16,6 3 1 16,10-4-2-16,7-5 1 15,8-3 0-15,5-5 1 16,1-9-5-16,1-6-4 15,-3-4-7-15,-5-12-10 16,-6-5-10-16,-9-4-10 16,-3-1 3-16,-12-5-111 15,-3 4 34-15</inkml:trace>
  <inkml:trace contextRef="#ctx0" brushRef="#br0" timeOffset="184878.66">9964 8081 324 0,'-5'11'146'0,"5"0"-1"16,7 3-71-16,4-6-51 15,4-1-9-15,0 0-11 16,4 0-1-16,-2-4 0 16,4 6-5-16,-3-6-143 15,3-6 44-15</inkml:trace>
  <inkml:trace contextRef="#ctx0" brushRef="#br0" timeOffset="-40983.11">1206 8278 445 0,'-6'-4'121'0,"-1"-1"35"16,1 2-129-16,4 8-5 15,-2 2-9-15,-4 8 3 16,1 6-7-16,-2 15 7 0,-5 2-5 16,1 17 7-16,2 3-4 15,-2 20 7-15,-2-7-9 16,4 15 3-16,-2-6-9 15,1 10 2-15,9-13-10 16,3 0 6-16,3-15-5 16,7-9-11-16,-3-20-15 0,9-13-21 15,2-16-140-15,12-13 28 16</inkml:trace>
  <inkml:trace contextRef="#ctx0" brushRef="#br0" timeOffset="-40629.05">1509 8687 449 0,'-15'28'130'16,"-3"-2"25"-16,-7 17-116 16,5 3-32-16,-1 9-3 15,5-2-4-15,4 3 3 16,9-12-4-16,4-9 3 15,5-12-1-15,5-9-1 0,-1-13 3 16,8-8 5-16,-3-8 2 16,3-15 6-16,0-8 0 15,-1-13-3-15,-8-1-5 16,1-14 0-16,-5 7-7 16,-7-6 1-16,-2 9-3 15,-4 0 4-15,-4 11-6 16,2 11 4-16,5 20-5 0,1 14 0 15,5 13-8-15,4 24-6 16,4 8-13-16,3 6-141 16,7-2 38-16</inkml:trace>
  <inkml:trace contextRef="#ctx0" brushRef="#br0" timeOffset="-40057.34">2014 8290 424 0,'-8'36'127'16,"-1"19"29"-16,3 2-119 15,4 13-3-15,2-6-13 16,0 4 1-16,-1-16-4 15,1 2 7-15,0-16-10 16,1-3 9-16,1-13-3 16,1-5 3-16,0-9-10 15,3-4 1-15,3-6-11 16,6 0 3-16,6-4-8 0,10 4 3 16,1 0-7-16,10 7 4 15,-11 5-6-15,-1 5 6 16,-10 1-5-16,-5 7 9 15,-10-2-4-15,-7 5 5 16,-7-3-4-16,-8 3 4 16,-5-11-6-16,-8 1 5 15,-3-9-4-15,3 1-9 16,6-4-6-16,6 5-10 16,4-9-8-16,7 2-5 15,5-4 3-15,13 0 6 16,-2 2 9-16,16 3 6 15,1-1 7-15,4 0 9 0,-3-3 1 16,6-2 8-16,-6-2-3 16,3 3 2-16,-5-1-5 15,1-2 0-15,-2 9-5 16,-3 8 1-16,-6-5-5 16,0 9-5-16,-6 8-9 15,-6-8 22-15,1-1-159 16,1 6 58-16</inkml:trace>
  <inkml:trace contextRef="#ctx0" brushRef="#br0" timeOffset="-39882.81">2450 8850 425 0,'-9'-29'156'15,"6"8"13"-15,3 6-106 16,6 7-40-16,-6 6-18 15,1 3-16-15,-1 4-12 16,2 0-13-16,4-3-135 16,6-6 38-16</inkml:trace>
  <inkml:trace contextRef="#ctx0" brushRef="#br0" timeOffset="-39676.36">2910 8280 404 0,'1'4'142'16,"-7"11"11"-16,-7 11-108 15,-2 21-15-15,2 13-20 0,1 19 4 16,3 3-5-16,2 16 1 16,6-9-5-16,0 6-17 15,-5-17 25-15,0-2-176 16,-3-30 49-16</inkml:trace>
  <inkml:trace contextRef="#ctx0" brushRef="#br0" timeOffset="-39525.77">2530 8936 467 0,'20'14'152'0,"15"5"23"16,7-1-135-16,26 1-13 15,2-9-32-15,14-3-167 16,-8-13 45-16</inkml:trace>
  <inkml:trace contextRef="#ctx0" brushRef="#br0" timeOffset="-39123.84">3485 8840 504 0,'17'2'143'0,"3"1"33"0,3 3-148 16,15 4-12-16,1 3-15 15,12 2-6-15,3-4-10 16,6-2-11-16,-5-7-8 16,4-7-140-16,-10-6 39 15</inkml:trace>
  <inkml:trace contextRef="#ctx0" brushRef="#br0" timeOffset="-38853.56">3982 8709 458 0,'16'9'122'0,"11"-1"36"16,3 2-133-16,6 1-11 16,-6 0-9-16,6 0 2 15,-7 0-6-15,-4 4 2 16,-14-2-4-16,-5 9 2 15,-12 4-2-15,-12 4 1 16,-3-4 0-16,-3 10 1 16,3-9 1-16,0-7-10 15,6-9-2-15,9-14-149 0,6-19 40 16</inkml:trace>
  <inkml:trace contextRef="#ctx0" brushRef="#br0" timeOffset="-38418.85">4711 8669 489 0,'18'4'152'16,"-6"-6"24"-16,11 2-126 15,9 1-40-15,6-1-4 16,-8-1-6-16,3 6-1 16,-6 2-4-16,-1 2 2 15,-4 1-2-15,0 11 3 16,-7 3-1-16,-4 10 6 16,-8-1-1-16,-12 16 12 15,-9-2-1-15,-6 13 10 16,-6-4-4-16,-15 14 2 15,2-9-12-15,-7 6 0 0,2-8-8 16,0 3 3-16,13-15-5 16,8-2 6-16,12-11-1 15,8-3 3-15,12-3 2 16,14-5 4-16,7-3-4 16,15-1 2-16,3-5-5 15,4-8-11-15,1-4-13 16,5-11-30-16,-5-5-163 0,0-29 34 15</inkml:trace>
  <inkml:trace contextRef="#ctx0" brushRef="#br0" timeOffset="-38065.71">5284 8686 416 0,'11'23'132'0,"-7"1"17"16,-1 10-104-16,-3-3-36 16,-6 5-4-16,3-2-5 15,3 2 4-15,-3-6-5 0,3 1 5 16,3-11-4-16,-1-3-3 16,-1-10-10-16,8-9-139 15,0-11 38-15</inkml:trace>
  <inkml:trace contextRef="#ctx0" brushRef="#br0" timeOffset="-37797.35">5491 8810 463 0,'-1'30'142'15,"2"-3"24"-15,5 6-119 16,8-8-38-16,5-3-6 15,2-14-12-15,8-14-10 16,5-11-7-16,2-11 2 0,-6-4 1 16,0-10 8-16,-12 3 13 15,-3-5 16-15,-9 5 1 16,-8-5 8-16,-5 11-3 16,-8 7-1-16,-6 10-14 15,-7 17-18-15,2 11-5 16,-3 19-145-16,5 2 33 15</inkml:trace>
  <inkml:trace contextRef="#ctx0" brushRef="#br0" timeOffset="-37185.99">6124 9201 485 0,'8'-6'138'0,"10"2"31"16,7 3-141-16,10 2-12 16,-1 2-14-16,13-1-1 0,-8-1-7 15,8-1 3-15,-4-3-5 16,6 2-4-16,-11-2-2 16,7 0-9-16,-10-2-4 15,-1 5-132-15,-12-4 35 16</inkml:trace>
  <inkml:trace contextRef="#ctx0" brushRef="#br0" timeOffset="-36913.21">6606 8902 435 0,'15'26'152'16,"4"-6"11"-16,8 9-102 15,6-5-54-15,12 6-3 16,-9-6-5-16,5 5 2 16,-7-3-5-16,-10 5 2 15,-10-1-5-15,-7 8 7 16,-16-5-4-16,-4 5 5 16,-5 2-2-16,-8 2 6 15,2-4-6-15,-4 3 5 16,1-11-5-16,1 2-13 0,4-17-150 15,-1-7 45-15</inkml:trace>
  <inkml:trace contextRef="#ctx0" brushRef="#br0" timeOffset="-21234.64">7476 8891 475 0,'-2'-8'112'0,"1"-1"40"15,2 2-135-15,-1 1-12 16,0 3 0-16,5 3-3 16,0 3 3-16,-1 6 0 15,2 3 3-15,3 11-1 16,-6 7 2-16,1 10-4 16,-1 7 2-16,0 19 2 0,-3-4 7 15,2 20 6-15,-1 2 4 16,-1 4 1-16,2-19-1 15,-2 1-9-15,3-22-4 16,-2-16-6-16,3-13-11 16,3-9-27-16,-1-10-7 15,0-14-160-15,-3-18 26 16</inkml:trace>
  <inkml:trace contextRef="#ctx0" brushRef="#br0" timeOffset="-20858.65">7950 9097 509 0,'-10'29'135'16,"2"1"36"-16,-7 14-142 16,4 10-23-16,-2 12-7 15,5-2 5-15,-1 4-4 16,8-10 3-16,4-3-4 15,-1-17 5-15,8-8-5 16,2-11 10-16,6-14-1 16,0-15 5-16,9-15-5 0,-2-12 3 15,7-22-9-15,-9-7-3 16,-3-11-9-16,-9 3-2 16,-7-8-1-16,-11 19 2 15,-11-4 0-15,-7 14 14 16,-6 5 2-16,2 15 7 15,-2 10-3-15,6 18 3 16,-2 20-9-16,3 12 1 0,-4 7-17 16,8 2-7-16,2 7-12 15,3-11-146-15,3-4 37 16</inkml:trace>
  <inkml:trace contextRef="#ctx0" brushRef="#br0" timeOffset="-20431.79">8516 8894 576 0,'19'3'152'0,"1"0"39"16,1 1-160-16,-1 2-23 0,-4 1-3 15,2 2-5-15,-3 1 2 16,4 7-4-16,-4-1 3 16,0 5-6-16,-6-3 4 15,-1 4-2-15,-4-1 3 16,-10 2-2-16,-2 7 3 16,-7 7-4-16,-5 2 6 15,-9 6-2-15,3 5 5 0,-5 3 5 16,2-3 4-16,5 7-6 15,7-10 3-15,8-2-5 16,9-10-2-16,9-2-7 16,10-10 6-16,11-2-4 15,6-6 2-15,12-4-5 16,5-8 4-16,3-4-13 16,-9-7-7-16,4-4-27 15,-10-4-5-15,-5-15-154 16,-5-2 34-16</inkml:trace>
  <inkml:trace contextRef="#ctx0" brushRef="#br0" timeOffset="-20185.2">9248 9092 633 0,'1'20'158'15,"-5"6"47"-15,-1 2-174 16,2 8-29-16,0-4-1 16,5 1-2-16,7-3 0 0,6-4-11 15,4-6 1-15,9-4-10 16,2-9-2-16,10-13-15 16,3-9 2-16,8-13-17 15,-9-10-133-15,-1-10 38 16</inkml:trace>
  <inkml:trace contextRef="#ctx0" brushRef="#br0" timeOffset="-20029.63">9522 9101 539 0,'-18'65'181'0,"-4"12"22"15,2 8-147-15,1 1-24 16,2-17-24-16,-4 3-41 15,2-26-7-15,4-8-166 0,1-14 19 16</inkml:trace>
  <inkml:trace contextRef="#ctx0" brushRef="#br0" timeOffset="-10634.7">11541 8493 336 0,'4'22'96'16,"3"-11"27"-16,5-7-82 15,-3 0-14-15,6-7 1 16,-2-9 6-16,6-1 0 16,-4-8-5-16,4-13 3 15,-2-1-2-15,-1-11-4 16,-4-3 0-16,3-15-5 15,-4 3 1-15,8-27-1 16,2-3 1-16,16-27-5 16,1 5 3-16,12-34-3 15,1 12-3-15,15-20-7 0,-8 14-1 16,14-24-4-16,-7 23-1 16,11-17-4-16,-10 20 4 15,9-5-2-15,-3 33 2 16,8-11-2-16,-13 29 2 15,14 7-3-15,-12 24-1 16,5 4-3-16,-8 35 2 0,12 16-5 16,-14 21 5-16,10 28-2 15,-9 18 4-15,6 35-2 16,-9 12 5-16,4 40-4 16,-4 2 5-16,3 38-2 15,-9-8 1-15,13 34-2 16,-9-16 7-16,9 32 0 15,-3-23 15-15,19 25 1 16,-11-25 5-16,16 23-9 16,-9-26 2-16,20 24-17 15,-13-22 0-15,10 28-5 16,-5-23 4-16,4 29-5 16,-12-27 5-16,7 28-3 15,-9-26 3-15,-1 22-3 16,-14-36 4-16,2 22 3 0,-14-43 4 15,2-2-1-15,-10-41 6 16,9-6-4-16,-10-48-4 16,13-19-4-16,-9-35 0 15,13-29-2-15,1-29 2 16,13-34-3-16,-6-17 5 16,16-18-6-16,-11 0 2 15,1-11-3-15,-8 21 4 0,-2-1-4 16,-17 23 4-16,-1 6-1 15,-13 21 3-15,-4-7-1 16,-8 10 5-16,4-16 4 16,-5-2 5-16,8-25-5 15,-2-4 1-15,10-46-6 16,5-7-3-16,12-42-8 16,3-9 5-16,15-41-8 15,-1 23 0-15,7-25-8 16,-6 29 2-16,10 2-8 15,-13 42 3-15,6 13 1 16,-10 43 5-16,2 25 0 16,-16 37 7-16,2 28-2 15,-9 30 4-15,3 36 6 16,-9 21 7-16,4 41 3 0,-11 13 7 16,5 25 0-16,-13-12-4 15,10 8-6-15,-6-35-4 16,13-6 0-16,-1-29-1 15,11-10 4-15,2-29 3 16,22-8-3-16,-4-18 5 16,22-14-2-16,-1-9-4 15,17-9-1-15,-19-2 1 0,13-4-2 16,-21 4 1-16,6 0 1 16,-18 3 0-16,-1-2-3 15,-11-1 0-15,5-10-3 16,-10-1-1-16,9-11-1 15,-8 1 1-15,2 3-7 16,-13 8-2-16,6 15-9 16,-14 25-1-16,14 27-1 15,-12 22 6-15,7 37 0 16,-7 14 10-16,4 27 0 16,-11-5 5-16,5 16 1 15,-1-24 8-15,7-3 7 16,-5-41 9-16,4-16 2 15,2-37 2-15,14-25 3 16,-2-35-4-16,32-40-11 0,1-26-2 16,29-52-7-16,-2-23-11 15,29-53-5-15,-10 4 5 16,26-51-13-16,-17 24 0 16,18-36-9-16,-21 42 0 15,15-35-19-15,-24 57 4 16,6-10 1-16,-27 51 12 0,4 8 1 15,-26 70 21-15,1 13 4 16,-18 44 3-16,3 22-4 16,-10 26 3-16,8 22-8 15,-8 21 7-15,14 32-4 16,-8 17 2-16,8 43-1 16,-8 1 4-16,4 49-4 15,-9-6 3-15,9 33-2 16,-5-21 3-16,8 27-2 15,-9-41 1-15,17 4-4 16,-4-37 4-16,11-2-2 16,-1-43-1-16,23-9-1 15,-7-25 2-15,27-3-4 16,-10-15 4-16,17 12-3 16,-14 7 4-16,10 21-4 0,-27 5 6 15,7 31-5-15,-24-5 5 16,-2 14-3-16,-19-13 9 15,-3 5-38-15,-16-30-19 16,4-1-35-16,-13-26-166 16,-13-39 16-16</inkml:trace>
  <inkml:trace contextRef="#ctx0" brushRef="#br0" timeOffset="-9487.25">14074 8361 258 0,'-6'-8'38'15,"6"1"38"-15,-2 1-67 16,6-1 24-16,0 0 19 16,-2 0 12-16,-2 1 3 0,1 2-5 15,2 0-21-15,2 1-12 16,1 3-9-16,-2 1-10 16,-2 2-3-16,-2 3-3 15,-6 3 1-15,-9 8-3 16,0 3 3-16,-8 9-3 15,-1 3 2-15,3 17-4 16,6-5 3-16,0 8-6 16,9-3-3-16,3-7-18 15,3-20-133-15,6-7 34 16</inkml:trace>
  <inkml:trace contextRef="#ctx0" brushRef="#br0" timeOffset="-8940.5">13543 6542 361 0,'-3'9'83'16,"-7"2"30"-16,0 2-102 15,3 0-7-15,-5-7 1 16,3 2 1-16,6 2 8 16,-1 1 0-16,4 3 5 15,4 4-5-15,-1 7-1 0,0 14-9 16,-3 6 1-16,-5 9-12 16,0 2 231-16,-5-1-358 15,-3-19 188-15</inkml:trace>
  <inkml:trace contextRef="#ctx0" brushRef="#br0" timeOffset="-8283.73">14583 9965 376 0,'0'2'119'16,"-6"3"18"-16,4 4-103 15,-5 6-17-15,2 6-6 16,-4 6 0-16,2 4 5 16,1 6-1-16,6 1 1 0,-2 2-7 15,8-6-1-15,2 6-20 16,1-8-8-16,0 1-134 15,-3-5 27-15</inkml:trace>
  <inkml:trace contextRef="#ctx0" brushRef="#br0" timeOffset="-7836.16">15535 11892 448 0,'-6'18'119'15,"5"8"31"-15,1 7-122 16,6 1-25-16,-1 9-5 16,2 1 1-16,-1-1-5 15,6-8 0-15,-2-3-10 16,-2-12 135-16,5-11-267 16,-10-16 126-16</inkml:trace>
  <inkml:trace contextRef="#ctx0" brushRef="#br0" timeOffset="-7265.57">17613 8639 372 0,'0'1'119'0,"4"4"15"16,-2 1-97-16,0 4-27 15,-1 0-6-15,4 5-5 16,-2 2 5-16,-3 10-3 15,-2 5 1-15,-1 17-3 16,-5 0-134-16,1 14 42 16</inkml:trace>
  <inkml:trace contextRef="#ctx0" brushRef="#br0" timeOffset="-6793.83">17942 9602 335 0,'1'18'126'0,"-1"10"3"16,-4 5-81-16,-2 8-57 16,-2-5-13-16,4 2-10 15,-1-9 3-15,5-6 1 0,0-9 17 16,2-9-96-16,-1-10 42 15</inkml:trace>
  <inkml:trace contextRef="#ctx0" brushRef="#br0" timeOffset="-6644.23">18068 9796 460 0,'-6'34'97'0,"3"5"31"15,0-6-145-15,3-10-122 16,0-14 22-16</inkml:trace>
  <inkml:trace contextRef="#ctx0" brushRef="#br0" timeOffset="-6479.67">18452 9757 455 0,'0'33'101'0,"1"4"31"15,5-4-138-15,3-1-135 0,2-12 31 16</inkml:trace>
  <inkml:trace contextRef="#ctx0" brushRef="#br0" timeOffset="2422.46">11251 5398 331 0,'1'0'79'0,"7"3"32"0,2-3-96 0,-1 1 0 16,17 1 1-16,4 2-2 15,13-3-1-15,2 0-3 16,12 0-1-16,-3-2-5 0,9-1 2 16,-6-2-4-16,1-3 1 15,-11 0-2-15,-2 0 1 16,-17 3-3-16,-11-2-6 16,-21 1-120-16,-14 5 38 15</inkml:trace>
  <inkml:trace contextRef="#ctx0" brushRef="#br0" timeOffset="3718.75">11123 5415 403 0,'-23'2'90'0,"7"1"37"15,7 5-119-15,4 0-1 16,4-1-4-16,-1 3 4 0,7 1-1 15,7 6 4-15,-3 3-3 16,6 14 1-16,6 6-3 16,-3 12-1-16,3 4-4 15,0 17 3-15,-8-4-4 16,2 16 2-16,-4-7-2 16,-3 14 3-16,-4-9-4 15,8 18 3-15,-9-12-1 0,4 25 1 16,-2-9-1-16,3 21 1 15,-1-6-2-15,7 21 3 16,-5-20-3-16,8 15 2 16,0-14-2-16,-2 2 3 15,2-20-4-15,4 7 3 16,-1-14 0-16,-1 19 0 16,-4-13-2-16,0 12 3 15,-9-9-2-15,-5 14 1 16,-3-24-2-16,-5 18 1 15,-2-13 0-15,-4 9 0 16,5-16-1-16,-1 7 2 16,5-19-1-16,0 6 3 15,4-15-4-15,2 7 3 16,4-7-2-16,-3 6 4 0,-1-11 0 16,-2 7 7-16,-4-11-3 15,-1 6 4-15,-1-7-6 16,1 7-1-16,-3-7-5 15,1 11 1-15,-3-6-3 16,1 4 4-16,5-5-2 16,2 15 1-16,0-16-2 0,1 12 3 15,0-4-4-15,-4 7 3 16,1-7-2-16,0 14 3 16,4-13-4-16,0 3 5 15,-2-12-5-15,-2 5 4 16,7-14-3-16,-6 4 2 15,6-5-3-15,0 8 3 16,5-7-4-16,-3 2 6 16,-1-7-6-16,2 8 4 15,1-13-2-15,1 4 3 16,5-5-5-16,-2 2 6 16,1-12-5-16,1 6 2 15,-4-8-2-15,-1 3 2 16,-1-3-1-16,-1-1 2 15,-3-2-2-15,-3 11 2 16,-1-5-1-16,-5 8 0 0,-3 3-1 16,1 4 2-16,-1-10-1 15,1 8 0-15,3-8-1 16,0-2 0-16,2-9-2 16,1 6 2-16,0-7-1 15,2-1 2-15,-2-7 0 16,1 5-1-16,0-12-2 0,1-1-3 15,0-4-3-15,1 2-4 16,0-9 1-16,-2 0 1 16,0-4 4-16,1 2 3 15,-1-1 5-15,-2 5 4 16,2 0-1-16,-1 0 3 16,-2 0-3-16,1 4 4 15,1-4-2-15,-2 2 4 16,-2-4-1-16,3-2 7 15,1-1-6-15,-1 2 1 16,2-4-4-16,-1 4-2 16,0-1-4-16,0 3 1 15,2-1-4-15,0 2 3 16,0 0-2-16,4 2 1 0,-2-2-2 16,-1-2 4-16,3 4-2 15,2-2 0-15,-2-4-3 16,2 1 3-16,1-1-3 15,2-2 3-15,0 1 0 16,5 1 3-16,-1 2-3 16,4 0 2-16,2 3-2 15,1 2 0-15,2 2 0 16,7-1 0-16,1 2-1 0,5-3 0 16,-1 0-3-16,6-5 0 15,-5 1-4-15,7-5-5 16,-3 1-6-16,0-3-7 15,-6 5-125-15,-2-5 36 16</inkml:trace>
  <inkml:trace contextRef="#ctx0" brushRef="#br0" timeOffset="6639.81">13813 6611 276 0,'4'8'76'0,"-2"-5"18"0,-1-3-73 16,7 3-10-16,-2-3 6 15,3-9 3-15,0 5 8 16,5 3 1-16,-1-5-3 16,4 1-7-16,-3 2-6 15,3 3-7-15,-2-3-3 16,-3 4-2-16,-3 2 4 15,-1 6-1-15,-4-7 1 0,-1 9-1 16,3 1 0-16,-3 2-4 16,1 0 2-16,0 5-3 15,-2-3 3-15,2 8-2 16,-4-4 1-16,0 10-2 16,1-4 3-16,-2 7-2 15,-3-6 2-15,0 0-3 16,1-4 4-16,-3 2-5 15,2-7 4-15,2 2-3 16,2-5 4-16,4-4-5 16,0-1 5-16,1-5 0 15,-1-1 6-15,2 0-1 16,-2-1 4-16,-1 0-5 16,-3 2 1-16,2 4-8 0,-4-1 3 15,-1 4-4-15,-1 5 4 16,0-1-5-16,0-4 1 15,2-1-6-15,1 1-1 16,-3-10-13-16,4-1 1 16,-2-1 0-16,2 1 3 15,0-4-119-15,-4 2 49 0</inkml:trace>
  <inkml:trace contextRef="#ctx0" brushRef="#br0" timeOffset="7579.3">13879 7130 142 0,'-4'10'90'16,"4"-10"0"-16,5-3-7 15,3-2-28-15,5 0 6 0,4-5-11 16,7 11-11-16,3-6-14 16,5 6-13-16,-4 4-13 15,2 0-17-15,-6-9-68 16,-1 12-45-16,-14-15-20 15</inkml:trace>
  <inkml:trace contextRef="#ctx0" brushRef="#br0" timeOffset="14767.24">19255 12177 328 0,'-15'-6'116'0,"5"0"13"15,0-2-81-15,4 0-30 16,0-3-2-16,0-1-7 0,3-3 3 16,-3 1-3-16,0-1 3 15,0 1-5-15,1 2 5 16,-1 2-2-16,5 5 5 16,-3-1-4-16,4 2 3 15,4 3-5-15,-3 0-1 16,0-1-3-16,4 3 9 15,-1 1 1-15,0-2 5 16,-3 3 3-16,4-3 2 16,-5 1-6-16,0-2-3 15,1 2-6-15,1-2 0 16,4 3-1-16,3-1-2 16,3 1-2-16,6 0 0 15,4 0-3-15,13 1 0 16,2 3 0-16,13-2 5 0,1-1 1 15,15 2 2-15,-6-8-1 16,9 1 1-16,-7-1-3 16,8-2 1-16,-10 0 0 15,1 2-2-15,-14-3 0 16,2 1-1-16,-17 2-3 16,-4 1 0-16,-8 3 0 15,0 1 0-15,-5 4-2 0,-2 0 4 16,-8-1-1-16,-2 2 3 15,-2 1-1-15,1 3 0 16,-2 2-1-16,4 2-4 16,-4 1-1-16,3 7 0 15,-1 0 1-15,1 8-2 16,0 4 3-16,-2 11 0 16,-2 0 0-16,1 10 1 15,-6 3 0-15,4 8 9 16,1-4 2-16,1 14 6 15,0-4 3-15,0 4 3 16,0-11-9-16,1 2-2 16,1-19-5-16,4 0-1 15,1-13-4-15,1-3-2 16,1-11 0-16,3-2-3 16,-3-10-1-16,0-3 3 0,-2-5 1 15,4-2-1-15,-2-2 1 16,0-4 3-16,0 0-2 15,3 0 1-15,-2 0 0 16,4-1 1-16,-1 0-3 16,4-1-1-16,-2 0-2 15,6 0 0-15,3 1 0 0,4 0 0 16,-1 2 3-16,5-1-3 16,1 2 1-16,9-1 0 15,-2-2 0-15,13-2-2 16,-2 0 2-16,4-2 1 15,-5 1 1-15,-1 0-3 16,-11 2 3-16,-1 1-1 16,-14 3-3-16,-5 2 2 15,-5 4 0-15,-2 2-1 16,-5-2 3-16,-5 3-2 16,0-1-1-16,1 1 2 15,-5-1 0-15,3 3 0 16,1-1 2-16,-2 1-1 15,1 1-1-15,-1 3 2 0,-1 1 0 16,4 6-2-16,0 2 0 16,3 13-2-16,3 7-1 15,5 14 0-15,-2 6 2 16,7 22-1-16,-3 0 0 16,9 22 0-16,-8-4-1 15,1 17 0-15,1-12 4 16,-3 8 0-16,-8-16 1 15,1 1-2-15,-3-21 1 0,-1 6-3 16,-1-18 2-16,3-4-1 16,0-12-1-16,3-1 1 15,-2-14 0-15,2-4 0 16,-1-10-1-16,4 0 4 16,-5-10-3-16,2-2 1 15,-3-4 1-15,0-3 2 16,-3-6 0-16,2 0 7 15,-2-5-2-15,3-1-1 16,1-2-1-16,10-3 0 16,4 0-6-16,10-5 0 15,7 0-1-15,9-2-2 16,4 0-1-16,16 0 1 16,-4 4 0-16,15 1 0 0,-9 2 4 15,4 1-3-15,-17 1-1 16,4 4 3-16,-15 2 1 15,-3 1-3-15,-12 6 1 16,-2 2-4-16,-13 1 0 16,-5-2-4-16,-5 1 2 15,-3-1 5-15,-2-2 1 16,-3 1 2-16,-1 0 0 16,0-4 1-16,-2-5-2 0,-1-5 0 15,-2-6 3-15,-5-11-3 16,3-4 0-16,-4-16-4 15,4-6-1-15,-4-20-4 16,1 0 4-16,-1-10 0 16,1 8 3-16,-6-5 0 15,8 13 4-15,-7-2 4 16,2 13 3-16,-5 0 3 16,5 17 3-16,-10 5-1 15,6 11-3-15,1 4-4 16,1 10-1-16,4-3-2 15,6 6-2-15,0 4-3 16,4 3-1-16,7 6-2 0,4 0-1 16,9 2 1-16,8-2 1 15,7-2 0-15,4-5 1 16,5 2-2-16,-3-3 3 16,11-5-1-16,-2 0 2 15,11-4 0-15,0-1 0 16,8-7-2-16,-6 2 1 15,2-3-2-15,-15 3 2 16,6-2-1-16,-14 6 2 0,-1-2 0 16,-10 4 1-16,-1-1-5 15,-10 4 0-15,-6-3-4 16,-7 1-1-16,-12-5-1 16,-3 0 4-16,-8-4 2 15,-3 1 5-15,-6-8 1 16,4 2 3-16,-2-4-2 15,0-2 4-15,-4-14-4 16,5 4-1-16,-3-12 3 16,4 0 1-16,6-9-4 15,5 9 1-15,4-12 4 16,7 3-2-16,8-10 1 16,-1 2 0-16,9-13 1 15,3 7-2-15,5-5-4 16,2 6-1-16,5-12 0 0,-4 10-1 15,-3-9-3-15,-5 8 2 16,-5-6-2-16,-5 13 1 16,-1-8-1-16,-4 10 4 15,-4 1-2-15,-2 14 2 16,-7 3 1-16,-2 16 1 16,2 9-2-16,-2 9 1 0,2 3-1 15,9 9-1-15,-3 2 1 16,11-1 0-16,8 0-1 15,11 5 0-15,13-5-3 16,13 4 0-16,16 2-2 16,5 3 3-16,14 2-1 15,-1 6 4-15,-2-5 0 16,-11 8 1-16,4-4-1 16,-20 1 0-16,-5 5-3 15,-4-2-1-15,-10 8-7 16,-8 3 1-16,-3 9-2 15,-8-1 1-15,-4 17 4 16,-6-7 6-16,-6 17 0 16,-4 0 0-16,-1 15-2 15,-5-1-1-15,-5 19-1 0,4-3-1 16,-10 18-1-16,-3-9 7 16,-10 13-2-16,4-16 1 15,-4 5 1-15,4-20-1 16,2 0-3-16,11-22 2 15,2-4 1-15,8-21-1 16,4-3 2-16,6-13 3 16,8-3-2-16,5-10 0 0,11-2 1 15,2-7-1-15,8-2-3 16,-2-2-1-16,7 5-2 16,-5 0 3-16,10 6 0 15,-5 5-2-15,6 6 4 16,-6-2 2-16,12 8-4 15,-9-3 2-15,10 2-1 16,-1-3-2-16,6 1 1 16,-12-2 0-16,3-1 0 15,-10-3 1-15,-5 2 2 16,-14-3-3-16,-2 1 1 16,-5 1-1-16,-6-2 3 15,-3-2-2-15,-2-1 0 16,-1 0-2-16,-7-2-2 15,4 2-9-15,-8 0-13 16,-2-3-8-16,-5 1-23 0,0-1-7 16,-12-1-30-16,6 4-16 15,-6-12-126-15,6 1 24 16</inkml:trace>
  <inkml:trace contextRef="#ctx0" brushRef="#br0" timeOffset="34520.28">6972 8102 85 0,'-21'-9'15'0,"6"0"44"16</inkml:trace>
  <inkml:trace contextRef="#ctx0" brushRef="#br0" timeOffset="35010.04">6906 7953 285 0,'10'-7'113'16,"-10"3"2"-16,0 1-64 15,2 6-40-15,-7-2-6 16,1 4-4-16,7 6 1 16,-5-2-1-16,4 2 1 15,5-2-1-15,10 1 0 16,-5-4 0-16,13 4 0 15,5 5-2-15,8 0 2 0,2-1-3 16,13 1 2-16,4-3-1 16,15-1 2-16,1 4-1 15,19 8 2-15,-2 1-3 16,24 12 3-16,-3-3-4 16,24 7 2-16,-8-6-1 15,22 0 3-15,-12-10-1 16,22 0 1-16,-14-8-2 15,17-4 5-15,-9 0-1 0,23-2 5 16,-28 0 1-16,29-4 1 16,-31 0-2-16,14-1 2 15,-26-2-2-15,16 0 6 16,-39-7 0-16,15 8 3 16,-27-1-3-16,-7-3-1 15,-25-2-8-15,3 8-1 16,-23-9-4-16,-5 0 0 15,-15-1-2-15,-3 7 0 16,-9-5-2-16,-3 5-7 16,-11-2-8-16,7 7 55 15,-8-7-185-15,-3-3 73 16</inkml:trace>
  <inkml:trace contextRef="#ctx0" brushRef="#br0" timeOffset="36862.81">11363 14531 430 0,'8'0'141'0,"16"-2"15"0,12 2-119 15,35 3-19-15,9 2-16 16,37 6-3-16,1 1 3 15,36 3-2-15,-10-1 2 16,42 6-4-16,-9 1 5 16,43 1-4-16,-7 0 2 15,53 5-2-15,-17-9 3 16,60 3-4-16,-21-3 2 0,59 1 2 16,-26-3 4-16,57 5-1 15,-30-6 4-15,57 3 0 16,-42-1-1-16,60 4-4 15,-39-2 1-15,39 7-4 16,-31 1-1-16,58 7 0 16,-54-1 2-16,51 14-3 15,-37-1 3-15,31 12-4 16,-57-6 5-16,43 3-4 16,-60-5 3-16,39-3-3 15,-56-11 4-15,25 1-5 16,-71-9 3-16,28-3-2 15,-65-2 4-15,4 5-13 16,-59-3-4-16,10 11-156 16,-66-4 42-16</inkml:trace>
  <inkml:trace contextRef="#ctx0" brushRef="#br0" timeOffset="37895.6">12547 14744 467 0,'-6'7'124'0,"1"-8"38"16,-2 0-132-1,4-10-12-15,3 4-4 0,0-5-2 16,0 5 2-16,-2-3 1 16,1 5 1-16,-1 5-4 15,2 6-2-15,0 8-13 16,2 7-6-16,1 7-14 15,3-3-3-15,1 3-12 16,2-3 5-16,6-6 1 16,3-8 11-16,0-7-1 15,3-15 13-15,2-10 1 16,-5-10 1-16,1-7-6 16,-5-1 6-16,1 5-4 15,0 4 6-15,0 13 7 16,-3 13 11-16,6 15 5 15,-6 11 5-15,1 15 0 0,1 6-2 16,-3 9-6-16,-1-4-4 16,5-3-4-16,0-13-2 15,7-11-19-15,2-12-138 16,8-15 41-16</inkml:trace>
  <inkml:trace contextRef="#ctx0" brushRef="#br0" timeOffset="40082.26">11957 14566 234 0,'14'10'147'0,"-2"-3"-24"16,6 7-29-16,3 2-83 15,0 0-7-15,3 0-2 16,0 3-1-16,-3-5 7 16,3-6 1-16,-3-5 5 15,4-6 0-15,-5-9 3 16,14-6-7-16,-8-4-1 0,13-5-5 15,-3 1-2 1,7 1 0-16,-7 5 3 0,11 6-2 16,-8 8 4-16,10 9-2 15,-7 8 1-15,6 10-3 16,-13 2-1-16,5 3 3 16,-8-5 2-16,4-1-2 15,-6-10 4-15,12-8 1 16,-6-7-1-16,7-13-4 15,-2-3 0-15,7-7-6 16,-3 0 2-16,-3 1-5 16,-9 8 3-16,2 4 0 15,-13 10 4-15,-1 11 1 16,2 9 6-16,2 13 3 16,-7 3 4-16,6 8 5 0,-6-4 0 15,1-1-2-15,1-8-4 16,4-11-4-16,3-10-3 15,18-17-5-15,3-13-1 16,10-13-8-16,2-1-2 16,4-13-7-16,-12 14 1 15,3 5-1-15,-8 13 6 16,-1 11 4-16,-8 15 4 16,1 13-2-16,-6 8 6 0,2 10 7 15,-7 0 4-15,1 3 6 16,-5-7 4-16,10 0-6 15,-4-15-4-15,9-9-6 16,6-9-5-16,15-12-2 16,-7-8 2-16,16-1-5 15,-11 1 3-15,4 1-4 16,-8 13 2-16,9 11-2 16,-14 10 4-16,8 15-3 15,-6 2 2-15,2 12-2 16,-8-3 2-16,9 1-2 15,-9-11 4-15,6 2 1 16,-8-16 4-16,10-7-2 16,-4-11 2-16,19-7-3 0,2-10-2 15,13-10-7-15,-5-3 5 16,9 0-5-16,-17 0 2 16,4 11-2-16,-13 11 5 15,4 14-3-15,-13 8 3 16,2 14-3-16,-13 2 5 15,1 10-5-15,-9-1 7 0,3 2 3 16,0-4 6-16,6-5-1 16,-3-11 3-16,9-7-6 15,0-12 0-15,12-9-9 16,-3-7 2-16,18-7-2 16,-9-5 1-16,6 2-4 15,-12 6 3-15,7 7-4 16,-13 8 3-16,5 13 0 15,-12 6-1-15,-4 10 0 16,-10 2 2-16,3 10-1 16,-8-2 2-16,6 4-3 15,-4-7 5-15,7-4-4 16,-1-11 0-16,12-12-2 16,2-15 3-16,17-15-5 15,2-6 3-15,18-11-6 16,-10 3 2-16,13-1-3 0,-9 8 5 15,3 9-2-15,-17 15 7 16,5 10-5-16,-19 15 5 16,2 12-2-16,-13 5 1 15,1 7 0-15,-8-2 7 16,3 6 1-16,-4-8 6 16,9 0 1-16,-2-11 0 0,12-7-5 15,1-10-3-15,12-5-7 16,-3-16 2-16,18-6-3 15,-8-5 2-15,12-4-4 16,-10 4 4-16,13 8-5 16,-15 12 3-16,10 12-4 15,-12 2 5-15,8 18-4 16,-10 0 4-16,8 0-3 16,-7-2 4-16,5-2-3 15,-8-12 3-15,10 0-4 16,-10-3 3-16,18-9-3 15,-6-1 5-15,14-9-10 16,-1-5 4-16,16-4-7 16,-11-1 6-16,10-2-7 15,-8 6 7-15,4 6 0 0,-14 11 5 16,7 10-7-16,-18 11 6 16,3 11-3-16,-15 3 1 15,9 9-2-15,-18 1 6 16,3-4-5-16,-9-6 6 15,9-8-4-15,-3-17 4 16,18-12-9-16,6-16 1 16,18-13-7-16,0-6 3 15,15-3-5-15,-6 6 9 0,4 5 2 16,-9 15 5-16,6 9-1 16,-17 14 5-16,7 14-2 15,-14 6 2-15,5 12 0 16,-19 2 4-16,11 7 1 15,-14-11 4-15,16 4-2 16,-8-11 5-16,19-2-4 16,-7-13-2-16,20-3-6 15,-9-7 1-15,21-1-7 16,-13-9 2-16,16 3-3 16,-10 5 1-16,12-2-13 15,-20 2-4-15,14 11-27 16,-23 3-17-16,-5 4-175 0,-25 4 37 15</inkml:trace>
  <inkml:trace contextRef="#ctx0" brushRef="#br0" timeOffset="41077.44">13306 14590 381 0,'3'7'149'16,"-9"4"2"-16,0 8-106 16,0 20-35-16,1 4-31 15,-2 16-8-15,1 1-2 16,-3 6 5-16,1-17 8 16,4 1 12-16,1-16 7 15,-3-7 2-15,7-13-1 0,-1-9-121 16,-1-15 36-16</inkml:trace>
  <inkml:trace contextRef="#ctx0" brushRef="#br0" timeOffset="41201.11">13459 15031 360 0,'7'45'-31'0,"4"-4"77"15</inkml:trace>
  <inkml:trace contextRef="#ctx0" brushRef="#br0" timeOffset="41523.25">14089 14750 346 0,'6'31'182'0,"-6"7"-27"16,-4 2-75-16,9 12-85 15,-1 1-29-15,2 6-127 16,-1-11 27-16</inkml:trace>
  <inkml:trace contextRef="#ctx0" brushRef="#br0" timeOffset="41885.3">14941 15010 422 0,'-6'17'129'0,"-1"11"20"15,-1 2-119-15,4 13-24 16,4 6-17-16,6 9-6 16,1-10-2-16,7 1-6 15,2-10-117-15,2-15 40 16</inkml:trace>
  <inkml:trace contextRef="#ctx0" brushRef="#br0" timeOffset="42050.67">15493 15147 489 0,'5'72'141'0,"1"7"11"16,1-11-293-16,-2-8 32 15</inkml:trace>
  <inkml:trace contextRef="#ctx0" brushRef="#br0" timeOffset="42478.8">17420 15375 553 0,'6'31'126'0,"-2"6"33"15,1-3-172-15,2-1-160 16,1-15 30-16</inkml:trace>
  <inkml:trace contextRef="#ctx0" brushRef="#br0" timeOffset="42700.77">18619 15290 481 0,'15'25'109'16,"0"14"36"-16,-5 5-148 16,0 10-15-16,-4-3-8 0,2-3-7 15,1-13-3-15,10-13-102 16,4-23 33-16</inkml:trace>
  <inkml:trace contextRef="#ctx0" brushRef="#br0" timeOffset="42865.33">20102 15429 595 0,'53'47'181'15,"-2"-13"31"-15,10-9-181 16,5-16-76-16,23-26-163 16,-4-17 14-16</inkml:trace>
  <inkml:trace contextRef="#ctx0" brushRef="#br0" timeOffset="42998.97">21616 15797 444 0,'21'58'137'0,"9"-20"-137"16,-3-20-56-16</inkml:trace>
  <inkml:trace contextRef="#ctx0" brushRef="#br0" timeOffset="44602.64">11601 14057 255 0,'10'9'171'16,"-3"2"-32"-16,1-5-46 16,5 0-60-16,4 1-28 15,7-5-4-15,-5-5 3 0,13-3-4 16,-2-1 3-16,4-3-1 15,-7 0 2-15,11 6-4 16,-13 0 4-16,-2 6-7 16,-5 2 0-16,-6 0-4 15,-9 0-1-15,-3 0-4 16,-3-1 8-16,-9-3 1 16,-5-1 6-16,-10 0-1 15,-4-3 4-15,-7-3-4 16,2 3 1-16,-6-3-6 15,2 0 8-15,5 1 3 16,1 2 5-16,-2 0 0 16,12 8 5-16,3-1-1 15,3 4-4-15,4 2-3 0,5 0-2 16,0 3-3-16,3 2-2 16,2 2-3-16,2 2 1 15,2 9-3-15,0 5 4 16,2 9-5-16,-2 1 1 15,2 20-6-15,0 2 0 16,-2 10-4-16,0 5 2 16,2 12-1-16,-1-16 8 0,3 1 0 15,4-13 3 1,-2-8 3-16,1-20 4 0,1-2-2 16,-3-15 3-16,1-6-3 15,-5-10-1-15,2-1-1 16,-3-5 1-16,-3-3-1 15,2-1 4-15,-5 1-1 16,-2-1 2-16,1 2-2 16,-1 5 4-16,1 2-3 15,2 3-1-15,1 4-4 16,4 2 2-16,4-3-5 16,5-2 0-16,4-2-3 15,6-3 2-15,11 3-9 16,6 1 1-16,4 5-4 15,4 4-1-15,10 4-9 0,-9-4-132 16,0-7 41-16</inkml:trace>
  <inkml:trace contextRef="#ctx0" brushRef="#br0" timeOffset="156742.54">1095 10830 402 0,'-8'-9'95'0,"6"2"33"16,4 0-115-16,-1-2-7 16,6 1 1-16,4 0 0 0,4-2 4 15,6-1 0-15,3 1 4 16,10-1-6-16,-4 3 0 16,8 0-5-16,5 1-1 15,5 0-4-15,5 0 2 16,7-2-4-16,0-3 5 15,7 0-4-15,-2-1 3 16,7-2-3-16,-4 0 4 0,12 1-4 16,-12 2 3-16,8-1-3 15,-15 4 5-15,3 2-4 16,-18 2 2-16,4 4-1 16,-14 2 0-16,-3 7-4 15,-11 0 1-15,1 5-1 16,-11 0 1-16,-3 3 0 15,-3-2 3-15,-2 5 0 16,2 0 1-16,-4 1 0 16,2 1 0-16,-1 3-2 15,-1-4 4-15,4 2-3 16,-3-6 1-16,0 0-1 16,0-9 3-16,0-2-5 15,-3-6 5-15,6-4-4 16,-5-4 4-16,1-4-5 0,4 0 4 15,-6-3-4-15,3 6 4 16,0 1-3-16,-6 3 4 16,3 5-2-16,0 5 2 15,3 4-3-15,-6 3 3 16,3 5-2-16,0-3 2 16,-2 2-3-16,1-5 3 0,-2-4-5 15,12-3 2-15,-3-4-3 16,-2-6 2-16,7-5-5 15,3-1 5-15,-3-6-5 16,0 2 6-16,12 1-4 16,-8 4 3-16,1 4-4 15,2 6 3-15,-2 4-4 16,-2 5 4-16,4 5-3 16,0 2 7-16,3 2-4 15,4-4 5-15,9 1-5 16,3-6 3-16,16-3-5 15,2-7 5-15,8 1-6 16,1-2 4-16,13 0-2 16,-9 2 4-16,20 2-4 15,-4 0 5-15,13 1-5 16,-6 2 5-16,19 5-4 0,-10-2 4 16,20 6-5-16,-11-1 6 15,17 3-5-15,-7-7 3 16,16 2-3-16,-12-8 2 15,21 2-2-15,-13-6 2 16,15 4-2-16,-16-1 3 16,20 5-2-16,-20-5 1 0,15 3 1 15,-11 4 0-15,16 0-1 16,-19 3 3-16,23 3-4 16,-19-3 3-16,21 2-3 15,-21-1 5-15,18 6-6 16,-18-5 4-16,20 8-4 15,-26-6 3-15,18 6-3 16,-23-9-1-16,7 1-133 16,-26-2 43-16</inkml:trace>
  <inkml:trace contextRef="#ctx0" brushRef="#br0" timeOffset="157399.87">3110 10869 272 0,'-6'27'147'0,"-6"-1"-17"15,9 2-52-15,-6 4-56 16,3-3-13-16,-2 8-7 15,3-4 4-15,-1-2-4 16,1-5 2-16,-3-3-6 16,4-8 0-16,4-3-21 15,0-6-103-15,9-11-9 16,9-3-48-16</inkml:trace>
  <inkml:trace contextRef="#ctx0" brushRef="#br0" timeOffset="157578.39">3470 11087 322 0,'12'29'90'16,"2"4"19"-16,-1-7-88 16,0-2-14-16,4-9-9 15,4-5-33-15,-3-14-22 16,3-11-55-16,2-7-19 0</inkml:trace>
  <inkml:trace contextRef="#ctx0" brushRef="#br0" timeOffset="157711.03">3727 10994 342 0,'-6'24'106'0,"-3"11"18"16,0 4-94-16,-2 10-14 15,2-8-11-15,2 3-6 16,5-8-9-16,2-5-116 15,6-14 33-15</inkml:trace>
  <inkml:trace contextRef="#ctx0" brushRef="#br0" timeOffset="158010.3">5029 11340 413 0,'-4'36'87'0,"2"-6"-87"15,4-23-80-15</inkml:trace>
  <inkml:trace contextRef="#ctx0" brushRef="#br0" timeOffset="158217.75">5620 11196 422 0,'25'37'104'15,"7"3"32"-15,2-9-119 16,13-3-14-16,0-11-2 16,17-6-8-16,-2-10 5 15,13-2-5-15,-6 2 2 16,13 2-14-16,-8 6-43 15,8 8-72-15,-13 2-4 16</inkml:trace>
  <inkml:trace contextRef="#ctx0" brushRef="#br0" timeOffset="158819.02">1242 12059 479 0,'72'-6'110'0,"32"-3"42"15,4 0-139-15,39 4-5 16,-2 2-1-16,28 1-7 16,-5 0 3-16,36 4-5 15,-15-1 5-15,39 1-5 16,-11 0 4-16,40 4-8 15,-15 0 5-15,43-2-5 16,-23 1 3-16,43 0-3 16,-37 2 8-16,51 3 1 15,-36 2 4-15,25 4-1 16,-31 1 4-16,25 7-4 0,-55 3-2 16,13 11-3-16,-46-1-4 15,-4 17 92-15,-43-4-246 16,-16 2 109-16</inkml:trace>
  <inkml:trace contextRef="#ctx0" brushRef="#br0" timeOffset="160190.62">2976 12070 281 0,'0'-7'119'16,"0"1"9"-16,-1-1-66 15,6 3-27-15,-7-1-8 16,4 2-7-16,-4-1-2 16,2-1 0-16,-3 1 0 15,-2-1 1-15,0 3-3 16,7 3-2-16,-4 7-6 16,0 3 0-16,6 14-6 15,-1 5 2-15,-2 16-4 16,6 9 4-16,-5 17-4 15,0 2 3-15,-4 16 2 0,0-10 10 16,-5 9 2-16,6-11 5 16,-2-2-2-16,5-13-4 15,4 2-7-15,-1-18-4 16,-1-4-6-16,5-16-1 16,-3-7-16-16,-4-13-4 0,2-13-12 15,8-8-146-15,-2-17 42 16</inkml:trace>
  <inkml:trace contextRef="#ctx0" brushRef="#br0" timeOffset="161243.67">3781 12261 343 0,'-2'-7'104'0,"-2"0"19"15,-1 1-92-15,-5 2-15 16,2 4-4-16,-2 1-4 16,1 2 3-16,-2 0-4 15,4-1 3-15,-1-2-2 16,3-3 3-16,0-8-6 0,3 3 3 16,-1-6-3-16,2-3-2 15,2 1 2-15,-1 4 6 16,-1-2 1-16,1 6 4 15,0 6 0-15,0 2 0 16,-2 8-3-16,4 7-3 16,-4 14-1-16,1 9 2 15,0 19-3-15,-3 6-1 16,1 18 0-16,-1 0 1 0,4 13-5 16,-3-8 0-16,2 4-2 15,1-15-1-15,-2 1 0 16,-1-20-1-16,3 1-7 15,-2-13-1-15,2 1-15 16,0-12-5-16,2-4-142 16,1-16 39-16</inkml:trace>
  <inkml:trace contextRef="#ctx0" brushRef="#br0" timeOffset="161958.32">5008 12265 332 0,'-8'16'122'16,"-3"1"10"-16,6 15-82 15,-3 5-32-15,1 18-9 16,-1 3 2-16,4 22 0 16,-5-4 5-16,0 20-4 15,-1-8 3-15,5 5-2 16,-1-18-3-16,6-2-6 16,3-24 2-16,3-10-6 15,-4-18-2-15,-2-12-13 16,2-16 165-16,3-22-304 15,5-9 146-15</inkml:trace>
  <inkml:trace contextRef="#ctx0" brushRef="#br0" timeOffset="162545.95">5053 11102 369 0,'3'-23'115'16,"-3"5"19"-16,0 1-97 15,-3 5-31-15,-3 7-5 16,3 4 3-16,-6-3 1 16,3 0 6-16,1-2-2 15,2 2 4-15,2 0-7 16,2 2-1-16,1 7 1 0,0 2 1 15,3-3-2-15,-3 1 4 16,2 9-1-16,-4-6-2 16,-4 4-1-16,1 6 0 15,-5-2-4-15,-2-5 2 16,3 2-3-16,2-8 2 16,1-5 0-16,5-4 5 15,5-3-3-15,0-2 3 0,3-2-3 16,-1-2 1-16,2-2-5 15,-6 0 3-15,-5 0-5 16,1 5 3-16,-3-4-9 16,-6 6 2-16,3 8-7 15,-3 5 2-15,0 6-7 16,2 7 5-16,3 4-16 16,0-6-120-16,10-2 35 15</inkml:trace>
  <inkml:trace contextRef="#ctx0" brushRef="#br0" timeOffset="163046.63">5854 11109 478 0,'-7'-25'120'0,"1"0"35"16,0 6-136-16,2 1-15 16,-1 10-4-16,3 8-3 15,-2 3 3-15,2 12-3 16,4 13 5-16,-4 9-2 15,4 4 4-15,2 10-3 0,2-8 3 16,5-4-3-16,-6-16 1 16,5-8-3-16,1-17 5 15,-2-16-4-15,-3-8-4 16,4-11-16-16,-3-3-7 16,-5-3-132-16,3 14 26 15</inkml:trace>
  <inkml:trace contextRef="#ctx0" brushRef="#br0" timeOffset="163613.93">5882 12246 388 0,'-4'-7'110'0,"1"0"28"15,-3 3-108-15,0 0-5 16,6 4-2-16,-1 1-3 15,1 3 3-15,7 3 1 16,0 3-1-16,-3 4-5 16,3 3 1-16,5 10-1 15,-5 2-2-15,1 13-6 16,1 8 5-16,-3 18-6 16,-3 5-1-16,0 19-6 15,-6-4 4-15,-4 5-8 16,2-12 3-16,-3-6-5 15,2-20 2-15,1-10-25 0,5-16-9 16,-6-9-150 0,-14-19 28-16</inkml:trace>
  <inkml:trace contextRef="#ctx0" brushRef="#br0" timeOffset="165018.03">4246 10962 262 0,'0'-3'55'0,"0"6"24"16,0-2-75-16,0-9 12 15,-3 7 14-15,3 3 16 16,0-7 6-16,-2 4 1 16,2 3-12-16,0-2-14 15,2 0-14-15,-2 4-7 16,3-1 0-16,0-4-3 15,-3 5 4-15,1 4-2 16,-2 0 4-16,-2 5-4 16,1 14 1-16,1 9-4 15,-4 2 3-15,1 18-4 0,1 2 3 16,-2 17-5-16,1-8 3 16,-1 9-3-16,4-13 2 15,1-7-2-15,0-22 4 16,6-3-4-16,-2-14 3 15,1-5 0-15,2-6 2 16,2-3-2-16,0-5 2 16,3-8-4-16,-1-1-2 0,1-6-13 15,-6-2-136-15,-8 3 39 16</inkml:trace>
  <inkml:trace contextRef="#ctx0" brushRef="#br0" timeOffset="165982.14">4252 12175 368 0,'0'-11'97'0,"0"-4"27"16,4 1-105-16,-2 0-11 0,-1 2-4 16,-1 1 0-16,-1 6 5 15,1 1 4-15,-2 5 4 16,2 6-1-16,0 5 0 16,0 7-6-16,0 2-5 15,2 8-4-15,-1-4 2 16,1 5-4-16,-4-4 2 15,1 3-10-15,-4-10-6 0,-4 3-129 16,0-3 31-16</inkml:trace>
  <inkml:trace contextRef="#ctx0" brushRef="#br0" timeOffset="167238.2">6871 11108 309 0,'0'1'132'16,"-4"2"1"-16,4-1-69 16,0-1-45-16,-6-1-5 15,6 1 1-15,0-4 4 16,0-1 3-16,0-3-1 15,0 3 0-15,4-3-6 16,-4 3-5-16,2 4-5 16,2 3-1-16,-4 1-4 15,-6 3 2-15,2 3-3 16,2 0 5-16,-1 3-1 16,0-5 5-16,2-1-6 15,1-5 3-15,0-3-3 16,4-4-1-16,-2-2-3 0,4-2 4 15,1-5-3-15,-5 1 3 16,1 1-2-16,-5 0 3 16,4 4-3-16,-5 4 2 15,1 1-3-15,2 6 1 16,3 2-3-16,-4 0 4 16,2 3-2-16,1 1 3 15,-2-2 1-15,-3-2 5 0,1 1-4 16,-2-2 4-16,-1 2-2 15,-1 0-1-15,2 1-3 16,2 4 3-16,-1 8-1 16,2 1 0-16,-1 13 0 15,1 0 1-15,1 11-2 16,-5-1 1-16,4 3 3 16,1-5 3-16,0 6-2 15,-2-12 4-15,4 3-5 16,-2-3-1-16,-2-4-5 15,-1-8 3-15,2-2-5 16,-1-8 2-16,-1-4-2 16,-1-4 4-16,5-1-6 15,-2-3 3-15,-1-1-2 16,2-1 4-16,3 5-5 0,-4-3 5 16,7 7-6-16,3 7 1 15,-3 6-5-15,0 2 4 16,1 8-5-16,-7 0 4 15,-4 0-9-15,4-6-3 16,-8-6-14-16,-1-5-152 16,-12-30 43-16</inkml:trace>
  <inkml:trace contextRef="#ctx0" brushRef="#br0" timeOffset="167785.75">6802 12293 377 0,'3'0'129'16,"-1"-2"13"-16,-1-3-94 15,-1 5-37-15,-1 0-9 16,2 3 1-16,-2 6 1 16,-2 3 2-16,0 8-1 15,0 3 2-15,-3 7-4 16,4-2 2-16,2 3-5 15,-4-10 2-15,5-2-1 16,2-9 1-16,3-3-3 16,-3-8 4-16,6-4-2 15,5-1 1-15,-1-8-12 16,-1-3-2-16,-1-7-140 16,-8 0 35-16</inkml:trace>
  <inkml:trace contextRef="#ctx0" brushRef="#br0" timeOffset="172385.18">4535 10386 313 0,'-13'-14'130'16,"-1"4"2"-16,-2-3-78 15,-2 4-33-15,3 2-17 16,0 2-1-16,-8-3-4 16,1 5 4-16,4 1-5 0,-8 1 8 15,2 2 0-15,-1 6 4 16,1 1-3-16,-2 7 4 15,5 4-6-15,-3 5 4 16,5-1-3-16,-2 4 6 16,6-1-3-16,-2-3 0 15,4 1-4-15,4 3 0 16,0 0-5-16,3 3 3 16,4 2-3-16,4 6 2 15,2 0-2-15,-1 6 2 16,5 0-3-16,-2 6 2 15,-2-2-3-15,1 3 3 16,-1 1-3-16,-4 2 3 16,-4-8-2-16,-2 5 3 15,1-7-3-15,-7 2 3 0,5-6-2 16,-4 5 1-16,2-8-3 16,0 5 4-16,2-10-3 15,2 6 2-15,-1-3-2 16,2 6 3-16,2-4-1 15,1 11 2-15,-1-9-3 16,4 9 2-16,-2-3-2 16,-2 10 2-16,2-7-4 0,-4 11 4 15,4-8-3-15,-5 5 5 16,10-6-1-16,4 9 2 16,3-7-1-16,6 5 5 15,7-3-6-15,5 6 0 16,-4-4-2-16,10 4 0 15,-6-7-2-15,1 0 2 16,-4-11-2-16,-3-3 3 16,-3-10-3-16,-4-9 3 15,-4-7-4-15,4-7 3 16,1-10-4-16,-3-14 4 16,3-6-4-16,4-17 5 15,1-5 0-15,1-10 1 16,0 5-2-16,0-13 5 15,-3 8-3-15,1-8 4 0,-5 4-1 16,4-13 1-16,-6 9-3 16,0-16 1-16,-3 8-5 15,-3-18 2-15,-6 8-4 16,-3-20 0-16,-3 17-3 16,-9-25-1-16,1 11-1 15,-2-12 1-15,-2 17 1 16,-3-18 3-16,6 23 2 0,-2-8 1 15,2 15-2-15,2-7-7 16,-2 16-6-16,-2 2-6 16,-5 11-143-16,-5-7 1 15,-8 13-46-15</inkml:trace>
  <inkml:trace contextRef="#ctx0" brushRef="#br0" timeOffset="173891.45">6012 10844 355 0,'-14'-16'117'16,"1"1"14"-16,-4 0-89 15,0 2-37-15,-3 0-2 16,-6 4-4-16,-3 0 6 16,0 3 5-16,-3 2 3 15,3 2 2-15,1 4 2 16,4 2-6-16,0 5-2 15,6 5-4-15,0 11 1 16,3 3-3-16,-4 12 0 16,8 1-3-16,-8 23 3 15,4-2-5-15,2 25 3 0,2 6 0 16,0 28-1-16,2-7-1 16,8 31 3-16,-1-9-3 15,-1 23-6-15,4-12-1 16,1 10 1-16,-5-29 0 15,3 2 1-15,5-28 6 16,2-1 2-16,1-15-2 16,-1 9 3-16,1-14 0 15,-2 4 4-15,1-13 4 0,1 3 3 16,5-15-1-16,8 0-2 16,3-17-4-16,6-3-3 15,2-12-3-15,13-4-2 16,-2-11 1-16,5-10 1 15,0-7 0-15,6-14 0 16,-13-16 0-16,8-14-1 16,-4-4 1-16,2-13-1 15,-10-1 1-15,5-6 1 16,-10 9 0-16,5-6 2 16,-8 10 2-16,1-6-1 15,-6 9 0-15,-3-10 0 16,-9 9-1-16,0-14-1 15,-3 6 2-15,-2-17-1 0,1 3-1 16,4-17 1-16,-2 9-1 16,-5-14-4-16,-2 12 2 15,-3-12-1-15,-8 16 0 16,-8-17-5-16,-5 14 2 16,-2-16 0-16,-2 11 0 15,-10-12 2-15,4 18 1 0,-4-15 0 16,2 18 3-1,-1-7-3-15,10 19 0 0,-2-2 0 16,8 24-3-16,-2 6-8 16,0 17-6-16,-9 16-16 15,-2 15-134-15,-15 14 34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6:12:28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 2703 434 0,'-12'-12'108'16,"1"-5"41"-16,-4 2-123 15,0 12-8-15,-13 7-2 16,4 7-10-16,-14 13-2 0,4 7-3 16,-17 16 0-16,8 4-1 15,-12 24 2-15,13 3-1 16,-7 23 0-16,17-4-1 16,10 13 1-16,20-17 0 15,9-8-1-15,18-25 1 16,18-8 1-16,7-25 0 15,7-16 1-15,3-14 3 0,9-18 5 16,-11-10-1-16,1-11 1 16,-16-1-2-16,-8-6-5 15,-23 3-3-15,-12-3-1 16,-14 7-1-16,-14-3 2 16,-4 11 1-16,-4 6-1 15,-1 11-1-15,4 12-1 16,10 18 0-16,-2 15-6 15,10 9-4-15,10 11-16 16,1 1-5-16,8-5-135 16,16-12 34-16</inkml:trace>
  <inkml:trace contextRef="#ctx0" brushRef="#br0" timeOffset="388">1341 3304 356 0,'26'-35'134'16,"-7"2"14"-16,-2 0-85 0,-8 8-32 15,1 10-9-15,-8 10-11 16,-5 17-5-16,-2 12-5 16,-2 13 0-16,1 10-1 15,4 9 1-15,8-7-1 16,14 2 0-16,7-10 0 16,7-14 0-16,8-9-2 15,11-16 0-15,-5-12 4 0,12-17 6 16,-2-5 4-16,4-14 3 15,-13-4 1-15,4-12-3 16,-16 3-6-16,-3-12-2 16,-15 6-3-16,-3-9-2 15,-11 9 2-15,-16-10-1 16,-13 10-2-16,-16 3 0 16,-11 21 3-16,-14 23 1 15,-2 26 2-15,-5 28-1 16,13 15 2-16,-8 14-3 15,13-5-3-15,4 12-1 16,14-11-3-16,9 9-18 0,21-9-9 16,14-3-143-16,11-30 29 15</inkml:trace>
  <inkml:trace contextRef="#ctx0" brushRef="#br0" timeOffset="945.03">2540 2766 387 0,'0'-31'132'0,"-6"-4"22"16,2 11-110-16,-7 8-12 16,-1 17-16-16,-11 21-7 15,-1 17-6-15,-13 25-2 16,-2 7 2-16,-6 22-2 15,9-5 0-15,4 8-1 16,10-20 3-16,8-3-6 16,9-35-3-16,9-11-4 15,-1-23-5-15,5-8-10 16,-1-17-1-16,6-8-1 16,-2-10 2-16,7-4 6 15,-3 6 16-15,0 4 17 16,-4 13 11-16,2 10 8 0,-4 9 0 15,-3-2-4-15,1 6-11 16,4-3-5-16,1-2-7 16,5-7-3-16,8 0-2 15,-1-11-2-15,0-5-1 16,12-12-2-16,-5-2-1 0,4-11 1 16,-2 2 2-1,3-8 0-15,-10 4 2 0,2-3 0 16,-7 8 0-16,0 1 1 15,-10 14 0-15,-1 17-1 16,-6 15 1-16,-5 21 3 16,-5 18 0-16,-3 25-2 15,-5 9 2-15,0 20 0 16,6-1-3-16,5 16 5 16,6-17-10-16,12-2-19 15,3-17-139-15,6-10 30 16</inkml:trace>
  <inkml:trace contextRef="#ctx0" brushRef="#br0" timeOffset="1283.11">2905 3307 326 0,'20'-22'101'16,"10"0"25"-16,2-4-88 15,10 2-1-15,-5-2-6 16,4 2-1-16,-3 8-7 0,3 6-4 16,-11 7-7-1,1 7-6-15,-9 5-3 0,1 4-2 16,-7 2-1-16,-4 3 0 16,-12-2-4-16,-8 8-1 15,-9-3 1-15,-13 14-1 16,-4-1 1-16,-5 10 3 15,5-6 1-15,2 7 1 16,12-17 2-16,9 0-7 16,14-12 0-16,6-4-5 15,9-11-10-15,2-9-130 16,1-7 41-16</inkml:trace>
  <inkml:trace contextRef="#ctx0" brushRef="#br0" timeOffset="1432.23">3091 3355 338 0,'28'32'119'0,"8"-14"12"16,25 5-79-16,9-2-41 16,24 1-136-16,-8-9 41 15</inkml:trace>
  <inkml:trace contextRef="#ctx0" brushRef="#br0" timeOffset="2921.71">4069 7536 367 0,'3'1'121'15,"1"-6"21"-15,-1 0-100 16,6 0-7-16,3-2-15 15,3-4-3-15,3-1-5 0,6-7-3 16,5-2-2-16,7-4 0 16,0-6-2-16,7-9 1 15,-5 0-3-15,2-11-1 16,-10 2-1-16,-7-15 0 16,-11 1 2-16,-9-12 4 15,-3 3 2-15,-11-14 4 16,-4 14 4-16,-15-17-1 15,-7 9-3-15,-20-15 0 16,-2 12-3-16,-13-14-2 16,2 14 0-16,-8-17-1 15,3 7 0-15,-8-18-3 16,10 10-1-16,-8-20 1 16,10 13 0-16,4-12 0 15,14 19 1-15,4-20-2 0,17 19-1 16,4-10-2-16,13 19 0 15,16-22-2-15,13 19 1 16,16-20 0-16,15 13-1 16,19-14-1-16,7 13 4 15,28-3-3-15,4 18 0 16,26-1 0-16,-3 16 3 0,35 15-3 16,-10 14 1-16,37 13 0 15,-7 26 2-15,34 16-3 16,-19 12 2-16,34 22-6 15,-30 7-2-15,20 10-7 16,-24-1 0-16,13 5 0 16,-29-12 5-16,20 2 5 15,-29-12 6-15,9-1-1 16,-24-2 0-16,9 9 1 16,-28 0 0-16,8 14-3 15,-29 5 3-15,0 18-1 16,-32-1-2-16,-7 22 0 15,-25-4 2-15,-11 19-8 16,-21-5 0-16,-7 21 1 16,-16-16-1-16,-12 10 1 15,-9-20 4-15,-17 5 0 0,-9-27-1 16,-21 4-3-16,-3-20-1 16,-32 4 0-16,2-14 0 15,-23 1-3-15,2-14 5 16,-19-3 0-16,21-10 1 15,-27-1 4-15,17-6 2 16,-16 4 1-16,20-6 0 0,-14 2 0 16,28-7 0-16,-1 6 2 15,27-3-2-15,6 6 3 16,23 0 0-16,0 8 1 16,17-3-1-16,5 6 1 15,16 0-1-15,5 10-1 16,15 0 0-16,11 12 0 15,5-1-2-15,6 6-1 16,1-5-1-16,3 2-1 16,-5-8-5-16,7 4-3 15,-14-14 1-15,1 0-10 16,-1-8 1-16,-4 1-140 16,-16-17 41-16</inkml:trace>
  <inkml:trace contextRef="#ctx0" brushRef="#br0" timeOffset="4402.39">6040 7624 468 0,'-19'-7'132'0,"2"3"34"16,2 5-136-16,-4-3-12 15,6 6-13-15,2 12 1 16,3 3-6-16,2 11 4 16,9 13-4-16,8 18 4 15,2 6 1-15,4 23 8 16,2 2-2-16,-1 10 4 15,-3-11-4-15,-3 1-1 16,-7-23-8-16,1-5 3 0,-6-24-7 16,-2-9-17-16,-4-16-9 15,4-8-153-15,1-24 28 16</inkml:trace>
  <inkml:trace contextRef="#ctx0" brushRef="#br0" timeOffset="4794.81">5645 8744 465 0,'16'-6'141'0,"6"-3"29"15,16-4-120-15,1 2-31 16,12-1-1-16,3 3-13 15,6 0 1-15,-4 3-6 16,5 1-3-16,-7 1-5 16,0 1 3-16,-9 6-10 15,-8-6-3-15,-8 4-5 0,-10 1 4 16,-14 1-150-16,-20 2 49 16</inkml:trace>
  <inkml:trace contextRef="#ctx0" brushRef="#br0" timeOffset="4984.31">5929 8829 449 0,'26'1'150'0,"8"2"17"15,-1-3-124-15,11 2-22 16,-10-1-23-16,5 1-13 15,-13 1-11-15,-5-1-141 16,-10-1 32-16</inkml:trace>
  <inkml:trace contextRef="#ctx0" brushRef="#br0" timeOffset="5148.87">5967 8977 409 0,'7'7'116'15,"14"0"30"-15,-3-3-118 0,14-1-10 16,2-3-12-16,3-7-11 16,-7 0-18-16,6-2-122 15,-11 2 28-15</inkml:trace>
  <inkml:trace contextRef="#ctx0" brushRef="#br0" timeOffset="42878.94">16329 4823 398 0,'-6'-21'90'0,"0"-6"38"0,-1-1-120 16,2 0 3-16,-5 0 2 16,-1-14 11-16,-1 8-2 15,3-4 7-15,3-4-4 16,6-5-4-16,8 4-12 15,5-9-1-15,4 3-4 16,11-4-3-16,-1 4 0 0,9 4 0 16,-3 12-1-16,3 10-1 15,-3 13 1-15,3 21-1 16,-8 13 1-16,6 15 0 16,-5 6 0-16,1 12 1 15,-7-8 0-15,5 7-2 16,-5-9 2-16,3 3-2 15,-5-8-3-15,3 2-6 16,-5-7-9-16,-2 8-140 16,-10-14 39-16</inkml:trace>
  <inkml:trace contextRef="#ctx0" brushRef="#br0" timeOffset="44233.64">16021 4886 233 0,'8'-7'72'15,"3"-3"19"-15,8 5-60 0,-4-3-12 16,-3 0-5-16,7-1 2 15,-2 3-2-15,-2-3 2 16,6-2 0-16,3-1 2 16,0 0-3-16,6-3-3 15,-1-2-6-15,11 3-1 16,2 10-1-16,9 0 0 16,-4-2 1-16,8 4 2 15,0 2-1-15,7-5-2 16,-5-1-2-16,9 6 0 15,-3-3-1-15,9 5-2 16,-3-3 2-16,6 3 1 16,-8 1 0-16,9 1-2 15,-9 0 1-15,6 5-1 16,-3 1 0-16,5 3 2 16,-10 2 2-16,12 0 1 0,-11 2-1 15,9 0 1-15,-4 0-2 16,11 0-1-16,-11-3 2 15,11-1 1-15,-11 1-1 16,8-3 1-16,-14 2-1 16,10 6 1-16,-15 2 3 15,7 8 3-15,-8 3 1 0,7 13 0 16,-10-1-5 0,8 9-2-16,-6-4-5 0,10 6 1 15,-16-10 0-15,12 7 0 16,-3-8 2-16,11 7 4 15,-10-5-1-15,14 7 1 16,-12-9 5-16,4 7-2 16,-16-8-2-16,3 2-1 15,-10-7 0-15,0 6-4 16,-15-9-1-16,4 2-2 16,-10-9 1-16,0 0-2 15,-6-9 1-15,-1-2 0 16,-8-10 1-16,-2-3-13 15,-7-10-18-15,-7-9-130 16,-7-7 24-16</inkml:trace>
  <inkml:trace contextRef="#ctx0" brushRef="#br0" timeOffset="46588.4">18182 5005 241 0,'-41'-21'78'16,"4"5"13"-16,-10 6-62 15,7 5-17-15,-11 6-4 16,9 12-4-16,-8 11 6 16,10 5-2-16,2 15-2 15,13 0-4-15,8 10 0 16,14-5-8-16,8 13 7 16,10-13 4-16,12 5 6 15,6-9 3-15,12 0 0 0,0-13-6 16,6-7-4-16,-5-10-3 15,4-12 1-15,-7-7 0 16,-2-13 1-16,-5-9 1 16,-3-13 2-16,-6-1-3 15,-11-15 3-15,-10 8-2 16,-13-6 8-16,-10 3 4 0,-19 2 6 16,-6 12-2-16,-10 1 1 15,4 13-8-15,-14 12-2 16,5 5-7-16,-4 14 0 15,5 7 1-15,-1 13 2 16,15 10-1-16,9 15 1 16,11-1-2-16,22 11-2 15,16-9-3-15,23-3 0 16,15-16 0-16,24-9 1 16,-1-15 0-16,13-10 1 15,-9-9-1-15,7-5-3 16,-16-5 0-16,2-6-1 15,-23-1 0-15,-3-4 1 16,-18 0 2-16,-15-7 3 16,-9 1 1-16,-12-2 0 15,-16 0 1-15,-10 0 0 0,-6 9-2 16,-10 9 0-16,-1 13 0 16,-5 16-2-16,9 13 1 15,-2 20-3-15,4 7-8 16,5 4-143-16,14-5 44 15</inkml:trace>
  <inkml:trace contextRef="#ctx0" brushRef="#br0" timeOffset="47660.49">19238 6322 309 0,'-122'12'72'15,"4"4"26"-15,-32 3-89 0,1-1-8 16,-31 9 1-16,14-1-1 16,-31 8 0-16,20 2-1 15,-12 3 1-15,32-2-1 16,-14 3 0-16,39-12-1 16,4 0 2-16,37-4 0 15,8-8 0-15,35-6 1 0,12-2 0 16,21-8 1-16,13-9 2 15,17 0 0-15,15-9 6 16,9 3-1-16,17-4-2 16,3 5-6-16,10-2-15 15,-3 4-56-15,15-12-41 16,-5 3-17-16</inkml:trace>
  <inkml:trace contextRef="#ctx0" brushRef="#br0" timeOffset="49485.13">15579 3095 223 0,'-20'-8'85'0,"4"6"13"16,10 6-59-16,7 14 2 15,7 6-13-15,13 27-5 16,9 7-5-16,16 28 1 16,5 8-6-16,14 31-2 15,-4-5-2-15,3 27 0 16,-15-8-6-16,-3 15-1 16,-11-24-1-16,-11-1 1 15,-9-28 1-15,-6-11 0 16,-6-34-1-16,-2-4 0 15,1-23 5-15,-8-14 6 16,6-10 2-16,-2-17 6 16,1-19 3-16,-4-22-5 15,4-13-8-15,-5-32-2 0,-1-6-6 16,-10-28-5-16,-13-4-2 16,-15-26-4-16,-4 5-3 15,-19-10-8-15,-3 14 3 16,-4 9-1-16,8 35-1 15,-2 19-5-15,18 34-110 16,12 28 33-16</inkml:trace>
  <inkml:trace contextRef="#ctx0" brushRef="#br0" timeOffset="50319.44">18759 3221 412 0,'-1'2'88'0,"-8"10"35"16,-3 8-123-16,-12 24-4 15,-6 14-2-15,-17 24 2 16,-5 13 2-16,-14 36 4 15,2 1 0-15,-12 22 2 16,12-11-1-16,-1 5 1 16,17-36-1-16,6-5 2 15,18-27-1-15,-4-10 0 16,10-19 0-16,1 0-2 16,1-14 0-16,1-7-1 0,12-9 2 15,1-12 9-15,-2-8 1 16,16-15-1-16,1-8 0 15,19-30 0-15,10-9-9 16,18-35-4-16,3-5 2 16,12-35 1-16,-3 9 1 15,3-21 1-15,-11 13 2 16,5-19-1-16,-16 24-1 0,1-8-2 16,-11 21-3-16,-5 7-1 15,-20 33-1-15,-6 19 1 16,-15 32 0-16,-9 40 0 15,-12 26 0-15,-21 52 2 16,-13 23-2-16,-23 58 0 16,-7 4 2-16,-17 38 0 15,11-29 0-15,1-4-1 16,25-53 2-16,8-13 1 16,20-52-2-16,7-8 33 15,7-30-177-15,-8-26 67 16</inkml:trace>
  <inkml:trace contextRef="#ctx0" brushRef="#br0" timeOffset="50879.97">15852 2924 346 0,'68'-9'96'16,"36"-7"31"-16,15 4-100 16,46 7-2-16,6 2-5 15,39-1-2-15,-12 9-5 16,45-3 1-16,-25 1-3 16,31-1-3-16,-30 4-3 15,22-4-1-15,-40 3-3 0,5-4-3 16,-41-2 1-16,-6 2-8 15,-41-3-4-15,-8-2-12 16,-32 2 208-16,-21-3-323 16,-24 9 170-16</inkml:trace>
  <inkml:trace contextRef="#ctx0" brushRef="#br0" timeOffset="52757.41">18890 2921 400 0,'12'-20'89'16,"1"7"35"-16,4 18-119 16,-5 9-2-16,-3 11-4 15,-9 18 0-15,-12 9-2 16,-15 18 1-16,-9 6-2 15,-18 31-1-15,-12-1-7 16,-13 29-22-16,4-9-47 16,-8 13-39-16,11-20-23 0</inkml:trace>
  <inkml:trace contextRef="#ctx0" brushRef="#br0" timeOffset="53433.54">15612 2936 351 0,'-13'-22'91'0,"8"5"28"16,8 5-99-16,3 6-7 0,3 5-6 16,3 5 0-16,3 4-3 15,12 17-2-15,3 8-1 16,13 27 1-16,4 14-2 15,16 37 1-15,0 9-1 16,9 49 1-16,-12-3 0 16,3 26-3-16,-21-22-5 15,-11 2 1-15,-8-42-1 0,-2-7-2 16,-11-37-5-16,4-7-29 16,1-22-75-16,-6-12 7 15</inkml:trace>
  <inkml:trace contextRef="#ctx0" brushRef="#br0" timeOffset="53890.32">15721 2942 316 0,'5'-13'96'16,"13"6"24"-16,1-1-91 15,12 4-5-15,1 4-10 0,7-2 0 16,-1-1-5-16,5 1 2 16,-5-7-1-16,4 0 2 15,-8-1-5-15,-4-4 0 16,-10-1-2-16,-5 4-3 16,-18 2-3-16,-12 3-1 15,-15 6-1-15,-11 8 1 16,-10 7-1-16,-13 7 2 15,7 11 1-15,-6 2 1 16,13 1-2-16,2-3-4 16,17-7-7-16,3-9-120 15,26-9 31-15</inkml:trace>
  <inkml:trace contextRef="#ctx0" brushRef="#br0" timeOffset="58203.81">19020 2963 276 0,'8'-10'73'0,"1"-4"27"16,-1 6-79-16,-3-1 3 15,0 4-7-15,-4 0 5 16,-2 2-7-16,-2 3-2 16,-4 0-5-16,-1 1-2 15,-4 1-11-15,6 4-4 16,-3-1-9-16,3 5-7 16,-3 0-6-16,3 4-26 15,1-5-7-15,1 0-34 16,4-1-13-16</inkml:trace>
  <inkml:trace contextRef="#ctx0" brushRef="#br0" timeOffset="74015.97">16045 4274 384 0,'-20'-13'121'0,"-6"1"17"16,-1 6-103-16,-11 0-25 16,-2 4-11-16,-15 2-1 15,-3 1 1-15,-14-8 1 16,2 2 4-16,-11 0 9 16,7-1 0-16,-8 7 1 15,8 11-1-15,-2 6-4 16,10 9-6-16,-8 16-2 15,13 4-1-15,-2 15 0 16,7 7-1-16,1 23 1 16,8-8 1-16,2 19 0 15,17-6-1-15,7 10 1 16,10-10-3-16,7 9 2 16,10-17 2-16,3-2-3 0,2-18 2 15,5-5 3-15,0-16-2 16,-1-5-1-16,-1-6 3 15,-2-6-2-15,-5-14-2 16,-1-12-3-16,-1-6-3 16,-4-16-21-16,-1-10-127 15,-2-7 32-15</inkml:trace>
  <inkml:trace contextRef="#ctx0" brushRef="#br0" timeOffset="74477.28">14372 5711 385 0,'-11'-6'131'15,"5"5"9"-15,10 6-105 16,11-4-39-16,6-1-13 15,9 2-1-15,0 5 3 0,5-8 7 16,-1-1 15-16,5-1 9 16,-1 1 1-16,13-12 0 15,0 2-3-15,12-8-5 16,1 4-7-16,14-5-2 16,-10 0 2-16,2 5-1 15,-20 3-1-15,2 4-5 16,-17 5-6-16,-11 0-70 15,-8 3-63-15,-4-4-6 16</inkml:trace>
  <inkml:trace contextRef="#ctx0" brushRef="#br0" timeOffset="74672.32">14772 5718 300 0,'22'0'133'0,"7"3"-10"16,16 2-36-16,1 0-211 16,8-4 48-16</inkml:trace>
  <inkml:trace contextRef="#ctx0" brushRef="#br0" timeOffset="74739.86">15162 5701 239 0,'1'-5'49'0,"-4"0"-49"16,-13 4-47-16</inkml:trace>
  <inkml:trace contextRef="#ctx0" brushRef="#br0" timeOffset="74890.14">14737 5904 305 0,'12'4'133'16,"9"-1"-3"-16,9-3-65 16,3 0-79-16,9-1-112 15,-9-6 22-15</inkml:trace>
  <inkml:trace contextRef="#ctx0" brushRef="#br0" timeOffset="74938.02">14988 5848 183 0,'-6'-7'0'15</inkml:trace>
  <inkml:trace contextRef="#ctx0" brushRef="#br0" timeOffset="75207.55">14845 6035 314 0,'5'12'131'0,"7"-6"-2"16,4-5-73-16,11 1-49 15,-1-4-24-15,5-5-4 16,-2-2-1-16,-2 2-1 15,-9-4 13-15,-3 3 11 16,-8 4 4-16,-7 6 1 16,-4 8-3-16,-11 9-1 15,-8 2-6-15,-5 13 3 16,-2-3-2-16,-2 7 2 16,5-3 0-16,5 3 2 15,5-11-5-15,9-2-102 16,8-13-4-16,11-7-36 15</inkml:trace>
  <inkml:trace contextRef="#ctx0" brushRef="#br0" timeOffset="103608.82">8919 8705 412 0,'26'-34'117'15,"-1"2"33"-15,5-11-109 16,5-3-19-16,7-16-3 15,3 0-10-15,7-20-3 16,4 9-3-16,16-19-3 16,-2 1 0-16,23-26 1 15,8 10-1-15,16-29 0 0,-5 9 0 16,14-8 0-16,-13 25 0 16,-4-16 0-16,-18 29 0 15,3 2 0-15,-23 22 0 16,-11 3 1-16,-17 23-1 15,-7 2 2-15,-15 17-2 16,-5 3 2-16,-6 10-1 0,0-1 0 16,-6 5-2-16,-2 1 1 15,1 6 0-15,0 1 1 16,1 4 0-16,5 5-1 16,6 4 0-16,9-4 1 15,2 3-2-15,8-5-1 16,1-8 0-16,13-11 1 15,1-4 0-15,19-21 0 16,1-6 0-16,21-16 3 16,-8-10-2-16,16-19 1 15,-9 3 2-15,16-19 4 16,-12-3 0-16,7-17 5 16,-20 13 3-16,1-24 4 15,-27 17 1-15,-11-10 1 16,-16 15-6-16,-10-19-3 0,-14 16-5 15,-15-17-5-15,-11 10 1 16,-15-20-2-16,-3 18-2 16,-19-22-2-16,-9 14-2 15,-14-12-2-15,-5 26 2 16,-23-12 0-16,-3 28 2 16,-32 6 3-16,-1 27-2 15,-46 12-1-15,-1 30 0 0,-55 21-3 16,13 21-2-16,-41 21 1 15,31 10 1-15,-32 22 0 16,56 3 5-16,-14 21 0 16,46-7 1-16,-2 26 0 15,49-4 3-15,1 25-3 16,42-7 1-16,20 38 1 16,32-13 1-16,21 30-4 15,24-18 0-15,18 27 1 16,13-25-1-16,22 13 0 15,4-31 2-15,18-1-1 16,2-35 2-16,21-5-2 16,-4-34 0-16,25-11-2 15,-6-23 1-15,18-13 0 16,-8-19 1-16,6-3 0 0,-30-8 3 16,1 4 1-16,-26 0 2 15,-11 6 0-15,-20 0-2 16,1 11 0-16,-19 0 0 15,-2 5-5-15,-4-2 2 16,-4 7 1-16,-4-8-2 16,2 2 0-16,-1-2 1 15,-1 4 1-15,2-8 0 0,-2 7-4 16,-1-4 1-16,-1-1 2 16,3-2 0-16,-4 4-4 15,1-4 7-15,-5 6-1 16,-5 3-1-16,-14 10 2 15,-12 10 0-15,-29 24-2 16,-7 6-1-16,-36 29 1 16,-5 4-3-16,-24 34 2 15,5-3 0-15,-20 28 0 16,17-10-1-16,-5 20 1 16,23-27 0-16,-7 13-4 15,31-24-4-15,-9 6-6 16,18-27-8-16,0 11-20 15,15-23 13-15,-15-1-148 16,15-21 41-16</inkml:trace>
  <inkml:trace contextRef="#ctx0" brushRef="#br0" timeOffset="120066.47">15679 11513 259 0,'-7'-5'145'16,"-4"-4"-11"-16,-1 5-52 15,-4-5-49-15,-5 4-16 16,-3 4 8-16,-3 4-8 16,-14 1 11-16,7 2-3 15,-4 10 0-15,5 2-8 16,-1 6-2-16,10 5-9 0,-2 7-4 15,7-3-2-15,8 7 1 16,8-5-2-16,12 8 1 16,11-5-1-16,14-5 2 15,4-8-4-15,14-5-3 16,1-16-7-16,10-14-11 16,-3-3-12-16,2-16-129 15,-10-5 34-15</inkml:trace>
  <inkml:trace contextRef="#ctx0" brushRef="#br0" timeOffset="120513.03">15910 11806 446 0,'11'35'108'0,"7"12"37"0,-3 1-130 16,0 1-10-16,-4-12-5 15,-2-6 2-15,-9-14-2 16,0-11 7-16,-2-4 0 16,-6-12 5-16,-1-1 1 15,-2-13 3-15,1-6-4 16,1-13 8-16,2-4-7 0,-2-19 5 16,3 4-2-16,2-10 1 15,2 7-9-15,6 0 2 16,5 16-4-16,10 10-1 15,0 17-2-15,7 13 3 16,-1 11-6-16,5 12 2 16,-9 0-2-16,-3 9 1 15,-9 0-4-15,-3 7 5 16,-5-4-4-16,-8 6 6 16,-8-4-5-16,-9-1 8 15,-3-5-5-15,-6-5 3 16,4-6-3-16,4-7-1 15,7-6-15-15,11-6-11 16,9-5-10-16,13-4-16 0,11-2-6 16,4 0-118-16,-2 0 39 15</inkml:trace>
  <inkml:trace contextRef="#ctx0" brushRef="#br0" timeOffset="120815.56">16212 11658 390 0,'8'2'101'0,"3"5"31"16,0 4-114-16,-2 7-6 15,0 5-7-15,-3 11 1 16,-3 6-2-16,0 9 9 16,-3 0-2-16,3 1 9 15,0-11 2-15,12-5 6 16,-2-15-4-16,16-12 1 15,4-12-8-15,14-18-5 16,-2-8-6-16,6-24-5 16,-14-6-5-16,-5-9-3 15,-13 4-6-15,-16-5-2 16,-6 20-3-16,-5 2 0 16,-7 16 1-16,-9 6-4 15,8 23-134-15,-5 18 43 16</inkml:trace>
  <inkml:trace contextRef="#ctx0" brushRef="#br0" timeOffset="121302.07">14965 11190 433 0,'-19'-14'173'16,"2"2"2"-16,4-1-92 0,5 6-75 15,11-2-2-15,6-2-3 16,18 0 0-16,18-1 0 16,29-2 2-16,14 3-4 15,44 5 3-15,8 4-3 16,29 3 1-16,-4 6-3 15,32 3 2-15,-29-3-1 16,15 1 1-16,-24-2-2 0,9-2 3 16,-36-1-3-16,2 2 4 15,-31-1 1-15,-17 4-17 16,-29-2-15-16,-22 3-152 16,-31-3 26-16</inkml:trace>
  <inkml:trace contextRef="#ctx0" brushRef="#br0" timeOffset="122009.19">14892 11225 562 0,'-21'10'136'0,"10"3"42"15,11 18-161-15,7 7-27 16,10 22 3-16,10 7-4 16,8 28 6-16,-1 6 0 15,8 52 5-15,-6 15-3 16,-3 55 3-16,-16-4-3 16,2 28 2-16,-10-43 4 15,-1 1 11-15,-4-53 3 0,-1-13 15 16,-3-39 2-16,0-5-1 15,-9-35-13-15,5-13 2 16,-2-20-16-16,0-8 2 16,3-13-4-16,4-4 6 15,-1-4-8-15,3-1 2 16,6 1-6-16,12-3 1 16,-1 2-6-16,20 1 4 15,8 0-4-15,20 5-2 16,-1 1-3-16,31 8 2 15,-2 1 0-15,29 7 3 16,-1 1-4-16,24 0-7 16,-10-4-5-16,18 1-1 15,-19-10-8-15,16 1 9 0,-28 4 8 16,6 2 6-16,-25 3 1 16,2 7 7-16,-27 1 3 15,-8-7 13-15,-22-4 1 16,-12-7 13-16,-21-9 1 15,-10-10 10-15,-11-9-9 16,-12-17 3-16,-14-17-12 16,-14-37 0-16,-5-18-13 15,-11-41 0-15,-4-14-9 0,-9-35 0 16,11 8 0-16,-1-29-1 16,9 28-9-16,21-7 4 15,15 38-3-15,6-6 0 16,13 40-2-16,7-1-1 15,-3 30-7-15,3 1-16 16,3 31-13-16,-5-3-6 16,-2 26-142-16,-2 8 40 15</inkml:trace>
  <inkml:trace contextRef="#ctx0" brushRef="#br0" timeOffset="122986.42">16811 12824 441 0,'-6'3'121'0,"8"-5"31"16,7 2-129-16,16 0-9 15,9-5-12-15,26 2 2 16,11-2-5-16,28-1 2 16,6-3 0-16,34-1 2 15,-1 1-5-15,32 1 5 16,-14 1-3-16,24 6 1 15,-24 2-4-15,6 1 9 16,-30 1-1-16,6 4 10 0,-29-5-5 16,1 7 6-16,-26-2-9 15,-6 6 0-15,-21-6-10 16,-6 8 5-16,-20-4-7 16,-2 10-3-16,-14-4-7 15,0 9-4-15,-12-3-7 16,-1 0 6-16,-7-8 1 15,0-1 8-15,0-4 5 16,1-6 5-16,-2-3 0 0,2 2 7 16,1-4-1-16,-4-2 3 15,2 3-1-15,0 2 2 16,-1 5-6-16,2 14 0 16,7 7-3-16,-3 17 0 15,6 10-4-15,-1 13-3 16,-4-1 0-16,4 2-4 15,0-11 0-15,0-4-134 16,1-18 44-16</inkml:trace>
  <inkml:trace contextRef="#ctx0" brushRef="#br0" timeOffset="123343.74">18713 13633 329 0,'13'1'142'0,"10"-4"-3"16,8 1-82-16,22-4-36 16,-1-1-19-16,17 0 2 15,2 2-3-15,10 0 9 16,-7 1-2-16,8 1 3 16,-8-1-6-16,-1 2 3 15,-21-2-10-15,-7 3-3 16,-20 2-12-16,-16 3-129 15,-18-2 34-15</inkml:trace>
  <inkml:trace contextRef="#ctx0" brushRef="#br0" timeOffset="123544.2">18945 13796 437 0,'24'-4'120'16,"22"7"30"-16,-1-9-125 0,13 0-21 16,-5-3-13-16,5 4-6 15,-19-10-7-15,-3 10-7 16,-12-1-113-16,-12 2 37 16</inkml:trace>
  <inkml:trace contextRef="#ctx0" brushRef="#br0" timeOffset="123687.82">18983 14054 413 0,'22'8'142'0,"10"-3"12"16,4-4-121-16,6-3-168 15,-2-4 28-15</inkml:trace>
  <inkml:trace contextRef="#ctx0" brushRef="#br0" timeOffset="126648.82">16000 10907 265 0,'-1'4'63'15,"4"4"20"-15,0-1-80 16,-3-5-44-16,-3 2-26 0,6-1-13 16,-8-4-2-16,4 2 2 15,-3 0 25-15</inkml:trace>
  <inkml:trace contextRef="#ctx0" brushRef="#br0" timeOffset="126916.12">15987 11026 259 0,'0'7'120'0,"2"-8"8"16,0-2-67-16,1-2-4 15,2-3-18-15,1-6 2 16,-3-3-9-16,3-7 1 16,-3-2-5-16,1-11-3 15,-4-1-8-15,4-7-2 0,-6 0-5 16,2-13-7-16,0 8-5 15,1-7-6-15,-1 12-2 16,5 0-2-16,4 16-1 16,-3 0-3-16,1 13-1 15,-3 2-14-15,3 12-35 16,-4 7-94-16,0 7 11 16</inkml:trace>
  <inkml:trace contextRef="#ctx0" brushRef="#br0" timeOffset="127278.13">16467 10138 414 0,'-1'1'112'0,"-5"5"28"15,-3-1-117-15,3 6-17 16,-2 0-4-16,1 7-1 16,5-1 0-16,2 10 6 15,2 4 4-15,8 7 2 0,5-1 2 16,6 1 1-16,8-9-3 16,1-9 2-16,0-10-1 15,6-10 7-15,-1-8-1 16,-1-17 0-16,-6-9-4 15,-1-15-10-15,-12-3-13 16,-6-10-13-16,-7 7-8 16,-4 0-15-16,-6 14 1 0,4 3 280 15,1 10-395-15,5 11 229 16</inkml:trace>
  <inkml:trace contextRef="#ctx0" brushRef="#br0" timeOffset="127616.75">16936 10064 217 0,'40'6'193'0,"3"-1"-41"16,-13-7-23-16,2 3-81 16,-13 3-31-16,-10-4-6 15,-9-3-7-15,-9 10-2 16,-10 5 0-16,-17 2 1 16,1 7-1-16,-9 5-1 15,3-1 0-15,3 4 0 16,12-4-1-16,10 1 2 0,12-4-1 15,13-1-1 1,13-4 1-16,16-2 1 0,4-8 1 16,8 0 1-16,-5 1 1 15,2 0 1-15,-9 4-2 16,-3 6 1-16,-9 3 0 16,-5 2 0-16,-13 1 1 15,-14 0 1-15,-5 0-3 16,-14 3 1-16,-5-5-6 0,-9 2-13 15,0-1-8-15,-8-5-148 16,9-7 33-16</inkml:trace>
  <inkml:trace contextRef="#ctx0" brushRef="#br0" timeOffset="127841.15">17355 10350 409 0,'20'8'177'0,"-2"4"-9"16,-6 4-97-16,-2 15-70 15,-8 1-18-15,-4 9-3 16,-8 0 2-16,-3 5 6 16,0-6 7-16,0 1 0 0,5-11-1 15,-1-4-19-15,3-14-64 16,5-4-62-16,1-9-17 15</inkml:trace>
  <inkml:trace contextRef="#ctx0" brushRef="#br0" timeOffset="128246.58">17382 10498 357 0,'10'-48'138'16,"3"0"20"-16,-1 6-95 0,6-5-12 16,-3 11-22-16,12 6-7 15,-3 7-13-15,10 4 1 16,-4 5-5-16,9 5-1 15,-7 2 1-15,10 4 0 16,-11 6-3-16,4 2-1 16,-11 4 1-16,-6 2-1 15,-11 1-3-15,-8 1 1 16,-14 2-3-16,-11 4 2 16,-8-2 1-16,-5 5 4 15,4 0-4-15,2-1 4 16,11-4 0-16,8-3 0 15,8-2-1-15,6-2 2 16,8-1 1-16,13-1 0 0,3 3 2 16,10 1 0-16,-2 1-4 15,4 3-1-15,-12 2-3 16,-3-1-1-16,-17 0 0 16,-8 4 2-16,-13 1 1 15,-19 2 3-15,-7 3 1 16,-12-1 0-16,-1-5 0 15,-13-1-4-15,10-7-8 0,-4-5-21 16,8-9-155-16,10-8 38 16</inkml:trace>
  <inkml:trace contextRef="#ctx0" brushRef="#br0" timeOffset="129091.42">14382 8241 321 0,'-6'-11'96'0,"-2"2"26"16,5 4-92-16,3 4 7 15,-3-1-11-15,6 9 4 16,-2 4-8-16,5 14-2 16,2 12-9-16,4 27-1 15,2 11-7-15,1 24 0 16,-2-2-1-16,-2 4 0 16,-5-24-1-16,0-8-5 15,-3-31-1-15,-3-12-5 16,-2-23-23-16,-4-20-115 0,-1-18 30 15</inkml:trace>
  <inkml:trace contextRef="#ctx0" brushRef="#br0" timeOffset="129554.46">14490 7778 454 0,'52'-12'103'0,"19"10"42"15,8 4-134-15,29 9-4 16,-6-2-4-16,17 0 1 16,-4-4-2-16,11-1 0 15,-10-5 0-15,10-1 0 16,-27 1 0-16,0 3-1 16,-22 7-1-16,-4 11 0 15,-16 11 0-15,-11 21 0 16,-8 13 1-16,-7 18 0 15,-16 0 0-15,-7 32-1 16,-5-6 0-16,-6 16 0 16,-6-13 2-16,-4 11 7 15,3-37 1-15,-3 0 1 16,-2-25-1-16,-7-13-1 16,3-15-10-16,-17-7 3 0,-5-15-1 15,-15-14 0-15,-1-3 3 16,-20-13 3-16,1-8 2 15,-23-6 7-15,-2 1-2 16,-14-3-2-16,10 8 0 16,-5 7-4-16,25 10-8 15,2 9 0-15,19 9-2 0,1 7-18 16,15 4-10-16,1-1-145 16,10-10 30-16</inkml:trace>
  <inkml:trace contextRef="#ctx0" brushRef="#br0" timeOffset="130433.1">16055 10449 406 0,'4'-9'133'15,"-1"-7"16"-15,3 0-112 16,0-10-12-16,0-5-13 16,3-6 3-16,2-2 5 0,2-16 5 15,0-2-5-15,4-17-4 16,-5-3-8-16,3-20-6 15,0 7-5-15,-9-16-1 16,0 16-1-16,0-4 3 16,-6 21 1-16,-3 3 1 15,3 23 2-15,0 2 0 16,-3 14 0-16,1 1 3 16,-2 10-2-16,-2-2 1 15,-5 5 0-15,1-2 1 16,-2 6-3-16,-3-5 3 15,0 2-2-15,-3-1-3 16,0 3 0-16,-6-4 2 16,-3 5-2-16,-2 4-1 0,2-3-3 15,-1 3-7-15,10 8-6 16,-3-2-5-16,4 6-3 16,-2 4-149-16,4-10 53 15</inkml:trace>
  <inkml:trace contextRef="#ctx0" brushRef="#br0" timeOffset="131625.68">14610 7932 165 0,'-8'-9'152'16,"1"-5"-29"-16,-2 2-10 16,-2-4-74-16,-4 1-18 15,-3-2 7-15,3 2-7 16,-3 4-2-16,1 2-2 15,-2 2 0-15,3 4-11 0,-1 1-4 16,4 4 0-16,-1 4 0 16,3 5-2-16,0 6-1 15,5 5 0-15,1 18 1 16,5 10-1-16,1 13 2 16,9 4 0-16,9 19 0 15,5-9-4-15,9 9 3 16,7-9-1-16,3-2 1 15,-1-17 0-15,3-4-8 16,-10-21-12-16,-7-6-126 16,-9-4 29-16</inkml:trace>
  <inkml:trace contextRef="#ctx0" brushRef="#br0" timeOffset="132494.97">14530 7203 421 0,'3'6'91'15,"1"4"39"-15,0 0-125 16,5 9 4-16,-3-2 2 0,-5 4 5 16,2 4 2-16,-3 5 0 15,-6-3-4-15,-1 7-5 16,1-4-5-16,-3 0-12 15,-5-11-9-15,-1 0-10 16,0-13-122-16,-7-13 29 16</inkml:trace>
  <inkml:trace contextRef="#ctx0" brushRef="#br0" timeOffset="132818.1">14218 7215 423 0,'15'-8'107'0,"12"1"33"16,8 4-121-16,10 1-11 16,0-1-5-16,15 5-1 15,-5 0-1-15,7 1 1 0,-7-3 0 16,8 4-1-16,-15-8-3 16,3 1-10-16,-6-5-14 15,-1-1-92-15,-11-4-18 16,-2 2 60-16,-5 6 30 15,-8-3 30-15,-3 8 96 16,0 7 28-16,-5 6-57 16,1 0-17-16,-2 14-15 0,3 12-1 15,-9 3-6-15,1 9-1 16,-4-2-3-16,2 5-2 16,-7-7-11-16,2-13-120 15,0-14 36-15</inkml:trace>
  <inkml:trace contextRef="#ctx0" brushRef="#br0" timeOffset="133151.22">14775 7259 463 0,'10'-2'116'15,"8"6"34"-15,12-3-128 0,8 6-25 16,13-6 0-1,0-2 1-15,9-5 1 0,-6-2 0 16,12-7 1-16,-14 2 1 16,2-3-3-16,-10 2-2 15,-1 2-3-15,-17 9 1 16,-2 6-1-16,-9 4 3 16,-3 8 3-16,-6 7 2 15,-3 2-1-15,-6 5 1 0,-2 4-1 16,-2-3 1-16,-1 5 0 15,-1-8 1-15,0 2-1 16,2-6-1-16,-1-1-10 16,-2-10-8-16,1-2 137 15,0-7-264-15,1 0 130 16</inkml:trace>
  <inkml:trace contextRef="#ctx0" brushRef="#br0" timeOffset="133682.53">15418 7536 444 0,'14'13'115'0,"1"-5"33"0,6 3-125 16,9 2-16-16,0-7-5 16,9-10 2-16,0-2-2 15,16-8 1-15,1-9 2 16,16-6-7-16,-2 5-9 16,15-4-140-16,-9 4 37 15</inkml:trace>
  <inkml:trace contextRef="#ctx0" brushRef="#br0" timeOffset="137831.17">10868 8602 152 0,'-3'9'87'0,"-2"-5"4"15,4 2-20-15,1-3-16 16,0-6 9-16,-3-2-11 0,6-5-5 15,-3 1-10-15,1-6-7 16,4 0-15-16,0-13 0 16,-1-2-3-16,3-15 0 15,-2 0-3-15,7-6-1 16,-5 4-5-16,-1-8-1 16,-2 11-2-16,-8-10-1 15,-6 5 2-15,-5-6-1 16,3 14 0-16,-2 1 0 15,7 18-1-15,4 12 0 16,6 15-1-16,6 15 0 16,3 3 1-16,10 16 0 15,2 2 0-15,12 9-1 16,-1-6-1-16,9 7-3 16,-1-6-4-16,0 3-5 0,-5-8-4 15,-2-3-11-15,-12-14-122 16,6-9 37-16</inkml:trace>
  <inkml:trace contextRef="#ctx0" brushRef="#br0" timeOffset="138024.65">10896 8335 390 0,'8'8'105'15,"3"-3"27"-15,14 2-106 16,5-1-21-16,10-2-2 16,0-5-11-16,7-4-18 15,-2-6-107-15,2-5 26 16</inkml:trace>
  <inkml:trace contextRef="#ctx0" brushRef="#br0" timeOffset="138659.12">11416 8341 392 0,'11'18'119'0,"-1"7"24"0,-3-8-109 16,-4 1-11-16,0-5-12 15,-3-2 0-15,-3-9-3 16,2-4 3-16,-1-7-2 16,2-4 1-16,3-4-3 15,5-4-1-15,2 1-5 16,5 5 0-16,0 1-2 0,1 4 1 15,-2 6-1 1,4 3 2-16,-5 2-1 0,-2 4 3 16,1 2 0-16,-3 1 3 15,-3-1-1-15,5 3 2 16,-4-3-1-16,1 1-1 16,-1-1-1-16,3-2-2 15,-2-4 2-15,7 0-7 16,-4-2-3-16,4-1-9 15,0-1-5-15,4 6-5 16,-4 0 5-16,7 12-1 16,-5 8 7-16,6 14 3 15,-8 2 3-15,3 12-1 16,-8-2 6-16,2 2 9 16,-4-6 8-16,2 0 6 15,-3-12 2-15,3-8-1 0,-4-11-7 16,3-11-2-16,-6-13-6 15,3-14 0-15,-2-10 0 16,-1-15-1-16,-3-5-4 16,-3-12 1-16,-5 8-1 15,1-7-1-15,1 16 0 16,4 7 0-16,3 18-1 16,6 9 0-16,0 16 1 0,3 10 2 15,-1 6 1-15,4 8 0 16,-5 2 0-16,-5-2-1 15,-3-8-1-15,-3-2 1 16,-9-10 0-16,-3-6-7 16,0-5-3-16,-5-5-10 15,2-7 141-15,11-6-290 16,7-1 141-16</inkml:trace>
  <inkml:trace contextRef="#ctx0" brushRef="#br0" timeOffset="139136.89">12161 7941 424 0,'12'-19'128'15,"-9"1"21"-15,-1 6-110 0,-2 11-35 16,0 15-4-16,-5 10 1 16,2 23 3-16,-3 5 1 15,5 19 1-15,2 0-1 16,1 12 1-16,2-19-6 15,2 0-3-15,-1-19-3 16,5-11 2-16,1-23-2 0,4-5 4 16,-2-12 2-16,2-6 1 15,-3-7-1-15,6-5 0 16,-7 0-1-16,4 1 0 16,-2 4 0-16,2 8 3 15,-1 7 0-15,1 8 2 16,-6 5-2-16,0 5 1 15,-5 4-2-15,-2 1-1 16,-2-2-1-16,-2-4 3 16,2-5-2-16,-1-7-1 15,1-5 0-15,1-8-8 16,1-6-5-16,-2-6-1 16,1 0 0-16,-2-6 3 15,1 7 6-15,-5-1 6 16,2 6 1-16,-4 3 1 15,1 6-2-15,-2 8-1 0,1 3-2 16,-2 5-2-16,3 4-6 16,3-1-127-16,4-3 42 15</inkml:trace>
  <inkml:trace contextRef="#ctx0" brushRef="#br0" timeOffset="139881.66">12653 8005 253 0,'-10'-12'72'0,"-2"-5"14"16,-3-1-65-16,-9-10 5 15,0 3 0-15,-8-10 7 16,-2 4 3-16,-7-7 4 15,-2 2-16-15,-19-7 0 16,2 8-8-16,-25 2 2 16,-4 8-7-16,-25 9-1 15,6 10-2-15,-31 7-1 16,11 3-5-16,-14 0 2 0,14 2 2 16,-20-4-2-16,23-2 1 15,-5 2 0-15,14-4-2 16,2 0-3-16,30 8-1 15,12 13 6-15,21 6 0 16,12 23 0-16,21 14 0 16,11 27 3-16,9 3-6 15,11 17 1-15,9-2-3 0,7 18 3 16,2-20-1-16,9 7-1 16,-5-16-2-16,1-4 3 15,-9-28-3-15,-3-4 1 16,-9-21 3-16,0-5-2 15,-3-13-1-15,0-1 1 16,3-9 1-16,4-3-2 16,1-3 0-16,9-1 1 15,-1 0-1-15,14 8 1 16,3 4-1-16,24 10 1 16,0 4 2-16,21 6-11 15,0-9-11-15,28-9-11 16,-7-16-5-16,24-18-2 15,-5-16 10-15,15-26 9 16,-20-3 11-16,5-15 6 0,-26 7-1 16,-4-11 11-16,-29 16 6 15,-5-6 12-15,-29 7 5 16,-7-9 9-16,-21 9-9 16,-16-9-4-16,-17 9-13 15,-12-2-4-15,-12 10-10 16,-18-1-4-16,4 13 1 15,-17 7-2-15,5 16 3 0,-4 12-11 16,14 18-5-16,-2 4-145 16,19-13 36-16</inkml:trace>
  <inkml:trace contextRef="#ctx0" brushRef="#br0" timeOffset="141013.6">12638 8316 364 0,'-10'-3'132'0,"-5"0"17"16,9 2-99-16,-2 1-19 15,5-1-15-15,3-3-2 16,3-1-1-16,3-5 3 16,5-4 2-16,7-5-1 15,0-3-7-15,9-6-3 0,0 5-5 16,9-8-2-16,0 5 1 15,7-9 0-15,-2 2-2 16,8-11 0-16,1 6 0 16,3-10-1-16,5 11 2 15,11-9 2-15,-9 8-1 16,12-6 1-16,-5 6-1 0,8 2-1 16,-9 5 1-1,8 4-1-15,-11 7-2 0,9 1 1 16,-15-2 1-16,9 7 0 15,-12 1 0-15,10 1-1 16,-2 5 3-16,4 3-3 16,-8 2-1-16,10 6 2 15,-12 0 0-15,0 3-1 16,-7 6 1-16,-4 1 1 16,-9 2 0-16,-3 1-1 15,-8 4-1-15,-8 0 2 16,-4-6 0-16,-10 0-2 15,-3 0-3-15,-7-7-7 16,-8-7-7-16,0 3-15 16,0-8 201-16,-2-3-332 15,8 1 171-15</inkml:trace>
  <inkml:trace contextRef="#ctx0" brushRef="#br0" timeOffset="141539.71">14325 7779 333 0,'-17'-12'145'0,"4"4"-4"16,4 0-69-16,3 5-61 0,6 4-7 15,4 2-1-15,-1 3 1 16,11 5 3-16,5-3-1 16,5 0 2-16,6-1-1 15,9-3-2-15,3-5-4 16,6-5 0-16,-3-3-2 16,-1-7 0-16,-11 0 2 15,-8-5 1-15,-14 3 0 16,-2 1 0-16,-12 6-1 0,-3-2 2 15,-2 2-1-15,-1 0 1 16,0 2 1-16,-3 0 0 16,2-2-3-16,-2 3-7 15,1 1-2-15,-4-4-79 16,7-1-69-16,-11-12-4 16</inkml:trace>
  <inkml:trace contextRef="#ctx0" brushRef="#br0" timeOffset="143434">10540 8705 148 0,'-34'-17'91'0,"2"2"10"0,-9-3-17 15,-1 2-12-15,-10 2 1 16,6 7-23-16,-15 1-9 15,7 12-21-15,-14 16-3 16,4 11-11-16,-11 18-1 16,4 13-4-16,-4 23 4 15,8 2 1-15,-1 29 9 16,10 2 0-16,4 24 10 16,9-11-1-16,7 20 4 15,10-26-3-15,4 1 9 16,12-33-8-16,7-3 0 15,5-31-7-15,5-5-3 16,1-22-13-16,3-5 1 16,-3-16-3-16,-2-6 3 0,-2-6-6 15,-2-9-9-15,0-4-19 16,3-7-17-16,1-10-42 16,2-4-106-16,5 7 15 15</inkml:trace>
  <inkml:trace contextRef="#ctx0" brushRef="#br0" timeOffset="144021.34">9191 10246 399 0,'16'-2'128'16,"-2"0"18"-16,5 4-96 15,4 1-44-15,8 3 1 16,-3 2-6-16,7-1 2 15,3-3-5-15,5-1 6 16,-1-3-4-16,5 2-3 16,-10 0-10-16,7 2-10 15,-14-3-127-15,-14-3 30 16</inkml:trace>
  <inkml:trace contextRef="#ctx0" brushRef="#br0" timeOffset="144274.67">9263 10447 361 0,'31'8'116'15,"5"-6"20"-15,14-2-94 16,1-1-24-16,7 0-2 15,-10-5-14-15,-1 4 1 16,-14 0-2-16,-9-2 0 16,-9-3-3-16,-14 7 251 15,-10-4-389-15,-16 0 210 16</inkml:trace>
  <inkml:trace contextRef="#ctx0" brushRef="#br0" timeOffset="144463.16">9212 10607 376 0,'31'-3'86'15,"13"-3"37"-15,2 0-114 16,13-4-1-16,-8 4-7 16,-6-3-1-16,-9 4-5 15,-9-1-6-15,-14 2 34 16,-8-2-142-16,-7 10 53 0</inkml:trace>
  <inkml:trace contextRef="#ctx0" brushRef="#br0" timeOffset="148019.96">9657 9636 415 0,'-6'0'95'0,"-4"7"37"15,5 10-121-15,-8 14-6 16,4 7-4-16,-5 16 1 16,5 4-3-16,-1 22 1 15,7 3 0-15,7 28 1 16,7 1-1-16,10 20 1 15,4-13 1-15,11 14 1 0,0-23-3 16,-3-3 7-16,0-21 4 16,6 3 2-16,-4-21 2 15,10 4 4-15,0-9-6 16,8 8-4-16,-1-11-2 16,8 7-1-16,-3-8-2 15,12 7-1-15,-5-10 0 16,7 6-1-16,-7-8 1 15,13 5 2-15,-11-10 1 0,12 2-2 16,-6-9 0-16,9 4-1 16,-12-11-2-16,13 5 2 15,-5-3 2-15,10 4 0 16,-9-2 0-16,12 9 1 16,-7 0-4-16,11 7-2 15,-8-6 0-15,11 6-1 16,-13-5 0-16,11-1 2 15,-17-5-1-15,4 8 2 16,-10-7 0-16,-1 6-3 16,-13-2 3-16,1 8 7 15,-14-4 3-15,-6 6 5 16,-5-6 4-16,-5 5 2 16,-11-6-3-16,1 3-2 0,-11-3-5 15,-1 6-2-15,-10-12-3 16,0 2-4-16,-6-10-3 15,-4 4-1-15,-1-11 0 16,-2 7-1-16,1-4 0 16,0 4 1-16,3-7 0 15,3 5 1-15,6-3 0 16,0 2-1-16,3-3-2 16,6 1-5-16,-2-4 0 0,-1-4-1 15,3-6 1-15,2-2-1 16,-4-7 5-16,7-6-4 15,-4 0-3-15,2-5-10 16,-1 2-4-16,1 2-17 16,-8-7 8-16,2 0-148 15,-4 2 46-15</inkml:trace>
  <inkml:trace contextRef="#ctx0" brushRef="#br0" timeOffset="148452.73">12218 14016 423 0,'21'-2'137'16,"6"1"20"-16,9-1-107 16,5-3-37-16,5-1-3 15,-4 0-9-15,3-2-2 16,-9 1-3-16,5 2-5 16,-11-2-4-16,-2 3-13 15,-8 4-6-15,-1 1-122 0,-5 2 30 16</inkml:trace>
  <inkml:trace contextRef="#ctx0" brushRef="#br0" timeOffset="148680.12">12251 14127 392 0,'20'7'123'15,"2"-5"26"-15,13 1-103 16,-2-2-29-16,10 0-1 16,-10-1-11-16,6 2-2 15,-12-2-3-15,-1 0-5 16,-8 1-6-16,-6-1-10 16,-9 0-131-16,-12 4 37 15</inkml:trace>
  <inkml:trace contextRef="#ctx0" brushRef="#br0" timeOffset="148928.97">12217 14441 446 0,'10'-3'120'16,"17"-4"33"-16,2-4-129 15,8 0-22-15,-4-3-10 16,2 2-4-16,-13 5-2 15,-4-2 1-15,-6 6 2 16,-1 6-21-16,-5 3-17 16,1 5-17-16,-1 11-1 0,2 1 9 15,-1-2 30-15,7 2 22 16,-1-8 36-16,7-3-101 16,-1-5 41-16</inkml:trace>
  <inkml:trace contextRef="#ctx0" brushRef="#br0" timeOffset="171222.58">18189 7593 286 0,'20'-17'162'0,"2"-7"-21"16,-4 6-43-16,-1-5-84 15,-5 6-5-15,-6-4 3 16,-6 10 5-16,-6-7 5 16,-6 8 3-16,-6-2-4 15,-5 7-4-15,-7 2-8 16,-1 7-6-16,-4 5-2 16,7 6 0-16,2 8-1 15,7 3 2-15,5 4-2 16,10-3 3-16,7 1-5 15,9-8 3-15,9-7-4 16,9-7 6-16,7-6-4 0,-2-9 2 16,5-7 0-16,-7-7 3 15,2-10-4-15,-11 1 2 16,-3 0-2-16,-9 1 4 16,-2 10-5-16,-5 9 3 15,3 17-1-15,-1 18 1 16,5 28-3-16,3 17 8 15,-6 31-5-15,-3 7 5 16,-8 20-3-16,-8-16 1 0,-13 3-5 16,-2-27 2-16,-9-14-2 15,2-29 4-15,-7-12-3 16,7-22 1-16,-2-19 2 16,4-14-1-16,0-19 0 15,9-14 2-15,3-19-4 16,6 1 2-16,12-6-1 15,10 14 6-15,13 5 2 16,8 23 5-16,14 5-5 16,2 13 3-16,7 6-9 15,-6 2-3-15,7 0-2 16,-8-1 3-16,1-1-4 16,-9 1 3-16,0-2-2 15,-9-1 3-15,0 6-5 0,-3 6 5 16,-7-5-4-16,-7 13 1 15,-6 5-6-15,-6 4 6 16,-9 3-4-16,-5 7 5 16,-2 4-4-16,-5-1 6 15,0 2-4-15,5-2 4 16,6-1-3-16,0-6 2 16,14-2-4-16,5-7 5 0,8-2-4 15,3-5 3-15,13-5 0 16,-4-4 3-16,4-6-5 15,-4-2 3-15,6-5-3 16,-3 4 3-16,1-2-4 16,-4 2 2-16,0 1-1 15,-4 4 3-15,-7 1-4 16,-5 4 4-16,-4 4-4 16,-5 6 5-16,-8 6-6 15,1 6 2-15,-4 8-3 16,-1 3 4-16,-2 4-2 15,0-2 4-15,0-3-3 16,3-5 4-16,2-4-4 16,8-8 2-16,6-6-3 0,4-7 4 15,1-8-4-15,2-7 5 16,5-10-3-16,-10-5 1 16,3-8-2-16,-8 2 3 15,-3-4-4-15,-9 10 5 16,-4 0-4-16,-2 6 2 15,-5 0-4-15,-3 10 1 16,2 2-4-16,5 9 4 16,3 7-2-16,6 6 4 0,3 5-3 15,7 2 5-15,7 4-5 16,4-2 4-16,12 4-3 16,0-8 4-16,6 1-5 15,-4-8 5-15,3-4-2 16,-9-3 1-16,1-2-1 15,-12-7 4-15,0-6-5 16,-8 2 2-16,-3-3-2 16,0-7 3-16,-4 8-5 15,-3 5 4-15,0 6-6 16,-5 6 4-16,-1 11-5 16,-1 9 4-16,4 7-2 15,0 3 5-15,3 3-4 16,7-3 6-16,6-2-6 0,9-6 5 15,5-8-3-15,6-4 4 16,6-8-6-16,0-7 8 16,3-3-6-16,-3-5 4 15,-3-3-4-15,-6 2 3 16,-1 0-3-16,-11 0 3 16,0 8-4-16,-6 5 4 15,-2 5-2-15,-2 4-1 16,-2 0 1-16,-3 4 0 0,-2 1-2 15,1-3 4-15,0 0-3 16,5 3 2-16,6-4-1 16,1-6 1-16,9 3-2 15,3-3 3-15,3-3-3 16,2 0 4-16,8 1-1 16,-4-4 1-16,7 3-1 15,-5 1 1-15,3 0-2 16,-6-1 1-16,-1 2 0 15,-8-1 2-15,1 0 0 16,-8 0 2-16,5 1-2 16,-7-3 0-16,2 0-4 15,-5-4 2-15,-7-2-2 16,1 4 2-16,-9 3-5 0,-1 5 3 16,-9 6-5-16,-2 10 2 15,-10 2-6-15,2 3 7 16,-7 5-5-16,2-5 6 15,2 1-2-15,8-4 6 16,13-3-6-16,7-4 5 16,13-2-4-16,4-5 3 15,8-10-5-15,-1-9 8 0,8-9-4 16,-4-8 6-16,8-13-3 16,-4 1 3-16,-1-12-1 15,-4 9 4-15,-7-17 1 16,-5 3 6-16,-5-17 1 15,-7 4 3-15,-4-18-6 16,-5 19-4-16,-3 7-5 16,-3 27-1-16,-3 10-4 15,2 28 7-15,-6 24-5 16,4 17 3-16,2 24-4 16,4 20 3-16,9 23-10 15,12-2-3-15,6 10-31 16,6-22-6-16,12-11-32 15,0-32-135-15,7-34 36 16</inkml:trace>
  <inkml:trace contextRef="#ctx0" brushRef="#br0" timeOffset="171575.65">20690 6920 482 0,'-4'47'108'16,"-5"9"43"-16,-5 31-139 16,4 2-4-16,-1 19-2 15,1-12 2-15,1 10-2 16,3-24 1-16,0-4-17 16,1-27-6-16,1-10-10 0,8-23-5 15,4-13-128-15,4-10 44 16</inkml:trace>
  <inkml:trace contextRef="#ctx0" brushRef="#br0" timeOffset="172549.73">20842 7630 414 0,'19'-1'132'0,"-8"6"25"16,1 10-111-16,-9 0-25 0,-3 7-9 16,1 1-3-16,-4 2-7 15,2-3 2-15,2 4-4 16,2-7 4-16,3-1-9 15,8-6 3-15,1-7-4 16,3-9 4-16,4-10-4 16,5-5 9-16,-4-11-2 15,-8 1 3-15,-6-5-4 16,-7 3 4-16,-17-8-6 16,-2 2 2-16,-11-1 0 15,3 7 3-15,-5 7 0 16,6 13 3-16,2 13-2 15,5 10 2-15,5 11-3 16,12-1 2-16,14 3 0 0,7-3 2 16,16 3-2-16,5-12 2 15,14 1-4-15,-6-7 2 16,10-2 0-16,-8-9 3 16,-7 3-6-16,-12-5 4 15,-6 5-4-15,-14-5 1 16,-7 2-2-16,-10-5 2 15,-11 4-3-15,-3-1 4 16,-9 10-4-16,3 0 2 16,-2 17-4-16,7 1 5 0,5 9-3 15,10 1 2-15,7 7-3 16,9-12 3-16,12 3-3 16,0-8 4-16,10-5-2 15,-2-10 5-15,4-8-4 16,-6-10 4-16,-5-11-6 15,-5-9 3-15,-5-9-6 16,-12-2 7-16,-9-4-7 16,-6-1 6-16,-6 2-6 15,-4 10 5-15,2 7-4 16,0 15 2-16,4 12-3 16,4 14 6-16,3 5-6 15,3 8 4-15,6 1-2 16,8 4 4-16,9 2-6 0,6 1 6 15,7 7-5-15,3-4 5 16,4 5-6-16,-6 1 5 16,6 11-5-16,-7-3 5 15,-3 11-4-15,-9 1 3 16,-3 12-1-16,-6-9 4 16,-3 7-2-16,-6-10 5 15,-3-7-5-15,-3-20 4 0,-2-12 4 16,-1-19 9-16,-2-25 0 15,3-14 7-15,5-36-4 16,-2-12-8-16,-5-41-8 16,10-6-4-16,1-24-3 15,-2 26 3-15,12 2 0 16,14 39 3-16,-1 23-3 16,2 31 2-16,8 17-6 15,-7 20 1-15,0 25-3 16,-9 11 4-16,-3 14-3 15,-11-2 7-15,-10 1-5 16,-7-12 6-16,-5-5-5 16,-6-16 4-16,-5-12-10 15,8-9-1-15,3-9-16 0,8-8-4 16,14-10-21-16,13 6-160 16,10-33 47-16</inkml:trace>
  <inkml:trace contextRef="#ctx0" brushRef="#br0" timeOffset="208606.18">14020 7322 173 0,'9'-27'51'15,"-7"7"14"-15,2 0-49 0,-3 0-6 16,3 8 0-16,-6 6-10 15,-4-2 2-15,-1 2-1 16,-2 11 0-16,-1-4 1 16,-5 2 1-16,4 8-1 15,-4 6 0-15,0-3 0 16,-2 9 11-16,-1 1 4 16,-2 5 8-16,5 2 1 15,5 17 3-15,6 2-12 0,11 16-5 16,12 5-5-16,11 15-24 15,4-7-80-15,11-4 22 16</inkml:trace>
  <inkml:trace contextRef="#ctx0" brushRef="#br0" timeOffset="208823.59">14162 7952 255 0,'34'-13'99'0,"5"-12"14"16,-5-8-72-16,2-17-6 16,-14 0-17-16,-5-22 2 15,-17 1-7-15,-9-13 7 16,-12 7 1-16,-9-11 6 15,-7 20-9-15,-8 0-1 16,7 20-6-16,-9 12-3 16,4 14-6-16,1 12 2 15,11 15-3-15,-3 12 0 0,12 9-1 16,1 12 1-16,6 3-2 16,0 11-6-16,6 4-10 15,-3 4-128-15,6 1 33 16</inkml:trace>
  <inkml:trace contextRef="#ctx0" brushRef="#br0" timeOffset="-214656.55">19750 8587 310 0,'-18'8'104'15,"-2"3"13"-15,-2 7-79 16,-2-1-21-16,3 0 5 16,3 1-8-16,8 5 6 15,8-1-3-15,12 7 2 16,6-1-10-16,14 6 1 16,4-5-5-16,11-4 0 0,0-11-4 15,6-11 4-15,-6-11-4 16,-2-9 7-16,-13-10 0 15,-9-9 3-15,-14-3-6 16,-11-4 1-16,-5 0-6 16,-15 4 0-16,-10 6-2 15,-7 3 3-15,-1 10 0 16,-1 13 2-16,8 2-2 0,5 11 2 16,12 11-3-16,9 2-3 15,11-1-5-15,8 3 23 16,6-3-167-16,9-8 57 15</inkml:trace>
  <inkml:trace contextRef="#ctx0" brushRef="#br0" timeOffset="-214260.09">20222 9098 408 0,'0'84'109'0,"-1"3"29"15,-1-16-122-15,-2-6-1 16,1-23-14-16,-3-16 8 0,2-22 0 16,-1-24 7-16,5-18-3 15,5-21 2-15,5-14-6 16,3-16-2-16,-1 2-7 16,6-18 5-16,-3 12 0 15,2 5 1-15,3 19-3 16,3 16 6-16,-5 27-4 15,6 18 2-15,0 19-2 16,-6 16 4-16,0 7-6 0,0 13 2 16,-10-5-4-16,-5 2 4 15,-6-9-6-15,-5-6 4 16,-1-7-5-16,-15-6 4 16,-1-13-5-16,-7-9 5 15,-4-3-5-15,-6-15 0 16,8-5-7-16,1-8-7 15,13 4-11-15,7-10-137 16,13 10 36-16</inkml:trace>
  <inkml:trace contextRef="#ctx0" brushRef="#br0" timeOffset="-213603.85">20698 8459 307 0,'55'-26'154'0,"-10"2"-9"16,-1-5-57-16,-14-2-69 15,-6-8-2-15,-14 1-11 16,-5-1 5-16,-10 10-2 16,-2 11 3-16,-1 15-7 15,-4 20 2-15,-1 12-5 16,1 21 2-16,-2 9-6 0,-1 20 6 16,6 1-5-16,3 12 3 15,0-10-4-15,5-1 3 16,-1-17-2-16,-2-5 1 15,-2-19-3-15,3-15 1 16,-3-15-1-16,-8-15-6 16,-2-19-10-16,-10-14-13 15,1-8-7-15,-8-15 3 16,9 2 6-16,6 2 13 16,13 13 16-16,10 9 6 15,16 22-1-15,13 13 5 16,5 7 0-16,15 8 8 15,0-1 0-15,12 2 7 16,-4-4-6-16,4 3 3 16,-12-7-7-16,-2 2 1 15,-11-2-7-15,-10 2 1 0,-12-3-6 16,-6 1 0-16,-12 1-3 16,-5-1 4-16,-8 0-3 15,-6 6 1-15,-2-1-1 16,-2 5 2-16,5 3-5 15,4 6 4-15,7 0-3 16,4 2 4-16,10-1-5 16,7-7 3-16,1-6-3 0,7-10 3 15,4-7-4-15,-2-12 5 16,-2-6-1-16,2-10 1 16,-7 1-2-16,-3-9 2 15,-9 1-3-15,-7-3 1 16,-7 4-1-16,-7-2 1 15,-2 9-6-15,0 5 0 16,2 9-7-16,-2 8-7 16,6 14-9-16,1 4-124 15,7 6 34-15</inkml:trace>
  <inkml:trace contextRef="#ctx0" brushRef="#br0" timeOffset="-213425.11">21598 8723 381 0,'6'33'119'16,"-6"15"19"-16,-6-1-102 15,-6 2-30-15,1-13-10 16,2 5-1-16,2-17-2 16,1-14-1-16,6-11 137 15,3-19-262-15,6-15 132 0</inkml:trace>
  <inkml:trace contextRef="#ctx0" brushRef="#br0" timeOffset="-212993.04">21559 8554 315 0,'-21'-10'171'16,"12"10"-21"-16,0 6-48 16,6 3-92-16,7 1-5 15,10-1-3-15,10-1 4 16,6-6-3-16,15 3 4 15,6-1-3-15,14 2 2 16,-5-4-7-16,5-2 7 16,-6-2-2-16,-3-1 10 15,-19 3-2-15,-1 4 9 16,-15 5-8-16,-15 3 2 0,-10 2-5 16,-11 2 4-16,-4 1-7 15,-7 6 9-15,1-1-4 16,3 2 1-16,4-4-6 15,2 0 0-15,8-6-7 16,5-1 4-16,0 0-7 16,6 1 4-16,4 0-2 15,1 1 3-15,3 0-2 0,-1 3 2 16,-4 1-2-16,0 0 2 16,-3 3-4-16,-7 0 4 15,-2-2-4-15,-9-4 1 16,0-8-9-16,-2-3-7 15,-1-12-10-15,4-12-6 16,7-5-10-16,18-7-139 16,4-5 45-16</inkml:trace>
  <inkml:trace contextRef="#ctx0" brushRef="#br0" timeOffset="-211199.02">22414 8702 363 0,'21'7'163'15,"-10"2"-5"-15,-7 5-73 16,-10 4-69-16,-6 1-4 0,-8-2-7 16,-6 3 7-16,1-1-5 15,-6 4 5-15,8 1-5 16,1 2 2-16,10-1-9 16,10 2 3-16,13-2-3 15,10-6 1-15,6-10-2 16,4-4 6-16,-1-10-4 15,4-12 3-15,0-4-1 16,-4-6 0-16,-4-5-4 0,-7-6 4 16,-8 5-5-16,-11-5 3 15,-9 4-6-15,-8 0 5 16,-7 8-6-16,-5 4 5 16,3 10-3-16,6 7 7 15,2 7-6-15,7 2 6 16,7 3-6-16,8 0 6 15,6-3-7-15,20-2 6 16,6-7-3-16,14-7 5 16,8-3-3-16,12-10 6 15,-3-3-4-15,6-6 4 16,-11 0-4-16,-2-10 1 16,-11 5-5-16,-6-4 5 0,-11 6-3 15,-2-3 8-15,-11 7-2 16,-8-5 6-16,-7 4-4 15,-8 9 1-15,-4 10-9 16,-8 15 4-16,-7 19-5 16,-5 23 0-16,-1 11-2 15,-6 24 5-15,1 5-7 16,3 17 6-16,4-6-4 16,3 7 5-16,13-21-6 0,11-1 7 15,9-24-4-15,6-10 4 16,9-18-4-16,6-9 7 15,0-18-4-15,6-11 4 16,5-5-7-16,4-15 2 16,-3-4-4-16,1-3 1 15,-10 4-8-15,-4 4 4 16,-10 10-2-16,-7 4 2 16,-9 11-2-16,-12 9 5 15,-3 5-4-15,-10 10 5 16,1 7-4-16,-5 7 6 15,7 2-3-15,-1 6 5 16,10-9-6-16,4-2 4 16,7-8-4-16,11-9 5 0,5-7-4 15,10-10 5-15,1-6-5 16,4-10 1-16,1-6-4 16,3-16 1-16,-9 6-5 15,1-9 2-15,-8 7-5 16,-5 5 3-16,-9 11 0 15,-2 12 4-15,-8 12-2 0,-4 16 7 16,-10 9-1-16,-1 13 3 16,-4 1-5-16,4 6 6 15,7-9-5-15,12-3 4 16,9-15-1-16,13-4 9 16,2-12-5-16,8-13 5 15,-1-7-3-15,10-14 0 16,-2-7-6-16,10-11 4 15,-2 1-3-15,4-12 10 16,-6 0 0-16,1-5 1 16,-12 1-1-16,-5-11 1 15,-13 9-12-15,-3 2 5 16,-11 9-5-16,-2 12 3 16,-1 23-4-16,0 17 4 15,-8 21-7-15,0 28 4 16,-1 14-4-16,5 27 2 0,2 6-3 15,1 24-10-15,4-10-3 16,2 0-1-16,-8-23-1 16,1-13 0-16,1-33 14 15,-8-14-1-15,-7-22 5 16,-8-10-6-16,-8-9-3 16,-15-24 2-16,1-13-2 0,-2-14 1 15,4-2 5-15,6 0 8 16,15 22-3-16,6 11 6 15,10 21-1-15,7 14 2 16,10 11-4-16,9 7 8 16,7 6-2-16,19 4 2 15,5-1 2-15,14-2 6 16,-1-4-8-16,7-4 2 16,-11-5-5-16,1-5-2 15,-14-5-7-15,-2-3 3 16,-15-2-6-16,0 0 5 15,-15-2-2-15,-2-1 3 16,-5 2-6-16,-6 2 4 16,-6 5-2-16,-1 8 2 15,-3 6-4-15,0 6 3 16,-2 4 0-16,3 6 2 0,4-2-3 16,6-3 2-16,3-7-2 15,9-3 0-15,4-9-3 16,5-8 5-16,2-7-4 15,5-7-1-15,-7-10-4 16,2-7-4-16,-8-4-3 16,-2-2 0-16,-8 0 2 0,-4-1 2 15,-5 7 6-15,-5 0 0 16,-2 7 3-16,1 7 1 16,0 12 0-16,1 5 1 15,4 9 1-15,2 8 3 16,4 2-3-16,6 4 3 15,2 1 0-15,10 0 1 16,1-2-3-16,10 1 3 16,-1-5-3-16,6 3 6 15,-6-3-2-15,-2 4 5 16,-7-2-3-16,-4 6 3 16,-10-3-7-16,1-5 7 15,-7-2-7-15,-2-3 13 16,1-8-6-16,0-3 4 15,3 1-7-15,6-12 3 0,3-5-11 16,12-12 2-16,9-4-4 16,12-5 0-16,0 8-2 15,6 3-11-15,-12 9-7 16,0 6-12-16,-21 5-166 16,-6-5 44-16</inkml:trace>
  <inkml:trace contextRef="#ctx0" brushRef="#br0" timeOffset="-171736.91">18864 11820 447 0,'6'-4'132'0,"-6"4"26"16,-5 14-123-16,-3 20-18 16,-7 20-9-16,-17 34-9 15,-5 27 1-15,-23 50-7 16,-4 22 1-16,-15 62-16 16,6 3 1-16,-11 46-4 15,15-26 4-15,-3 18 2 0,12-55 14 16,9-14 15-16,12-65 5 15,13-16-2-15,11-57 2 16,8-26-8-16,5-33 72 16,16-39-227-16,4-25 96 15</inkml:trace>
  <inkml:trace contextRef="#ctx0" brushRef="#br0" timeOffset="-171289.11">19277 11707 455 0,'-27'53'111'15,"-28"45"36"-15,-1 30-131 0,-16 59-11 16,-3 16-2 0,-2 59-4-16,11-1 4 0,-4 49-2 15,7-31 2-15,0 15-4 16,9-57 3-16,1-17-3 16,13-64 2-16,1-22-1 15,15-44 3-15,-5-18-153 16,4-36 51-16</inkml:trace>
  <inkml:trace contextRef="#ctx0" brushRef="#br0" timeOffset="-153246.75">15324 9532 291 0,'-3'-5'121'0,"3"4"5"0,4-8-67 15,5 5-40-15,6-5-4 16,6-5-11-16,12-12 2 16,5 2 1-16,14-14 4 15,4 3-4-15,19-7 3 16,-3 7-6-16,24-7-2 16,-4 5-9-16,29-2-13 15,-13 2-12-15,24 0-1 16,-18 6-1-16,13-7 9 15,-23 5 12-15,10-3 10 16,-24 3 5-16,7-1-104 16,-16 12 34-16</inkml:trace>
  <inkml:trace contextRef="#ctx0" brushRef="#br0" timeOffset="-125532.12">12899 15886 531 0,'20'-3'124'0,"11"-5"44"15,16 1-153-15,25 2-12 16,4-2 0-16,22 1 9 16,1 3 2-16,18-1 8 15,-6-2 2-15,18 1-1 16,-8-2-7-16,16-5-3 16,-14-2-7-16,6 2-12 0,-22-3-10 15,2 1-19-15,-29-1-11 16,-14-3-150-16,-30-4 36 15</inkml:trace>
  <inkml:trace contextRef="#ctx0" brushRef="#br0" timeOffset="-125263.45">13450 16239 419 0,'33'21'201'15,"0"-18"-17"-15,21-2-74 16,2-5-100-16,19-11-11 16,-5-1-2-16,11-9-4 15,-9-4-6-15,3-4-9 16,-19 3-5-16,-1-2-14 15,-22 7-79-15,-4 9-52 16,-26 7-17-16</inkml:trace>
  <inkml:trace contextRef="#ctx0" brushRef="#br0" timeOffset="-125052.02">13672 16383 471 0,'19'7'142'0,"13"-2"28"16,5-1-130-16,13-3-20 15,-2-4-14-15,5-2-4 16,-9-2-9-16,-4-8-11 16,-8 5-5-16,-12-4-147 15,-12 8 39-15</inkml:trace>
  <inkml:trace contextRef="#ctx0" brushRef="#br0" timeOffset="-124875.48">13570 17043 393 0,'30'21'225'16,"10"-14"-35"-16,1-14-80 15,22-18-95-15,8-16-52 16,14-29-154-16,-10-17 22 16</inkml:trace>
  <inkml:trace contextRef="#ctx0" brushRef="#br0" timeOffset="-124236.2">13811 15480 534 0,'-7'-10'160'15,"-1"-9"37"-15,3-8-148 16,-3-18-15-16,-4-4-10 0,1-28-2 16,1-8-6-16,-8-29-4 15,3-4-4-15,-2-38-3 16,1 11-4-16,-5-40 0 16,-2 9 2-16,4-37-1 15,3 14 0-15,5-44 1 16,-1 19-2-16,5-36-1 15,-1 24-2-15,1-31-3 16,-8 30 1-16,5-20 0 16,-5 34-2-16,-1-10 0 15,-4 46 4-15,1-8-3 16,-2 45 4-16,1-6 0 16,4 27 3-16,1 1-2 15,3 31 1-15,0-5-4 16,4 28 1-16,-2 9-9 15,4 21 0-15,-4 6-5 0,6 24-3 16,-3 17-23-16,-2 16-4 16,-5 25-151-16,-5 10 27 15</inkml:trace>
  <inkml:trace contextRef="#ctx0" brushRef="#br0" timeOffset="-123624.72">13447 10515 450 0,'21'-11'134'16,"3"-12"33"-16,14-21-109 15,8-9-21-15,18-29 11 16,2-8-4-16,20-35 2 16,1-2-12-16,20-30 1 15,-2 2-11-15,19-31-8 16,-8 29-7-16,10-15-1 16,-18 23-5-16,-6 7-2 15,-29 44-3-15,-25 9-7 16,-21 38-8-16,-24 23-17 15,-19 31-11-15,-20 15-15 16,-3 19-2-16,-16 13-144 0,0 7 44 16</inkml:trace>
  <inkml:trace contextRef="#ctx0" brushRef="#br0" timeOffset="-123088.16">13406 10471 407 0,'2'0'173'16,"-4"-9"-3"-16,-2-6-101 16,-4-14-40-16,-1-4-24 15,-12-25 3-15,-4-12-1 16,-17-33-2-16,-6-3 2 0,-26-38-3 16,-5 3-5-16,-28-29 0 15,1 6 1-15,-18-15-3 16,21 30 1-16,-2-2 3 15,30 38 2-15,8 15 2 16,25 38 3-16,3 19-16 16,10 29-9-16,-2 24-12 15,1 19-5-15,-8 14-148 16,2 2 55-16</inkml:trace>
  <inkml:trace contextRef="#ctx0" brushRef="#br0" timeOffset="-122566.04">13715 10349 546 0,'125'-5'140'15,"6"0"39"-15,53 11-149 16,3 8-29-16,46 8-1 0,-18-4 0 15,35-7 3-15,-23-4-3 16,22-8 0-16,-42-14 3 16,14-1-1-16,-45 2-5 15,-12-8-5-15,-44 3-9 16,-19 2-18-16,-49 2 39 16,-25-3-182-16,-46 4 66 0</inkml:trace>
  <inkml:trace contextRef="#ctx0" brushRef="#br0" timeOffset="-122054.18">13541 10611 439 0,'20'20'133'0,"9"11"23"16,-1 7-120-16,24 22-24 15,8 2-10-15,25 20 9 16,5 0 5-16,34 19 0 15,-8-4 0-15,25 18 3 16,-12-10-11-16,18 12 3 16,-21-15 6-16,16 9 6 15,-25-19 0-15,2 3-1 16,-32-18-6-16,-11-2-15 16,-32-21-22-16,-22-11 51 15,-26-22-227-15,-20-21 77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05:14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13565 11864 438 0,'-31'-8'104'0,"-8"-3"36"16,3-3-123-16,-6-6-15 15,0-1 0-15,-13-2 0 16,-1-1 4-16,-14 8 1 16,-1 3 2-16,-18 8 0 15,-2 8 0-15,-18 8-11 16,6 9-10-16,-14 13-9 0,18 7 0 15,-4 9 3-15,17-1 6 16,8 13 7-16,15-4 8 16,-7 10 3-16,20 7 0 15,1 20 7-15,8-12 1 16,7 22 2-16,23-5-4 16,5 8-1-16,14-11-5 0,23 13 0 15,16-15 1-15,23 4-1 16,11-17-2-16,27 3-1 15,6-18-3-15,26-19 1 16,-7-15-1-16,20-12 1 16,-10-15-1-16,14-16 1 15,-20 6 1-15,11-16 6 16,-23 0 3-16,4-10 4 16,-27 2 1-16,4-17 0 15,-29 2-5-15,4-17 0 16,-27-6-6-16,-10-20 0 15,-16 2-1-15,-11-22-2 16,-16 2-4-16,-17-20-9 16,-13 7-1-16,-18-10-1 15,-9 14 0-15,-17 7 1 0,6 27 12 16,-11 12-2-16,-4 19-2 16,-16 25-9-16,2 20-4 15,-18 17-145-15,2 14 41 16</inkml:trace>
  <inkml:trace contextRef="#ctx0" brushRef="#br0" timeOffset="1497.16">14662 14030 375 0,'0'-23'75'15,"3"-22"37"-15,2-14-108 16,7-27-4-16,4-16 1 15,7-27-1-15,-2-4-4 16,10-28-9-16,-4 4-1 16,3-15 1-16,2 23 8 15,2-8 7-15,-13 18 10 0,6-6-2 16,-12 20 1-16,-6-5-11 16,-10 8-79-16,-14-8-33 15,-14 19-23-15</inkml:trace>
  <inkml:trace contextRef="#ctx0" brushRef="#br0" timeOffset="1619.83">14515 11299 297 0,'-19'49'65'0,"0"26"27"16,12 16-86-16,3 35-4 16,10-2 1-16,7 50-17 15,4-2-79-15,5 34 22 16</inkml:trace>
  <inkml:trace contextRef="#ctx0" brushRef="#br0" timeOffset="1705.12">14655 13274 289 0,'21'87'96'16,"15"-2"15"-16,-5-29-80 15,14 4-121-15,-3-23 29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06:37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21751 12284 382 0,'-6'-3'156'0,"-6"-4"0"16,9 3-87-16,-2 3-63 15,0-3-20-15,4 4-10 16,0-2 1-16,-7 0 2 15,1 1 13-15,-2 1 16 16,-6-1 11-16,0 1-1 0,-3-1 2 16,1 1-9-16,-2 0-4 15,1-2-7-15,0 0 1 16,-1 1-3-16,-1 1 2 16,-1-2-2-16,-2-1 1 15,2 5 1-15,-3 2 0 16,3 3-1-16,-7 5 2 15,-2-1-2-15,-6 2 1 16,3 1-1-16,-6-3 1 16,10 5-2-16,-8-1 2 15,3-1-1-15,-1 2 2 16,5 5-2-16,-6 0 3 16,6-3-3-16,0 6 1 15,9-5-2-15,-3 3 1 0,9-5-2 16,1 8 1-16,5-3 0 15,3 4 1-15,5-2 1 16,-1-1-1-16,10-2-1 16,4 1 2-16,3-6-2 15,8 2 1-15,5-5 1 16,4 0 1-16,5 1-1 16,3-3 1-16,-5-5-1 15,10 1 1-15,-5 1-1 16,8 0 1-16,-6-7-1 0,8 8 1 15,-2 0-1-15,0-1 1 16,-9-5-2-16,9 7 3 16,-7 0-3-16,2-2 1 15,-6 2-1-15,4-4 2 16,-1 5-2-16,4-6 2 16,-5 0-1-16,6-3 1 15,0 5 0-15,0-8 0 16,0 3-2-16,3-4 1 15,-8-4-1-15,5-3 1 16,-6-3 0-16,5-5 2 16,-9 1 0-16,10-1 2 15,-18-5-1-15,1 2 0 0,-8 1 1 16,-5 0 0-16,-9 3-1 16,-2 1 1-16,-4 1-2 15,-4-3 2-15,-4 4-4 16,1-10 0-16,-2 1-5 15,-3-3-1-15,-3 0-2 16,-9-7 0-16,-2-1-2 16,-4 6 4-16,0 2 0 0,-10 1 2 15,1 6-1-15,-8 6 2 16,2 2-1-16,-9 2-1 16,0 8-8-16,-3 5-129 15,6 6 38-15</inkml:trace>
  <inkml:trace contextRef="#ctx0" brushRef="#br0" timeOffset="1002.98">22297 12749 427 0,'33'-2'127'15,"2"-14"23"-15,5-7-120 16,16-13-18-16,-2-10-11 15,12-21-1-15,1-5-1 16,12-25 7-16,-11-2 2 16,3-20 18-16,-19 2 4 15,7-36 4-15,-11 11-3 0,9-33-5 16,-9 1-16-16,15-33-8 16,-15 15-8-16,-8-27-2 15,-14 21 1-15,-2-18-1 16,-24 24 5-16,-14-21 9 15,-1 28 3-15,-6-26 3 16,-7 25 0-16,-2-21-2 16,3 21-4-16,-11-20-3 15,2 26-3-15,-4-20 0 16,-2 29-3-16,-8-13-1 16,-5 27-2-16,-16-3 3 15,-6 27-1-15,-23 5 3 16,-6 29 0-16,-23 4 4 15,3 29-4-15,-15 9 3 16,11 16 1-16,-12 14-1 0,22 12-1 16,-6 5 2-16,21 8-3 15,-6 10-4-15,25 8-8 16,5-2-8-16,23 2-8 16,10 1-6-16,18-11-5 15,15-9-137-15,16-5 45 16</inkml:trace>
  <inkml:trace contextRef="#ctx0" brushRef="#br0" timeOffset="1199.46">21871 6492 432 0,'-30'1'89'16,"-3"2"21"-16,-18 14-235 15,-2 8 17-15</inkml:trace>
  <inkml:trace contextRef="#ctx0" brushRef="#br0" timeOffset="1381.98">21331 6715 429 0,'-82'22'140'15,"-12"10"22"-15,19 5-122 16,-4 6-13-16,17-2-19 15,1 14-5-15,16-6-4 16,9 6 1-16,15-16-1 16,16 5 1-16,16-13-1 15,19 0 2-15,7-10-3 16,31 9 2-16,5-8-1 0,31 3 1 16,-4-4-8-16,30 1-19 15,-18-11-134-15,7-1 31 16</inkml:trace>
  <inkml:trace contextRef="#ctx0" brushRef="#br0" timeOffset="2359.44">21840 12855 392 0,'-26'2'95'15,"-7"3"13"-15,3-2-105 16,-3 4-126-16,3 2 20 15,-9 0-78-15,4-1-4 16,-5 2 319-16,4 1 50 0,-7-4-43 16,11 3-4-1,-11-4-74-15,5-4-38 0,-5 3-23 16,3-4-32-16,-6-1-112 16,7 0 16-16</inkml:trace>
  <inkml:trace contextRef="#ctx0" brushRef="#br0" timeOffset="2449.19">21056 12968 164 0,'-21'0'105'0,"2"6"-12"16,8 0-36-16,5 3-23 16,6 3-25-16,12 11-95 15,1-9 24-15</inkml:trace>
  <inkml:trace contextRef="#ctx0" brushRef="#br0" timeOffset="2692.74">21199 13094 260 0,'48'11'107'0,"14"0"6"16,-7 1-68-16,14 5-20 15,-7-1-15-15,9 6-6 0,-9-1-6 16,13 4 0-16,-18-7 0 16,4-2 1-16,-8-5 8 15,-8-10 11-15,-6-2 1 16,4 0 6-16,-9-7-4 16,1-10-4-16,1 5-10 15,-2-12-1-15,-6-5-7 16,0-3 0-16,-9 3-2 0,-2-6 1 15,-9 8-2-15,-14-4 4 16,-7 7-4-16,-13-4 10 16,-7 6-139-16,-13-2 44 15</inkml:trace>
  <inkml:trace contextRef="#ctx0" brushRef="#br0" timeOffset="3224.28">21151 13086 358 0,'-24'26'127'16,"-12"2"12"-16,3-4-97 0,-12 2-16 16,9 1-17-16,-12 0 4 15,3-9 0-15,-8 9 3 16,-1-8-1-16,-16-1 2 15,1-6-7-15,-3 4 4 16,0-11-4-16,-11 0 2 16,7-10-2-16,-11-1 6 15,6-7-8-15,-2-9 6 16,10-7-1-16,-13-10 7 16,13-4-3-16,-14-15 6 15,8 1-7-15,-5-10 3 16,13 5-9-16,-3-12-1 15,17 12-5-15,-3-9 1 16,16 15-4-16,7-3-4 0,9 13-7 16,5-2-14-16,8 14-12 15,2 4-18-15,5 8-4 16,-4 10-133-16,0 16 39 16</inkml:trace>
  <inkml:trace contextRef="#ctx0" brushRef="#br0" timeOffset="3582.49">18998 12989 442 0,'-9'6'130'0,"0"-6"29"16,-3-3-128-16,-3-10-12 16,0-6-13-16,-2-3 1 15,1-2-4-15,-2-7 6 16,3 3 2-16,-2-6 6 15,4-1-1-15,1-5-2 16,6 3-2-16,6-8-4 16,6 8-8-16,9-7 1 15,9 11-1-15,0-4-3 16,0 7 0-16,4 3 2 16,-5 6-1-16,-1 6 3 0,-1 4-2 15,8 6 4-15,-2 4-5 16,9 3 1-16,0 3-2 15,9 8 4-15,0-1-3 16,3 2-1-16,0 2-4 16,6 4-7-16,-9-7-12 15,2-5-148-15,-2-5 43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07:49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2894 2373 412 0,'0'69'94'15,"-14"-18"38"-15,7 20-122 16,0-7-4-16,-1 9-4 16,-1-10 3-16,3 4-4 15,-1-10 7-15,6 13 0 16,0-8 4-16,3 20-2 0,5 3 3 15,5 24-5-15,-7-1-2 16,5 30-3-16,-1-7 3 16,-6 30 0-16,-6-11 3 15,12 31 1-15,-7-13 3 16,5 35 1-16,5-17 4 16,6 35-2-16,-6-23 1 0,4 30-4 15,-10-30 2-15,-2 26-2 16,-4-29 0-16,-2 23-2 15,-1-38 1-15,-3 16-6 16,-9-32-2-16,3 8-4 16,7-36 1-16,1 6-1 15,10-28 1-15,5 0-3 16,8-25-3-16,-1 0-16 16,-3-17-3-16,0-3-20 15,0-11 17-15,-9-5-153 16,2-15 53-16</inkml:trace>
  <inkml:trace contextRef="#ctx0" brushRef="#br0" timeOffset="2160.33">4198 7639 330 0,'-2'0'139'16,"-5"-4"-3"-16,-4-1-74 15,-5-6-54-15,-5 7-6 16,-8 0-6-16,-5-5 4 15,-11 9-2-15,-2 6 3 16,-17-2-3-16,5 1 4 0,-11 10-6 16,5 4 1-16,-8 4-8 15,13 8 1-15,-3 5-2 16,8 2 3-16,0 0 2 16,18-1 9-16,-2-2-3 15,13-4 3-15,11 0-2 16,9-1 1-16,13-3-2 15,14-2 6-15,17-3 0 16,10-1 4-16,24-10 0 16,5 1 0-16,26-3-5 15,2-3 0-15,20-6-3 16,-8-6 0-16,24-1 0 16,-20-6 4-16,11-6-1 15,-18-4 5-15,8 1 3 16,-25-6 1-16,-2-1-3 0,-20 8 0 15,-12-1 0-15,-24 4 1 16,-10 3 2-16,-16 1 2 16,-26-6 2-16,-10 2-3 15,-25-6-8-15,-17-5-3 16,-25-7-4-16,-3 5-2 16,-22 2-2-16,3 6 6 0,-10 5-2 15,12 8 2-15,1 13-7 16,17 7-4-16,-11 11-15 15,16 8 13-15,3 15-152 16,18-6 47-16</inkml:trace>
  <inkml:trace contextRef="#ctx0" brushRef="#br0" timeOffset="2608.16">3051 7727 387 0,'2'21'91'0,"-4"2"32"16,6 2-110-16,6 8-8 16,-7-5-1-16,-1 5-2 15,4-2 1-15,1 7-2 16,-1-2 4-16,-4 0-3 15,-2-4 2-15,0-1-2 16,-8-12 2-16,2-8-5 16,6-4 1-16,6-7 0 15,6-2 1-15,10-6-2 16,6-3 2-16,17-7-12 16,7 9-5-16,12-21-114 15,-3 8 26-15</inkml:trace>
  <inkml:trace contextRef="#ctx0" brushRef="#br0" timeOffset="3323.54">5149 7857 291 0,'-12'-1'82'0,"0"-3"-20"16,-2-2-88-16,4 0-11 15,4-1 11-15,-3-2 15 16,4 2 42-16,5 2 31 16,0 3-5-16,4 1-14 15,1 1-9-15,9 2-8 16,-4-2-16-16,7 1-8 15,7 2-1-15,6 3-4 0,3 0 2 16,14 6-5-16,-2 0 2 16,7-1-9-16,-7-4 0 15,12-2-105-15,-21-8 27 16</inkml:trace>
  <inkml:trace contextRef="#ctx0" brushRef="#br0" timeOffset="3577.63">5407 7862 259 0,'6'8'123'15,"-6"-9"-6"-15,3-9-48 16,-3-12-61-16,3-18-6 16,-3-8-1-16,3-24-9 15,-5-7 32-15,-12-25-142 16,0-2 54-16</inkml:trace>
  <inkml:trace contextRef="#ctx0" brushRef="#br0" timeOffset="4143.57">5235 2036 160 0,'7'172'40'15,"-9"63"23"-15,-4 10-39 16,-1 66 8-16,4-6 8 15,-3 61 4-15,7-36 0 0,10 39 11 16,-2-49-5-16,13 27-6 16,4-62-3-16,12 38-5 15,-1-44-14-15,11 39-8 16,-3-42-2-16,-4 24-3 16,-4-55-3-16,-5 0-4 15,-11-67-1-15,-5-25-14 16,-4-59 8-16,-12-41-144 15,-8-50 38-15</inkml:trace>
  <inkml:trace contextRef="#ctx0" brushRef="#br0" timeOffset="4847.88">4903 2332 417 0,'-4'3'91'15,"2"1"40"-15,8 2-121 16,1 2-7-16,-3 1 5 15,-4 14 1-15,5 12 2 16,1 30-3-16,-2 13 2 16,1 52-5-16,9 18-3 0,-8 54-2 15,4 16 2-15,10 56-2 16,5-12 1-16,13 47 0 16,14-25 0-16,22 34-2 15,1-36 2-15,12 35-1 16,-12-44 2-16,-14 15-2 15,-14-36 1-15,-24 16-3 16,-14-48 2-16,-23 2-4 16,-4-38 3-16,-14-16-1 15,4-45 5-15,1-10-2 16,11-37 0-16,5-8-18 16,-1-26-123-16,3-15 31 15</inkml:trace>
  <inkml:trace contextRef="#ctx0" brushRef="#br0" timeOffset="5558.79">3434 2563 414 0,'-19'-5'93'16,"2"7"37"-16,1 14-123 16,1 8-7-16,-1 17 0 15,5 11 2-15,-2 16 1 16,6 3 2-16,-1 26 0 15,8 10 2-15,8 37-5 16,-7 17-1-16,7 56-1 16,-2 7 1-16,1 44-3 15,-3-4 2-15,12 33 2 16,3-30 4-16,10 27 2 16,-3-39 5-16,11 23-4 15,-10-40 1-15,-1 18-4 16,-13-40-2-16,0 11-4 15,-18-50 2-15,-9-5-3 0,-12-46 3 16,-9-14-12 0,-11-37-3-16,-8-8-133 0,4-26 33 15</inkml:trace>
  <inkml:trace contextRef="#ctx0" brushRef="#br0" timeOffset="6601.71">3237 9101 303 0,'17'-23'129'16,"0"10"0"-16,13-8-66 15,6-1-50-15,12-17-7 0,-5-1-2 16,14-20-4-16,-7 2 3 16,10-14-3-16,-9 5 3 15,10 1-3-15,-8 17-1 16,-1 1-15-16,-10 21-13 16,-9 6-103-16,-18 8 17 0</inkml:trace>
  <inkml:trace contextRef="#ctx0" brushRef="#br0" timeOffset="6840.08">3355 8403 280 0,'13'1'90'15,"11"6"16"-15,14 6-71 16,11 3-22-16,13 0 2 15,-2-6-2-15,12-10-4 16,-2-8 2-16,10-11-5 16,-13-4-2-16,4-5-3 15,-11 5 3-15,-3 4-4 16,-17 8-3-16,-5 12-115 0,-20 14 36 16</inkml:trace>
  <inkml:trace contextRef="#ctx0" brushRef="#br0" timeOffset="20789.37">7401 3333 241 0,'-5'-3'100'0,"1"2"8"15,-5-2-55-15,4 4-22 16,-5-1-3-16,8 1-15 16,4 3 0-16,1 0-7 15,5 1 5-15,14-1 0 0,8-4 6 16,6-1 0-16,15-8 2 16,7-4-6-16,15-3-3 15,-6 5-7-15,7-4-1 16,-4 4-2-16,-7-6 0 15,-12 9 0-15,-3-7-15 16,-12-4-124-16,-9-5 36 16</inkml:trace>
  <inkml:trace contextRef="#ctx0" brushRef="#br0" timeOffset="21161.75">8606 2735 261 0,'11'-16'89'0,"0"4"13"15,1 8-73-15,-1 0-6 16,-5 10-11-16,-1 7 5 16,-1 7-1-16,-4 10 0 15,1 5-1-15,4 8 1 16,5 4-11-16,5 17 1 16,4 4-3-16,6 25 1 15,-9-1-5-15,-2 10 2 16,-8-19-2-16,-5 6-1 15,-8-27-6-15,-8-2-10 16,-2-19-105-16,-7-8 26 16</inkml:trace>
  <inkml:trace contextRef="#ctx0" brushRef="#br0" timeOffset="21487.2">8643 3392 316 0,'49'1'92'0,"0"7"21"0,3 0-88 15,-5 1-10-15,2-1-3 16,-17-6-9-16,-1 0 1 15,-8-1-1-15,-2 0 1 16,-8-1-3-16,-2 2 1 16,-5-1-2-16,0-2 0 15,-6-2-3-15,-2-1-3 16,-1 3-2-16,0-2-9 16,-3 0-8-16,5 2-91 15,-1-1 23-15</inkml:trace>
  <inkml:trace contextRef="#ctx0" brushRef="#br0" timeOffset="21997.15">9087 3449 351 0,'3'-4'87'0,"-1"0"26"16,1 8-100-16,0 0-6 15,-4 3-4-15,1 6 1 16,-2 1 2-16,-1 5 3 16,3 2-1-16,1 7 2 15,3-6 0-15,6 4-2 16,3-4-3-16,4-3 1 0,-1-3 4 15,7-5 3-15,-4-7-2 16,-1-5 3-16,1-4-3 16,0-8-4-16,-4-2-4 15,-3-4-2-15,-2-4-1 16,2-7-1-16,-7 0-6 16,1-7-9-16,10 7-3 0,-4-4 185 15,-3 7-306-15,8 2 164 16</inkml:trace>
  <inkml:trace contextRef="#ctx0" brushRef="#br0" timeOffset="23809.39">9584 3375 409 0,'3'18'96'16,"-2"-1"35"-16,2 13-115 15,-3 1-14-15,-3 3 1 0,0-11 1 16,-1-2 6-16,1-11 1 16,1-3 2-16,4-8 1 15,5-9-5-15,5-3-4 16,5-13-3-16,1-2 0 15,7-3-1-15,-1 1-1 16,3 5 0-16,0 9 0 16,-6 0 0-16,-4 6-1 0,2 13 3 15,-7 2-2-15,2 8 0 16,1 6 0-16,-6 3 1 16,-3-3-2-16,-3-4 2 15,-3-4-2-15,4-1 3 16,2-3-2-16,5-5 1 15,2-3-1-15,8-4 2 16,2-3-3-16,7-3 2 16,-5-4-1-16,13 0 1 15,-4 2-2-15,8 5 2 16,-6-2-2-16,6 8 1 16,-12-1 0-16,0-2 0 15,-12 3 0-15,-1 7 1 16,-11-9-1-16,-5 10 0 15,-8 2 0-15,-2 0-1 0,-4 3 1 16,2 9 0-16,-4 2 0 16,6 6 0-16,-1 2 1 15,2 1 0-15,8-8-1 16,6-1 2-16,6-9-2 16,3-10 1-16,1-5-1 15,7-8 1-15,-5-8-2 0,3-6 2 16,1 3-1-1,3 1 0-15,-6 6 0 0,2 13 2 16,-3 10-1-16,-1 27-2 16,-4 14 1-16,-1 31 1 15,-9 8-3-15,-6 19 1 16,-5-8 1-16,-11 2 1 16,-2-20-2-16,-9-7 3 15,-3-26-1-15,-1-11 1 16,0-21 0-16,-3-19-1 15,7-15 1-15,1-17-1 16,5-19 0-16,11-10-1 16,13-4 0-16,16-6 6 15,10 9 1-15,16 1 0 16,6 10 0-16,15-1 2 16,-3 6-7-16,15-5 1 0,-7 8-1 15,7-3 2-15,-8 9-4 16,-4-6 3-16,-13 11-1 15,-5-8-1-15,-17 8-2 16,-6 5 3-16,-11 4-2 16,-5 3 0-16,-3 14-1 15,-3 4 2-15,0 6-2 16,0 20 2-16,1 11-2 0,-1 7 0 16,2 5 2-16,-2 6 0 15,-2-8-2-15,-3-5 3 16,0-11-2-16,-1-6 2 15,-3-13-3-15,-3-15 4 16,-6-8-2-16,3-12 0 16,-3-6-5-16,3-6 2 15,3 7-3-15,9-1 1 16,0 8 0-16,12 7 4 16,3 9 0-16,9 3 0 15,2 3 1-15,13 4 3 16,-2-4-2-16,5-5 6 15,2-5-1-15,11-11 6 16,-4-8-2-16,8-6 4 16,-7-7-8-16,5-12 6 0,-9 5-10 15,-2-9 3-15,-13 0-6 16,-2-8 6-16,-13 6-5 16,-9 0 1-16,-5 12-3 15,-4 11 0-15,-1 22-1 16,-1 32 0-16,-7 17 2 15,-6 28 0-15,-1 12 1 0,-2 20-3 16,6-7 2-16,0 12 0 16,10-13 0-16,1 4 2 15,8-18-1-15,7-8 0 16,8-19 1-16,12-7-2 16,1-18 0-16,12-13 2 15,-5-16-2-15,7-14 1 16,-4-9-3-16,3-10-3 15,-19-3-2-15,-1-3 3 16,-16 12-2-16,-6 5 1 16,-13 11 0-16,-5 15-3 15,-8 13-2-15,-9 10 3 16,0 9-3-16,0 9 6 16,8 5 1-16,5 6 8 15,10 0 0-15,13 3 5 0,8-4 2 16,15-5 2-16,9-8-3 15,14-6-1-15,-5-13-5 16,10-8-3-16,-7-8 3 16,5-9 2-16,-11-5-2 15,4 2 2-15,-14-2 0 16,-1 8-2-16,-11 3-4 16,-5 8 0-16,-5 6-2 0,-4 11 0 15,-7 4-1-15,-5 9 1 16,0 2 1-16,-3-2 2 15,5-6-1-15,4-8 1 16,8-13 0-16,9-21-1 16,11-4-1-16,11-16 2 15,6-1-4-15,6-7 2 16,-4 13 0-16,5-2 0 16,-10 15 0-16,-6 14 0 15,-3 15-1-15,-6 8 0 16,-7 11 0-16,-1 5-8 15,-2-2 0-15,1 2-7 16,-3-12-5-16,6-6-13 16,1-10 3-16,2-14-147 15,2-12 43-15</inkml:trace>
  <inkml:trace contextRef="#ctx0" brushRef="#br0" timeOffset="24093.63">11318 3225 448 0,'27'13'105'0,"29"-14"34"15,17-7-134-15,23-8-39 16,-1 0-3-16,10-10-105 16,-9 2 14-16</inkml:trace>
  <inkml:trace contextRef="#ctx0" brushRef="#br0" timeOffset="29045.02">7374 5147 418 0,'-8'4'104'0,"10"6"31"16,7-3-117-16,13-2-12 15,10 2-1-15,11-2-2 16,4-12 3-16,17-1-3 15,-2-6 2-15,19-3-1 16,-6-5-6-16,6-12-139 16,-12 1 44-16</inkml:trace>
  <inkml:trace contextRef="#ctx0" brushRef="#br0" timeOffset="29572.61">8457 4885 447 0,'-9'23'108'16,"6"5"37"-16,0 14-127 15,3 7-14-15,-3 5-3 16,-1-7 2-16,-6-4-2 16,5-7 2-16,-6-12-3 15,5-8 5-15,6-10-2 16,4-4 1-16,5-11-3 0,8-9 4 15,4-16-5-15,3-2 3 16,3-9-2-16,-5 0 1 16,4 10-2-16,-5 14 3 15,0 8-4-15,-5 12 3 16,3 10-3-16,-4 3 2 16,6 8-2-16,-2 4 3 15,1 3-3-15,1 2 2 16,-1 3-2-16,-4-6 3 15,-1 0-3-15,-6-5 2 0,2-1-3 16,-2-4 5-16,-3-1-9 16,-4-7-2-16,4 2-31 15,-10-6-112-15,-7-11 23 16</inkml:trace>
  <inkml:trace contextRef="#ctx0" brushRef="#br0" timeOffset="29805.98">9050 5103 552 0,'3'21'105'0,"1"-1"46"0,-1 5-166 15,-1 5-6-15,-2-6 6 16,-2-4 0-16,-6-7 11 15,6 4 3-15,-1-6 4 16,1-7-10-16,2-6 8 16,2 7-149-16,-4-22 44 15</inkml:trace>
  <inkml:trace contextRef="#ctx0" brushRef="#br0" timeOffset="30019.41">9086 4729 486 0,'9'21'101'0,"3"3"45"16,1 4-144-16,-1-1-9 16,-4-6-1-16,-2-6-1 15,0-4-2-15,4-2-6 16,4-2 2-16,14 0-36 15,-2-5-87-15,14 3 16 16</inkml:trace>
  <inkml:trace contextRef="#ctx0" brushRef="#br0" timeOffset="31792.15">9465 4964 365 0,'6'10'128'0,"-6"-2"16"16,-4 2-92-16,-1 3-30 15,-10 0-7-15,0-1-5 16,-4 3-1-16,-4-2 1 15,-5 2-5-15,11 6 1 0,2 3-2 16,0 0-1-16,5 6-3 16,16 4 2-16,0-3-3 15,4-5 2-15,19 0-2 16,5-8 2-16,7-11 0 16,1-13 3-16,9-8 1 15,-6-6 3-15,7-14 1 16,-7-8 2-16,-4-14-4 15,-5-3-1-15,-3-12-3 16,-12 3 0-16,-8-5-3 16,-7 11 1-16,-9-19-1 15,-9 10 2-15,-7-5-4 16,-2 15 1-16,3 10-2 16,4 29 2-16,7 21-5 0,11 26 6 15,-1 23-4-15,11 19 3 16,-5 23-2-16,1 6 5 15,-5 19-5-15,-1-14 6 16,-2-7-4-16,-2-22 4 16,3-11-3-16,0-31 6 15,6-15-3-15,-6-15 4 16,10-19-10-16,1-15 1 16,7-18-7-16,4 0 2 0,7-6-3 15,-5 11 8-15,1 9 0 16,-5 22 3-16,-5 13-1 15,-9 21 0-15,-1 22-1 16,-8 11 2-16,-1 10 0 16,-2-1 2-16,3 3 1 15,-1-19 3-15,6-6-4 16,5-15 3-16,8-13-3 16,1-20 1-16,9-14-3 15,6-3 1-15,5-18-2 16,-2 3 2-16,1-2-3 15,-7 12 3-15,4-3-3 16,-11 17 3-16,3 5-4 16,-5 7 5-16,1 2-4 0,-5 0 3 15,4-2-2-15,-6 0 2 16,-1-5-3-16,-1 3 2 16,-2-1-2-16,-8 2 4 15,0 5-4-15,-7 2 1 16,-2 7-3-16,-5 6 2 15,-2 8-3-15,-2 3 3 16,1 17-1-16,0-11 4 0,2 8-1 16,5 0 5-16,3 1-4 15,4-15 6-15,13 8-4 16,6-12 3-16,8-7-6 16,2-12 5-16,9-9-6 15,-3-9 5-15,9-2-6 16,-9-6 4-16,0 1-5 15,-12 5 3-15,-2 4-2 16,-14 3 2-16,-1 8-1 16,-8 3 1-16,-4 16-2 15,-5 3 0-15,-5 8 0 16,-4 1 4-16,-1 8-2 16,0-10 4-16,10 5-1 15,-1-9 0-15,11-1-3 16,11-7 1-16,10-5-3 0,4-8 2 15,13-8-1-15,-5-10 2 16,12-7-2-16,-11-2 3 16,-2-19-4-16,-10 8 0 15,-6-3-13-15,-17-2 2 16,-8-6-8-16,-7 14 6 16,-5-5-2-16,-2 10 11 15,1 11 0-15,3 7 6 0,4 12-4 16,4 8 4-16,7 8-2 15,4 2 6-15,7 4 0 16,5-2 6-16,9 2 1 16,-1-4 2-16,17 2-5 15,-1 0 3-15,6-6-7 16,-7 0 0-16,5-2-3 16,-7-2 2-16,1-3-5 15,-4 8 4-15,-2 2-5 16,-11-6 3-16,-4 10-3 15,-8-3 5-15,0-1-5 16,-8-6 5-16,7 3-3 16,0-8 3-16,6-1-5 15,-5-9 5-15,5-9-4 16,6 2 2-16,-1-12-3 0,6 0 4 16,7 3-3-16,-3 7 4 15,-5-2-3-15,-1 11 3 16,-8 11-5-16,-9-6 4 15,-2 16-4-15,-5 5 3 16,-1 9-4-16,-3-6 7 16,3 7-6-16,2-15 5 0,2-4-4 15,6-13 5-15,9-7-5 16,2-10 2-16,9-9-3 16,1-8 5-16,3 4-3 15,-4 7 4-15,3 3-1 16,-5 15 4-16,1 8-6 15,-6 2 3-15,-1 6-6 16,-3 6 4-16,1 4-3 16,2 2 3-16,3 6-4 15,2-4 4-15,5-2-4 16,4-4 4-16,8-5-4 16,1-9 3-16,8-3-2 15,2-11 3-15,1-6-5 16,-5-4 5-16,2-16-3 15,-9-1 3-15,-3-4-2 0,-14 0 1 16,-9-8-1-16,-15 10 2 16,-12 0-4-16,-3 8 2 15,-9 12 1-15,3 12 3 16,-2 21-2-16,8 17 3 16,6 17 1-16,8 10-1 15,13 20-2-15,9-6 2 16,16 7-3-16,10-11 2 0,13-1-7 15,-5-23-7 1,11-23-19-16,-10-33-164 0,-2-26 41 16</inkml:trace>
  <inkml:trace contextRef="#ctx0" brushRef="#br0" timeOffset="130610.1">12676 3313 517 0,'90'-1'112'0,"97"3"50"0,5-2-153 16,-188-1-3-16,36-2-2 16,-5-2-3-16,11-7 0 15,-1 2 0-15,5 0-7 0,0 0-1 16,10 2-8-16,-13 4-8 16,11 3-20-16,-14-3-114 15,10 3 28-15</inkml:trace>
  <inkml:trace contextRef="#ctx0" brushRef="#br0" timeOffset="130888.35">14050 3179 410 0,'5'14'112'16,"1"-2"31"-16,1 10-112 15,-1 1-14-15,5 7-1 16,-1 1-8-16,-3 6 0 16,2-3-4-16,-3 4-2 15,-4-5-7-15,1-1-11 0,-4-8-15 16,-7-5-119-16,1-10 25 15</inkml:trace>
  <inkml:trace contextRef="#ctx0" brushRef="#br0" timeOffset="132096.24">14012 3003 415 0,'11'-19'108'16,"1"7"35"-16,0-2-119 16,6 6-11-16,6 2-3 15,0 8-7-15,5 6 0 16,1 10-2-16,9 10 4 16,-5 7-2-16,3 9 2 15,-5 4-3-15,-2 7 2 16,-8-8-4-16,-1 1 2 15,-8-8-3-15,-2-5 2 16,-5-6 1-16,-4-5-1 16,-4-4-1-16,-2-3 1 15,1-6 4-15,-1-1 3 0,0-6-1 16,6-3 3-16,0-4 1 16,5-2-5-16,7-10-2 15,8-2 3-15,6 0-3 16,10 2 0-16,-3 2 0 15,-1 2 0-15,-8 6-5 16,-5 5 2-16,-10-5 0 16,-1 5 0-16,-7 8-3 15,4 1 4-15,3 5-3 0,0 6 3 16,0-1-3-16,10 4 2 16,-2-2-2-16,9-3 3 15,-2-4-4-15,8 0 5 16,-1-8 0-16,7-5-1 15,-5-7-2-15,5-9 4 16,-1-2-5-16,1-9 3 16,-12-1-1-16,-5-7 1 15,-10 7-2-15,-7-6 1 16,-11 7-1-16,-5 0 2 16,-5 8-2-16,-7 1 4 15,1 13 0-15,-1 13 2 16,8 4-1-16,0 17 3 15,6 7-2-15,8 6 2 0,7-5-3 16,10 6 1-16,7-13-5 16,11-4 3-16,2-13-4 15,3-10 1-15,2-10-2 16,4-11 3-16,-5-12-2 16,2-10 3-16,-7 3-2 15,1-5 3-15,-12 8-4 16,-2 9 2-16,-5 13-4 0,-4 3 2 15,-5 11-2-15,1 7 3 16,-5 3-3-16,4 4 3 16,-1-1-1-16,2 3 0 15,-1-4 0-15,1-2 0 16,-7-2 1-16,3 0-1 16,0 1-1-16,-5-1 3 15,1 1-3-15,1 3 2 16,-1 0-2-16,5 1 1 15,2-4 0-15,4-1 0 16,3-5-2-16,4-1 3 16,1-3-1-16,8-1 2 15,-2-1 2-15,4-6 2 16,2-3 3-16,2-9 5 16,-1-6-2-16,1-11-2 0,-4 5-2 15,-1-14-4-15,-2 8-3 16,-4-12 1-16,-2 3-1 15,-8-13 2-15,-6-1-2 16,-3-17 0-16,-4 8-2 16,-2-5 2-16,-1 17-3 15,-2 15 1-15,-4 26 0 0,-4 13 0 16,0 21-1-16,-2 21 1 16,-2 8 0-16,4 19 1 15,5 12-1-15,5 7 1 16,6-7 0-16,12 9-1 15,3-17 1-15,8-9 0 16,5-15 0-16,14-7 1 16,-6-22-4-16,12-10-8 15,-2-12-9-15,6-11-20 16,-12-12-9-16,0-16-143 16,-11 0 34-16</inkml:trace>
  <inkml:trace contextRef="#ctx0" brushRef="#br0" timeOffset="132303.68">15661 3072 426 0,'32'3'129'16,"16"5"32"-16,10 4-122 15,25 6-8-15,-14-3-16 0,15 2-13 16,-9-9 138-16,1-16-302 16,-17-10 140-1</inkml:trace>
  <inkml:trace contextRef="#ctx0" brushRef="#br0" timeOffset="140407.92">13014 5209 515 0,'-13'37'126'16,"0"-19"41"-16,13 0-146 0,11-6-15 16,11-5 4-16,8-10 4 15,15-5-3-15,3-6 3 16,17-7-12-16,-3-3-16 15,15 0-25-15,-8-7-139 16,9-9 28-16</inkml:trace>
  <inkml:trace contextRef="#ctx0" brushRef="#br0" timeOffset="141950.21">14487 4945 398 0,'43'2'101'15,"-11"-2"31"-15,-2-2-112 16,-8 1-14-16,-7-3 1 16,-13-3 5-16,-8-2 1 15,-6 2 2-15,-15 0-2 16,-5 7-2-16,-7 5-6 16,-1 10-2-16,-5 7 2 15,4 3 1-15,2 9 0 16,9 0 0-16,12 8 0 15,11-2-3-15,11-2-2 16,11-9 0-16,9-10-1 0,5-17 0 16,10-8-2-16,2-9 3 15,6-11-3-15,-11-4 3 16,1-7 0-16,-9-1 0 16,-9-1-1-16,-11 13 1 15,5 10-1-15,-13 9 1 16,2 14-1-16,3 15 1 15,5 18-1-15,-5 10 1 0,5 22-1 16,3 6 1-16,-8 11-2 16,1-7 3-16,-5 8-3 15,-5-20 1-15,-14-5-2 16,3-10 3-16,-20-10 1 16,-2-17 2-16,-7-3-1 15,8-7 3-15,-3-18-1 16,11-3-1-16,7-12 6 15,12-5 6-15,10-7-1 16,14 5 4-16,21-8-2 16,9 3-5-16,14-9-8 15,1 1 2-15,13-13-7 16,-11 6 3-16,4-9-4 16,-6 8 4-16,1-4-2 0,-16 8 0 15,-3-1-11-15,-16 7 3 16,-7 2-5-16,-14 11 2 15,-5 5 1-15,-3 12 9 16,1 14-2-16,-8 5 4 16,1 10-3-16,0 4 4 15,3 6-4-15,0-4 4 16,12 4-3-16,-2-9 4 16,11-1-5-16,-6-15 3 0,12-5 1 15,-4-9 2-15,4-7-4 16,-9-5 4-16,0-3-2 15,-8 1-2-15,-2-5-1 16,-5 2 2-16,-5-2-3 16,2 4 3-16,-4-7-3 15,4 13 2-15,6 1-1 16,-3 6 0-16,3 3-1 16,0 14 5-16,-2-1-4 15,4 3 0-15,2 4 0 16,5-2 2-16,3-4-4 15,2-6 4-15,7-7-1 16,-2-5 2-16,7-5-2 16,-7-13 3-16,10-1-4 15,-10-1 2-15,5-8-1 0,-3-6 2 16,5-4-3-16,-7-1 2 16,5-7 1-16,-3 1 0 15,-3 5-2-15,-7 7 3 16,-8-1-1-16,-3 5 3 15,-6-2-3-15,-3 10 2 16,0-3-4-16,1 4 3 16,1 3-5-16,1 3 5 0,3-4-5 15,4 16 4-15,1 8-5 16,-1 8 5-16,4 23-5 16,-2 0 3-16,-3 19-3 15,3 4 4-15,-3 12-2 16,1-12 2-16,2 20-2 15,3-16 3-15,3 1-3 16,2-10 0-16,7-3 0 16,-2-23 3-16,10 3-3 15,-4-11 2-15,8-8-2 16,-3-8 4-16,8 1-6 16,-5-10 6-16,6-1-4 15,-6-8 2-15,1 7-3 16,-2 1 4-16,-7 1-4 0,-5-4 4 15,-6 8-2-15,-4-2 1 16,-10 1-2-16,-3 7 3 16,-9 6-4-16,-3 4 0 15,-7 5-1-15,-1-3 0 16,-3 4-1-16,8 4 3 16,7 9-1-16,9-3 2 15,8 9-2-15,12-6 2 16,7-7 0-16,1-13 0 0,13-9-1 15,-3-8 3-15,7-17-1 16,-5-3 1-16,7-12 0 16,-11-3 1-16,4-12-2 15,-11 8 6-15,-8-13-2 16,-11 1 4-16,-5-7 0 16,-8 8 0-16,-5-4-6 15,4 20 2-15,0 7-6 16,-1 26 2-16,-1 22-3 15,5 20 2-15,-3 19-4 16,1 10 6-16,6 22-4 16,6-5-1-16,3 1-12 15,12-12-2-15,7-7-167 16,3-28 44-16</inkml:trace>
  <inkml:trace contextRef="#ctx0" brushRef="#br0" timeOffset="142299.72">16405 5155 371 0,'15'11'141'0,"8"-1"6"15,4-7-88-15,8 7-42 16,-4 1-5-16,2-4-5 15,-9-6 2-15,8 6-1 0,-6-12-4 16,6-3-18-16,-2-7-140 16,8-16 41-16</inkml:trace>
  <inkml:trace contextRef="#ctx0" brushRef="#br0" timeOffset="143744.13">17006 5440 404 0,'-2'114'93'15,"-4"-10"36"-15,-1 4-123 16,-1-23 6-16,1-10 10 16,-3-29 5-16,3-14 5 15,3-19 10-15,0-18-8 16,3-17-8-16,-5-25-5 15,2-13-3-15,2-22-3 16,4-6 1-16,5-17-1 16,7 15 1-16,7 6-4 15,-3 22-2-15,12 20-6 16,-3 32-3-16,3 13-4 16,-2 16 3-16,-1 11-1 0,-12-2 1 15,-5 4-1-15,-12-6 1 16,-13-3-7-16,-5-9 3 15,-8-2-6-15,-4-11-3 16,-1-2 1-16,0-7 4 16,5 0-1-16,9 1 6 15,8 0 3-15,5 1 1 16,16 5 0-16,5 0 1 16,7-3 2-16,10 0 3 0,15-9 0 15,2-8 1-15,14-12-2 16,1-9 1-16,13-17-6 15,-9-1 3-15,1-11-4 16,-9 2 1-16,0-5-4 16,-15 9 3-16,-8-11-7 15,-13 7 4-15,-9-3-2 16,-12 17 2-16,-7 12 1 16,-5 26 5-16,-5 27-5 15,-4 19 5-15,-7 23-3 16,2 11 0-16,-7 16-2 15,8-1 3-15,-2 13-3 16,7-12 3-16,8 2-1 16,12-18 2-16,9-9-1 0,8-17 2 15,13-9-1-15,6-18 0 16,12-7 0-16,1-8 0 16,14-6-3-16,-9-7 2 15,8-4-1-15,-14 0 0 16,1 2-1-16,-19 3 4 15,-6 7-3-15,-16 5 3 16,-7 11-5-16,-13 3 2 0,-4 12-4 16,-7 2 4-16,-2 12-4 15,-2-4 4-15,-5 5 1 16,7-6 2-16,7 0-3 16,9-8 4-16,7-5 0 15,13-9 3-15,4-4-3 16,6-7 3-16,-2-10-5 15,-1-1 3-15,-6-9-7 16,-3-4 3-16,-1-5-9 16,-4 4 2-16,-5-3-8 15,2 3 2-15,-5 3-9 16,1 7 8-16,-2 8-3 16,-1 11 9-16,-3 17 2 15,3 9 9-15,-9 14-1 0,3 5 3 16,2 6-3-16,-1-10 5 15,-2-5 0-15,16-10 3 16,0-16 3-16,7-15 6 16,8-15-6-16,11-11 0 15,8-23-3-15,7-6-4 16,11-12-5-16,2-3 5 16,5-18 3-16,-11 11 5 15,4-2-3-15,-17 9 2 0,-2 13-7 16,-16 22-4-16,-4 16-4 15,-13 14 1-15,-9 22-5 16,-14 8 4-16,-5 18-3 16,-4 6 2-16,-10 21-1 15,10-3 5-15,0 15-3 16,11-7 1-16,6 8-1 16,12-16 1-16,6-2 0 15,9-11 1-15,9-4-1 16,0-12 2-16,9-8-2 15,-1-9 1-15,8-12 0 16,-1-10 0-16,4-10 0 16,-8-4 1-16,1-10-1 15,-9 4 1-15,-9-2-3 0,-12 5-1 16,-9 1-3-16,-12 10 1 16,-17 5-5-16,-2 11 5 15,-15 9-4-15,1 7 6 16,-5 14-2-16,15 4 4 15,4 10-2-15,16-2 4 16,6-1-4-16,12-9 4 16,14-1-2-16,11-13 4 15,19-6-3-15,13-6 3 0,19-8-13 16,-3-12-9-16,10-21-23 16,-14-6-6-16,1-20 118 15,-18-7-264-15,-15-12 133 16</inkml:trace>
  <inkml:trace contextRef="#ctx0" brushRef="#br0" timeOffset="143969.53">18278 5124 315 0,'24'17'179'16,"15"-8"-29"-16,9-2-53 15,12-11-100-15,1-7-11 16,16-2-12-16,-5-5-124 16,10-7 44-16</inkml:trace>
  <inkml:trace contextRef="#ctx0" brushRef="#br0" timeOffset="167508.85">3625 8731 138 0,'-13'-13'84'0,"-7"-4"1"16,-1 0-34-16,-3-5-6 15,3 7-15-15,0-2-3 16,-5-4-5-16,5 8 7 16,5 6-1-16,-7-2 4 15,2 2-6-15,6 9-3 0,2 2-7 16,-2 0-2-16,6 2-7 15,0 1-1-15,8 8-3 16,0 4-2-16,1 5 1 16,1 8 0-16,1 6-2 15,-3 1 0-15,-4-7 1 16,4 1-1-16,-1-12-1 16,5-2 1-16,1-9 1 0,6-6 1 15,-4-7-1-15,10-5 0 16,1-5 2-16,0-1 3 15,2 1 0-15,9 7 4 16,-2 3 0-16,6 4-2 16,3 4-3-16,10 1-1 15,5 0-3-15,10-4-1 16,5-4 1-16,20-3 0 16,-4-5-2-16,13-8 3 15,-4 0-1-15,9-3 0 16,-12 5 0-16,9 5 0 15,-19 8-2-15,2 5 2 16,-20 8-2-16,-5 0 1 16,-17 1 0-16,1 6 0 15,-14-5 0-15,3 4 0 0,-12-5 0 16,3 0 1-16,-3-3-1 16,0-3 2-16,-6-1-7 15,1-2 16-15,-7-3 1 16,-8-3 3-16,-3-2-2 15,-9-3 7-15,-5-2-14 16,-2-3-2-16,0-3-2 16,-6-4 1-16,4 1 0 0,-3-8-3 15,3 2 0-15,-4-3 0 16,9 1-1-16,3 5-1 16,6 6-4-16,6 8-8 15,9 5-8-15,9 17 110 16,0-1-250-16,9 11 117 15</inkml:trace>
  <inkml:trace contextRef="#ctx0" brushRef="#br0" timeOffset="176058.92">2042 7109 250 0,'-24'8'89'15,"-8"-4"10"-15,4-5-66 16,1 8-16-16,3 8-9 16,-8-9-4-16,4 8-2 15,-4 12 1-15,1 1 2 0,-11 3 8 16,3 11 3-16,-6 11 2 15,6-2 0-15,-14 14-3 16,8-1-7-16,0 15-1 16,5-5-4-16,-7 15-1 15,14 0-1-15,-6 20 2 16,5-10 0-16,-1 13-2 16,13-11 3-16,4 9-1 15,6-11-3-15,7 14 0 16,10-12 2-16,11 15-2 15,5-14-1-15,23 11 3 16,7-21-2-16,15 15-1 16,6-14 1-16,18 3 1 0,-8-18-1 15,22 10 1-15,-14-20-2 16,19 4 0-16,-8-7 3 16,21 10 0-16,-7-11 0 15,29 21 2-15,-7-9 0 16,41 21-2-16,-7-6-3 15,42 23 3-15,-19-19-3 16,27-1 1-16,-28-25 0 16,18-18 1-16,-35-30 1 0,17-17 3 15,-26-16-1-15,28-19 7 16,-18-4-3-16,21-18 0 16,-11-3-5-16,24-20 19 15,-29 1-5-15,13-21 2 16,-26 10-2-16,3-28 4 15,-32 3-19-15,5-21 0 16,-25 2-1-16,-7-39 2 16,-28 19-3-16,-10-28 2 15,-24 6 0-15,-21-28-3 16,-12 20-1-16,-21-37 4 16,-22 13-2-16,-29-7 2 15,-8 30 5-15,-31 6 12 16,2 44 2-16,-14 22 1 0,13 28-1 15,-6 26-3-15,16 21-18 16,-8 19-20-16,17 20-14 16,-8 19-148-16,-3-1 28 15</inkml:trace>
  <inkml:trace contextRef="#ctx0" brushRef="#br0" timeOffset="177126.47">2245 6334 430 0,'-51'-14'100'16,"-14"-4"36"-16,10 8-125 16,-25-4-4-16,5 10-2 15,-23 1-2-15,2 2 4 16,-33 9-1-16,11 15 0 15,-26 19-2-15,7 22 1 16,-35 46-8-16,25 13-4 16,-29 40-4-16,19 8 2 0,-4 30-3 15,28-15 4-15,-12 35-4 16,42-17 5-16,0 30-1 16,23-19-6-16,8 25-9 15,24-24 8-15,13 19-1 16,14-28-1-16,18 17 7 15,20-25 10-15,25 16-2 16,6-37 2-16,36 7-1 16,19-28 0-16,37-1-2 15,2-38 2-15,48 13-2 16,3-28 2-16,43 9-2 16,-7-14 3-16,35 8-3 15,-12-16 3-15,29 11-3 16,-29-16 7-16,39 8 3 0,-27-8 9 15,39 7 2-15,-33-14 3 16,44-8-7-16,-35-23-2 16,43-8-8-16,-38-31-2 15,44-4-1-15,-42-11 1 16,36-8-4-16,-46-6 5 16,32-1-2-16,-44-4-1 15,24-16 1-15,-48-4 1 0,24-20-4 16,-60-4 9-16,16-39 4 15,-44-11 4-15,7-39 2 16,-38-6 6-16,20-37-3 16,-40 12 1-16,4-20 8 15,-18 27 5-15,-10-14 4 16,-30 22-3-16,-9-20-3 16,-32 17-12-16,-34-36-7 15,-35 12-9-15,-32-35-2 16,-16 15 7-16,-44-33 3 15,-2 20 6-15,-20-24-4 16,16 35 2-16,-17-1-5 16,28 45-4-16,-6 9-5 15,16 47 4-15,-8 13-3 16,11 26 0-16,-2 11-11 16,13 25-4-16,-12 2-20 0,9 4-11 15,-15-4 34-15,7 5-193 16,-17-4 72-16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14:32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16902 3980 208 0,'-1'-2'72'16,"-1"-1"9"-16,2 3-54 0,2 0-12 16,2 2-4-16,-2 0-7 15,5-2 2-15,2 1-4 16,0-1 10-16,3 0 2 16,-1-1 7-16,0 1 2 15,-1-1 2-15,-1 1-6 16,6 1-3-16,4 0-6 15,-8 0-3-15,10 0-4 16,3 1 1-16,-3-5-4 16,0 3 3-16,10-6-3 15,-2 2 2-15,4-5-2 16,-3 2 2-16,10-4-1 16,-5 1 1-16,7-2-2 15,-2 4 2-15,10 4-3 16,-11 0 3-16,4 3-2 0,-7 1 3 15,2 1-3-15,-8-1 4 16,3 0-1-16,-3 1 2 16,0-1 0-16,-5 0 3 15,1 0-5-15,-4 0 2 16,5-1-3-16,-1 0 0 16,-2-2-1-16,1-1 1 15,1 1-2-15,-2 3 5 16,3-3-1-16,-3 3 4 0,0-1-3 15,-3 0 2-15,3-4-5 16,-6 3 3-16,6 0-5 16,-3 0 1-16,-3-4-1 15,-2 5 3-15,4-3-5 16,-4 0 4-16,4-2-3 16,-2 6 4-16,4-1-4 15,-2-2 3-15,0 3-4 16,-1 3 4-16,3-3-4 15,-5 2 3-15,4 3-2 16,-3-1 4-16,0 1 0 16,-6 2 4-16,3 1-4 15,0 1 4-15,-7 1-4 16,-3 0-1-16,4 1-4 0,3 2 5 16,-4 4-4-16,5-1 1 15,2 7 0-15,-6 0 2 16,-1 4-4-16,5 2 3 15,0 5-1-15,-2-3 2 16,6 1-5-16,-2-4 9 16,-3-3-1-16,-5-9 2 15,1-2-1-15,-3-7 3 0,5 0-6 16,-5-12 1-16,5 5-4 16,-1-7 4-16,2-8-4 15,0-6 2-15,3-4-2 16,-3-11 3-16,3-1-4 15,-2 5 2-15,2 0-1 16,-2 6 1-16,3 2-3 16,0 6 3-16,4-2-2 15,-1 6 2-15,3-3-2 16,2 4 2-16,5-2-2 16,1 2 2-16,1-3-3 15,-3 5 3-15,3-4-2 16,-7 3 2-16,3 5-3 15,-3 5 5-15,3 0-6 16,-1 5 4-16,5-1-1 0,0 2 1 16,5-5-3-16,1 1 4 15,7-8-3-15,-2 3 2 16,6-6-3-16,-8-1 3 16,6 0-3-16,-1 6 4 15,-3-5-3-15,-2 3 2 16,10-1-2-16,-6-3 3 0,10 0-4 15,1 4 3-15,4-2-2 16,-5 7 1-16,3 5-2 16,-11 5 3-16,0 10-2 15,-8 3 2-15,1 5-2 16,-8 0 2-16,-2 5-1 16,-7-7 1-16,3 6-2 15,-3-5 3-15,3 1-3 16,2-10 2-16,4 0-2 15,1-6 2-15,4-3-2 16,-7-4 3-16,7-2-3 16,-2-4 2-16,4-2-2 15,-1 1 3-15,5 0-3 16,-1 0 2-16,5 2-1 16,0 3 1-16,5 2-2 15,-1 0 2-15,4 3-2 0,-5-2 1 16,4 1-1-16,-2-1 3 15,-2 2-7-15,-3-2-1 16,3 3-13-16,-14-1-3 16,-3-1-130-16,-9 0 34 15</inkml:trace>
  <inkml:trace contextRef="#ctx0" brushRef="#br0" timeOffset="2120.21">16997 4796 309 0,'3'-2'86'16,"7"5"26"-16,5 3-88 15,-4-6-7-15,2-1-3 16,5 1-9-16,2 2-2 0,0-9-2 16,5 4 2-1,10 5-3-15,-3-4 3 0,6-1-3 16,1-1 3-16,6-1-3 16,-2 1 2-16,15 2-3 15,-5-2 2-15,7 1-2 16,-3-3 3-16,6-6-2 15,-12 2 3-15,11-3-3 16,-8 9 3-16,6-1-3 16,-5 6 3-16,2-6-4 15,-10 10 3-15,-2-4-4 16,-8 4 5-16,-1-3-5 16,-4 5 5-16,-2-1-3 15,-5-6 3-15,1 2-5 16,-10 2 4-16,2 0-3 15,-7-3 4-15,1 3 0 0,-3 3 5 16,-3 1-1-16,-3-3 2 16,3 7-3-16,-3 5 2 15,3 4-5-15,-4 0 0 16,8 16-3-16,-3 0 3 16,4 15-5-16,-2 8 4 15,9 15-3-15,-3-6 2 0,0 14 0 16,-3-12 7-1,0 2 3-15,-3-11 6 0,3 7 0 16,-3-16 0-16,4 0-6 16,4-9-1-16,-4-11-8 15,0-16 4-15,6-5-5 16,-4-12 4-16,-2-12-4 16,0-5 3-16,0-19-3 15,-11-11 4-15,0-19-5 16,-9-4 3-16,4-13-2 15,-4 12 2-15,-1-3-3 16,1 11 5-16,2-3-3 16,-1 13 5-16,9-5-4 15,7 10 3-15,3-2-3 16,2 9 1-16,4-7-6 16,-1 9 4-16,5 1-4 0,-4 7 3 15,3-1-4-15,-1 7 4 16,2 6-4-16,-1 3 4 15,1 1-3-15,-5 7 4 16,6 3-4-16,-6 0 5 16,6 2-4-16,-2 1 2 0,7 0-4 15,-7-2 4 1,4-4-7-16,-8-3 2 0,2 0-6 16,-5-3 3-16,1-2-4 15,-1 4 4-15,-1 2 0 16,-3 3 7-16,-3 3-3 15,-2 7 4-15,-1 6-2 16,-1 6 3-16,2 10-5 16,3 7 5-16,0 4-3 15,3 1 1-15,3 3-1 16,-3-2 4-16,3-4-5 16,-2-5 3-16,2-5-2 15,0-4 2-15,5-5-2 16,-5-3 2-16,7-4-1 15,-3 0 3-15,5-2-3 16,-2-4 2-16,5-1-1 0,-3 0 1 16,4-2-4-16,4-1 5 15,0-2-5-15,2 1 5 16,4-2-3-16,-1 3 3 16,0 0-5-16,-1 2 5 15,7 1-4-15,-3 0 2 16,10 2-2-16,-5 3 3 0,4-1-4 15,-2 0 4-15,7 1-3 16,-9-1 5-16,7-4-4 16,-1-1 3-16,2-1-4 15,-4 2 3-15,8-1-4 16,-9 2 3-16,5 1-3 16,-5 0 4-16,3-2-3 15,-6 0 4-15,10-1-1 16,-5 2 2-16,11 0-3 15,-7 2 2-15,2 3-5 16,-10 5-2-16,4 4-22 16,-19 4-128-16,-2 2 31 15</inkml:trace>
  <inkml:trace contextRef="#ctx0" brushRef="#br0" timeOffset="3732.13">17049 6136 102 0,'8'-8'89'0,"10"-2"-11"16,1 6-5-16,3-2-42 15,-1 1-9-15,5 0-5 0,1 4-6 16,0-4 1-1,-2 0 2-15,7 4 0 0,-8-2 4 16,5-5-5-16,-1 3-3 16,4-1-6-16,1-1 2 15,4-2-5-15,-1 4 3 16,0-1-2-16,-3 0 5 16,7 1 3-16,-5 2 3 0,4 0-2 15,-6 1 2 1,2 0-5-16,-7 1-2 0,4 1-3 15,-7-2 0-15,4 2-4 16,-5 0 3-16,0-1-3 16,-6 0 3-16,1 1-2 15,-1 4 3-15,-1 0-1 16,-2 2 2-16,0 3-3 16,-2 2 5-16,-2-1-5 15,-2-3 3-15,1 3-5 16,-5-2 5-16,5-3-5 15,-7-2 4-15,-1 2-1 16,2-3 6-16,2-2-3 16,2 3 5-16,4 0-2 15,3-1 0-15,0 1-4 16,0-1 2-16,3 3-5 0,-6-3 3 16,6 1-5-16,-3 1 3 15,0 5-3-15,-3-5 2 16,3 4-3-16,-3 2 5 15,3 3-2-15,-2-6 4 16,4 17-2-16,-2-3 3 16,6 6-4-16,-3 1 1 0,6 15-3 15,-3-5 2-15,6 11-3 16,-7 2 2-16,5 15-3 16,-3-8 5-16,-2 4-5 15,-1-10 5-15,0 0-3 16,0-14 1-16,-1-3 4 15,-3-9 5-15,3-2-2 16,-6-9 5-16,1-3-3 16,-5-6-3-16,-1-3-1 15,-2-1 3-15,-2 0-3 16,-1-1 2-16,2 3-3 16,2 2-1-16,1 0-5 15,-2 0 3-15,7-3-3 16,-3-4 4-16,3-11 0 15,0-3 3-15,6-17-3 16,-6-7 5-16,6-16-6 0,-3-9 0 16,-4-19-5-16,-4 1 2 15,-1-13-6-15,-3 12 5 16,1-3-4-16,2 21 4 16,5 2-1-16,2 21 4 15,7 4-2-15,-2 12 5 16,9 1-4-16,-6 13 1 0,6-3-2 15,1 5 3-15,7 5-4 16,-2 0 3-16,3 3-3 16,-1 0 3-16,-1 2-2 15,-7 0 1-15,8 5-2 16,-4 1 3-16,11 4-2 16,-6 1 1-16,12 1-2 15,1 0 3-15,11-3-3 16,-4-5 5-16,17-1-14 15,-5-6-2-15,9-5-7 16,-13-6-139-16,5-6 37 16</inkml:trace>
  <inkml:trace contextRef="#ctx0" brushRef="#br0" timeOffset="4828.2">17592 7555 277 0,'15'-3'119'0,"3"0"4"15,3-2-59-15,5 2-47 16,10 1-5-16,-3 0-5 16,7-5-6-16,1 0 1 15,10-2-2-15,-5-3 2 16,7-2-2-16,-4 2 3 15,2-1-2-15,-4 1 1 16,-1 2-3-16,-5 1 3 0,1 1-3 16,-12 1 2-16,0 2-1 15,-9 2 2-15,-3 3-3 16,-3 2 3-16,0 4-2 16,-8-5 2-16,2 2-2 15,-4-2 4-15,1 1-2 16,-3-1 4-16,4 3-2 15,-5-1 2-15,2-1-3 16,2 1 2-16,-1-1-5 16,-5-4 4-16,12 1-1 15,-6-1 2-15,3-1 0 16,-2 0 5-16,8 1-3 16,-4 3 3-16,7 6-4 15,1 5 1-15,1 6-4 0,1 4 0 16,-3 3-4-16,3-2 3 15,-3-2-3-15,3-5 3 16,0-4-1-16,-3-13 5 16,7-5-1-16,-5-6 3 15,9-8-2-15,0-8-1 16,9 1-5-16,-2 1 3 0,6 0-5 16,-3 7 4-16,6 4-4 15,0 4 4-15,6 2-3 16,-1 5 4-16,11 0-4 15,-2 1 3-15,12 0-3 16,-11-1 2-16,8-3-4 16,-6-1 5-16,7-4 0 15,-11 1 5-15,10-1-2 16,-7 4 4-16,5-4-4 16,-9 6 1-16,8-3-5 15,-7 3 0-15,8-4-1 16,-4 2 2-16,17-1-4 15,-10 4 5-15,12 4-5 16,-9 2 4-16,12 7-3 16,-13 3 2-16,19 0-3 15,-9 2 6-15,15 2-6 0,-9-3 3 16,15-2-1-16,-14-1 2 16,11-1-3-16,-20-1 0 15,9-1-10-15,-20-4-5 16,2 3-147-16,-22-3 39 15</inkml:trace>
  <inkml:trace contextRef="#ctx0" brushRef="#br0" timeOffset="7664.15">18209 3482 494 0,'5'-3'129'0,"5"-5"49"0,-1-3-141 15,4-8 4-15,0-2-10 16,6-12-8-16,2-5-12 16,6-21-5-16,3-2-3 15,8-16-17-15,-3-2-4 16,3-11-9-16,-8 16-3 16,-2-2-3-16,-2 21 16 0,-3 10 5 15,-3 24 9-15,-3 16 2 16,-2 18 2-16,-7 15 0 15,-1 4-2-15,-7 15 1 16,3 6 2-16,2 14-2 16,0-1 0-16,9 21 0 15,4-14-7-15,5 1-15 16,-4-9-7-16,5-9-132 16,-5-16 27-16</inkml:trace>
  <inkml:trace contextRef="#ctx0" brushRef="#br0" timeOffset="7874.13">18489 3321 465 0,'42'19'99'0,"-3"-7"45"16,10-7-145-16,2-3 25 0,10-6-167 16,-6-11 58-16</inkml:trace>
  <inkml:trace contextRef="#ctx0" brushRef="#br0" timeOffset="9667.01">21778 3860 270 0,'-9'-6'118'0,"5"4"8"15,4-6-56-15,4 6-36 16,7-3-2-16,0-3-15 16,12-1-4-16,-2 5-7 15,12 1-2-15,0-1-3 16,17 12 1-16,-1-5-3 0,11-6 2 16,-5-2-1-16,10 2 0 15,-11-7-1 1,8 3 2-16,-6 2 0 0,0-2 0 15,-9 3-1-15,2 5 1 16,-11 4 0-16,6 5 0 16,-10 0-2-16,8 5 2 15,-5-1 0-15,10 14 2 16,-4 1-1-16,1 16 0 16,-5 2-1-16,0 20 0 15,-9-2-2-15,-6 11 1 16,-2-2-1-16,-1 6 3 15,-6-8 2-15,-3 9 3 16,-7-15 0-16,-5 7 1 16,-2-8 0-16,-4 2 1 0,-1-17-2 15,4 0-1-15,1-20 1 16,2-3 1-16,0-16 0 16,5-8 6-16,1-10 1 15,9-16 0-15,1-13-4 16,13-21-2-16,-1-14-8 15,8-25-1-15,-4 0 0 16,7-17 1-16,-5 1 0 0,2-7 0 16,-4 20-2-16,1-1 0 15,-8 22 2-15,2 16-2 16,0 23 0-16,2 7 0 16,1 10 0-16,10 7-1 15,2-1 1-15,11 9 0 16,1 1 1-16,13 8 0 15,-5 3-1-15,15 9 2 16,-7-3 1-16,6 1-1 16,-5 4 0-16,10-3-1 15,-9-1-7-15,6 0-6 16,-11-5-7-16,4-4 13 16,-11 5-161-16,-10-12 57 15</inkml:trace>
  <inkml:trace contextRef="#ctx0" brushRef="#br0" timeOffset="10868.75">22108 5087 325 0,'-2'0'116'0,"1"-4"21"16,1 0-92-16,3-3-1 15,3 1-18-15,0-3-9 16,1 1-11-16,6 1-1 16,0 3-4-16,2 0 1 15,0 1 0-15,9 5 0 16,-3-2-2-16,9 2 2 15,2 1-1-15,4 3-1 16,-2-5 1-16,5 2-1 16,-2-2-1-16,1-1 2 15,-6-1-2-15,2 4 2 16,-4 2-2-16,-4 3 1 0,-6 2-2 16,3 5 3-1,-6 1 0-15,2 8-1 0,-2-2 0 16,3 8 0-16,-3-4 0 15,1 0 1-15,2-8 1 16,0-5 2-16,3-4-1 16,-5-12 0-16,5-7-2 15,1-6 1-15,-5-5 0 16,4-9 0-16,1 3 2 0,0 3 0 16,-2 3-1-16,11 5-1 15,-6 6-1-15,15 11 1 16,2 5-2-16,14 5-1 15,-5 5 1-15,19 5-5 16,0-3-9-16,6-5-139 16,-6-10 39-16</inkml:trace>
  <inkml:trace contextRef="#ctx0" brushRef="#br0" timeOffset="11598.4">22009 6056 331 0,'-6'12'80'0,"3"-5"41"0,8 2-98 16,8 0 0-16,-1-7-2 15,12 0-7-15,2-5-10 16,14-6-1-16,0-4-2 16,21-1 1-16,-5-4 0 15,8-1 1-15,-6 3 0 16,8-1 0-16,-12 1-3 16,-1 2 2-16,-3 2-1 0,5 6 0 15,-12 2 1-15,9 10 1 16,-3 2-2-16,-4 7 5 15,-8 0 0-15,5 6 1 16,-12 1 0-16,0 0 4 16,-6-2-4-16,5 2 3 15,-7-4 0-15,-5-6 3 16,-2-4-4-16,0-4 0 16,-2-13-5-16,4-1-1 15,2-7-3-15,5-1-1 16,0-2-4-16,11 5-9 15,-4 0-7-15,8 2-128 16,-9-1 31-16</inkml:trace>
  <inkml:trace contextRef="#ctx0" brushRef="#br0" timeOffset="12528.39">22436 7171 335 0,'1'1'101'0,"2"0"30"16,-1-2-92-16,3 3-8 15,-2-3-7-15,2 1-6 16,1 4-11-16,3 0-3 15,-3-6-2-15,9 4-1 16,-2-1 0-16,5-6 1 16,5 3-2-16,7 1 2 15,4 7-1-15,7 0-1 16,2 3 0-16,10 7 1 0,-1 5-1 16,2-7 0-16,-9 1 0 15,5 4 1-15,-14-4-1 16,-3-1 8-16,-6-3 1 15,0-2 7-15,-6-7 0 16,1-4 5-16,1-5-7 16,7-8 1-16,0-1-4 15,12-5 0-15,-2 1-3 0,10 3 0 16,-2 2-2-16,16 0-3 16,-7 6-1-16,17 2-2 15,1-2 0-15,21 9 0 16,-8-1-1-16,20 1 0 15,-4-4 0-15,18 4 0 16,-11-9 0-16,16 1-2 16,-13-3-2-16,20 2-7 15,-22 0-6-15,14 3-10 16,-15 4-139-16,5 5 42 16</inkml:trace>
  <inkml:trace contextRef="#ctx0" brushRef="#br0" timeOffset="28678.39">22731 2591 446 0,'4'7'89'0,"3"9"41"16,1 3-135-16,1 11 0 15,-3-2 0-15,3 9 2 16,2-2 6-16,6 5 2 16,-2-4 0-16,4 11-1 15,-4-4 1-15,-4 6-4 16,-6-4-7-16,0 5-18 16,-7-14-6-16,-2-10-105 15,-10-16 17-15</inkml:trace>
  <inkml:trace contextRef="#ctx0" brushRef="#br0" timeOffset="29124.87">22857 2476 457 0,'35'-21'97'0,"0"7"37"0,20 2-142 15,-2 2-6-15,-3 1 1 16,-10 6-2-16,-4 2 13 16,-12 2 11-16,-7 8 2 15,-4 4 0-15,-13 8 1 16,-13 5-8-16,-16 8-3 16,-8-1 0-16,-14 3 0 15,6-6-1-15,3-4 0 16,9-10 0-16,13-2-4 15,12-11-1-15,13 0 2 16,9 1-1-16,20 5 0 16,4 7 3-16,16 17 2 15,-9-6-1-15,9 18 1 16,-11-5 1-16,-5 6 1 16,-10-9-2-16,-5 10 1 0,-19-14-1 15,-22 7 0-15,-13-13-1 16,-25 1 3-16,-1-8-2 15,-18-4 4-15,20-6-8 16,-10-4-29-16,13-1-95 16,-1 3-10-16,11 3-58 15</inkml:trace>
  <inkml:trace contextRef="#ctx0" brushRef="#br0" timeOffset="113992.06">17736 7973 473 0,'-10'6'96'16,"5"-3"46"-16,8-1-143 16,9-2 1-16,5 0-1 0,7-3 3 15,0-3 0-15,12 5 3 16,1 6-2-16,13 4 1 16,7 12-4-16,15 4 4 15,1 3-4-15,19 4 2 16,-1-5-5-16,20-11 1 15,-4-5-4-15,15-15 5 16,-7-16-2-16,15-13 5 16,-13-4 0-16,14-7 4 15,-18 12-4-15,5 0 6 16,-26 13-1-16,-2 5 3 16,-24 7-1-16,-8 2 2 15,-21 1-6-15,-7-2 2 16,-16-4-5-16,-11-11 1 15,-6-6-2-15,-7-13-4 16,-3-6-13-16,-4-17-19 0,2-1-124 16,4-14 24-16</inkml:trace>
  <inkml:trace contextRef="#ctx0" brushRef="#br0" timeOffset="114688.91">21575 7578 486 0,'9'36'103'0,"8"-3"46"16,13 18-142-16,9 15-12 0,6 15 2 16,-5-7-3-16,7 4 0 15,-5-17 0-15,0-5 4 16,0-29-2-16,11-7 1 15,1-15 0-15,19-15 3 16,8-10-1-16,30-2 4 16,-4-5-1-16,37 2 7 15,-9 5-4-15,26 16 3 16,-18 1-1-16,22 14 5 16,-33-2-6-16,14 7 5 15,-23-13-5-15,4 7 2 16,-26-14-4-16,1 0 3 15,-23-8-4-15,-11-5 1 16,-22-5-4-16,-10-5 3 0,-19 0-6 16,-11-10 1-16,-10 5-3 15,-4-10-1-15,-7 3-4 16,-3-6 2-16,-1 0-2 16,2 2-7-16,0 6 0 15,4-6-134-15,-5 1 37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18:44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20018 7002 322 0,'-28'8'90'0,"4"1"22"16,7-3-96-16,13 1-3 16,8-5-11-16,5-7 1 15,5-2-4-15,8-5 11 0,-5-3-1 16,9 2 8-16,0 5-1 15,10-1 3-15,-6 8-10 16,9 7 1-16,-5 9-8 16,4 8 1-16,-6 6-4 15,7 18 2-15,-9-2-1 16,0 19 2-16,-5 3-4 16,-5 23 4-16,1 6-2 0,-2 28 2 15,-4 2-2-15,-4 34 3 16,-2-8-5-16,-9 22 5 15,0-10-6-15,-3 20 5 16,3-22-4-16,0 17 4 16,-2-29-4-16,5 14 5 15,5-28-4-15,1 8 3 16,3-22-3-16,3 13 3 16,-2-25-4-16,-7 5 9 15,-3-23-1-15,-6-6 4 16,-3-25 1-16,-4-7 7 15,-5-21-11-15,1-8 6 16,-2-13-7-16,-2-5 3 16,-2-10-7-16,-1-2 10 15,2-6-5-15,-8 0 11 0,3 0-6 16,-3 4 3-16,0 5-8 16,-3 4 2-16,3 4-11 15,-3 4-6-15,0 1-6 16,-4 3-4-16,2-3-4 15,2 9 0-15,10-3-135 16,5-2 49-16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20:00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10209 5727 294 0,'-33'-11'128'16,"-1"-2"1"-16,4 3-62 15,7-5-51-15,-2-5-4 16,4-2-4-16,-2 0-3 16,-1-3 4-16,-4-1 0 15,-1 8 2-15,-1 2-3 16,2 9 2-16,-2 9-8 15,3 11 3-15,-9 18-6 16,-3 6 4-16,-8 14-5 16,1 2 5-16,-8 14-5 15,7-10 4-15,1 16-4 16,8-4 5-16,-2 8-4 0,14-5 3 16,-2 16-4-16,8-10 4 15,2 16-4-15,9-3 4 16,-1 11-4-16,8-11 3 15,8 13-3-15,7-14 4 16,13 7-4-16,9-16 4 16,13 11-1-16,3-17 3 15,16-4-2-15,1-15 1 16,13-6-2-16,-8-18 0 0,7-8 0 16,-5-13 2-16,3-4-3 15,-6-9 2-15,-4-8-3 16,-9-7 2-16,0-11-2 15,-12-13 3-15,0-24-2 16,-8-8 5-16,6-32-5 16,-11-4 2-16,6-19-1 15,-4 12 2-15,0-15-1 16,-8 17 4-16,1-6-2 16,-8 15 1-16,-11-15-3 15,-10 18 0-15,-15-7-8 16,-9 20 1-16,-28-9-19 15,-7 25-12-15,-23-1-119 16,-2 25 23-16</inkml:trace>
  <inkml:trace contextRef="#ctx0" brushRef="#br0" timeOffset="4308.52">7504 4923 231 0,'-10'-1'94'0,"-2"3"4"16,6 5-63-16,-3 5-8 15,1 0-15-15,1 10-7 16,-2 1-1-16,-6 10-1 15,9 6 1-15,-3 13-1 16,-3 0 4-16,3 19-4 16,6-3 2-16,-3 17-4 15,1 0 1-15,2 11-2 16,-1-10 4-16,-1 12-4 16,-2-17 3-16,1 7-3 15,0-11 2-15,3 7-3 16,3-10 4-16,-6 6 5 15,4-11 4-15,5 10-1 16,2-9 2-16,4 10-4 16,7-4-3-16,-2 14-4 0,1-8 2 15,7 12-5-15,-4-7 3 16,5 10-3-16,2-12 4 16,3 4-2-16,-3-16 2 15,2-1 0-15,-2-20 4 16,3-2-4-16,-6-18 10 0,3-6-1 15,-1-11 3-15,8-3-2 16,-8-8 1-16,10-1-9 16,-8-6 0-16,3-14-5 15,-4-10 3-15,6-17-3 16,-2-9 3-16,4-14-3 16,-6-3 2-16,-2-16-2 15,-5 1 2-15,-4-18-1 16,-5 6 1-16,-3-13 0 15,-4 5 2-15,-3-9-2 16,-2 16 2-16,-8-9-4 16,-5 14 2-16,-7-11-1 15,0 16 1-15,-9-4-4 16,1 13 6-16,-3-3-5 16,2 16 3-16,-6-6-3 15,4 12 3-15,-8-8-3 0,-1 5 3 16,4-8-2-16,1 12 1 15,1-7-2-15,8 8 2 16,-4-3-2-16,8 15 3 16,-1-5-7-16,9 12 3 15,2 9-11-15,4 13-5 16,-1 6-132-16,8 11 37 0</inkml:trace>
  <inkml:trace contextRef="#ctx0" brushRef="#br0" timeOffset="10353.86">4824 1197 332 0,'-30'-1'66'16,"-1"3"35"-16,0 4-99 15,3 4 1-15,-4 8 7 16,-1 4 1-16,-11 12 6 15,3 2 0-15,-6 9 1 16,2 2-4-16,-6 14-3 16,6 5-6-16,-3 26-1 15,6 2-2-15,3 25-1 16,15-1-1-16,9 21 0 16,9-13 0-16,19 17 4 15,13-16-1-15,19 3 2 16,1-24 2-16,13-7 3 15,-7-25 2-15,7-9 2 0,-16-22 0 16,10-8 1-16,-12-13-7 16,8-9-3-16,-12-13-2 15,4-14-1-15,-11-9-1 16,4-20 2-16,-5-3-1 16,-2-28 0-16,-4-5 0 15,-2-22 1-15,-5 3-1 0,-1-24 0 16,-3 14 1-16,-5-14-2 15,-3 16 0-15,-4-1-1 16,-9 20 0-16,-6 1 1 16,-8 19-1-16,-13 1 1 15,-6 8 1-15,-9 0-1 16,-3 14 1-16,-1 0 0 16,9 7-2-16,6 8-6 15,10 11-6-15,13 6 190 16,11 0-328-16,15 19 170 15</inkml:trace>
  <inkml:trace contextRef="#ctx0" brushRef="#br0" timeOffset="11362.25">11215 640 322 0,'-26'7'72'0,"-1"5"32"16,-4 13-98-16,8 11 1 0,-7 10-3 15,2 6-1-15,-4 21 0 16,8 2 4-16,3 28-1 15,3 5 1-15,3 28-2 16,10 0 0-16,4 34-4 16,2-16 0-16,5 16 0 15,8-22 1-15,-3 1-3 16,4-36 3-16,9 1-3 16,1-25 2-16,10 2-4 15,5-26 4-15,8-9-2 16,1-20 4-16,9-12-4 15,-7-17 7-15,-1-8-2 16,-6-6 6-16,3-10-1 16,-4-5 3-16,3-22-4 15,-6 0 1-15,6-32-7 0,-8-3 1 16,-2-38-4-16,-10-4 0 16,-1-33-7-16,-16 5 2 15,0-35-4-15,-9 20 0 16,-5-17-43-16,-10 20-63 15,-13 2 5-15</inkml:trace>
  <inkml:trace contextRef="#ctx0" brushRef="#br0" timeOffset="11437.05">11438 765 358 0,'-66'-29'73'15,"18"15"34"-15,-6 6-135 16,5 11-81-16,-7 1 16 16</inkml:trace>
  <inkml:trace contextRef="#ctx0" brushRef="#br0" timeOffset="79348.78">18533 7171 73 0,'-9'7'81'0,"-3"3"0"16,1-1-12-16,1-14 13 16,3 5-21-16,5 3-24 0,-1-1-12 15,0 4-12-15,9 6-11 16,-8-4-1-16,1 4 1 15,5 5-2-15,-5-2 2 16,-5 2-1-16,10 0 3 0,-1 1-2 16,-3-8 3-16,8-1-3 15,-4-5 4-15,0-9-4 16,3-5 4-16,1-6-4 16,2-3 4-16,2-5-4 15,3 2 2-15,-5-10-4 16,5 10 4-16,-2 1 0 15,0 9 4-15,2 4 2 16,4 15 5-16,-4 2-3 16,-2 5-1-16,-2 7-6 15,-3 1 0-15,-12 2-5 16,-5 0 2-16,-12-1-2 16,-4-4 5-16,-6 1 2 15,4-5 5-15,-8-5-3 16,10-3 4-16,-2-7-6 15,2-2-1-15,5-9-5 0,8-3 3 16,9-4-3-16,6 1 2 16,9-2 5-16,6 5 3 15,6 3-3-15,3 6 3 16,1 2-2-16,0 5-4 16,-3 1-6-16,-5 2 3 15,-7 1-2-15,-11 3 3 16,-7 3-4-16,-7-1 6 0,-1 6-6 15,-6-2 4-15,-7-2-4 16,3-5 4-16,-9-10-5 16,1-6 5-16,1-11-4 15,7 0 3-15,4-8-4 16,16 8 4-16,1 4-4 16,7 5 0-16,8 9-14 15,4 8-6-15,-9 5-135 16,-6-7 31-16</inkml:trace>
  <inkml:trace contextRef="#ctx0" brushRef="#br0" timeOffset="80461.55">17873 8161 325 0,'-14'9'75'0,"2"-1"22"15,6-2-106-15,-6 1-19 16,2-2-3-16,-2-9 10 15,-3-3 16-15,0-2 24 16,4-7 21-16,-2-8 8 16,8 3-10-16,8-9-9 15,8-2-18-15,10-5-2 0,7 2-7 16,10-5 1-16,2 10-1 16,11 2 3-16,-4 11-2 15,-1 4 1-15,-7 7-3 16,-10 10 3-16,-23 6-2 15,-12 13 9-15,-14 8-3 16,-23 8 6-16,-2 2-4 16,-5-3 2-16,8-15-9 0,-6-5 3 15,23-13-6-15,2-19 0 16,16-7-9-16,8-6-8 16,11-10-13-16,5-8-107 15,4 9 23-15</inkml:trace>
  <inkml:trace contextRef="#ctx0" brushRef="#br0" timeOffset="81116.8">19010 8248 384 0,'12'-10'103'0,"3"-4"29"15,6 3-114-15,3 1-5 16,-1-4-11-16,-4 2 1 16,-3 9-3-16,-5-3 6 15,-8 2-1-15,-3 9 8 16,-6 0-1-16,-7 4 1 16,-4 1-4-16,-7 3 0 0,-3-4-8 15,0 0 2-15,2-10-3 16,-4-7 6-16,11-3 0 15,-5-7 5-15,13-2-2 16,4 3 4-16,9 0-7 16,12 2 2-16,8 7-8 15,2 2 4-15,-1-1-6 0,0 9 5 16,-7 1-3-16,-1 6 1 16,-4-1-4-16,-12 4 5 15,-3 3-4-15,-12-1-5 16,-5-3-10-16,-8 4-139 15,-2-1 35-15</inkml:trace>
  <inkml:trace contextRef="#ctx0" brushRef="#br0" timeOffset="81445.91">18394 8834 414 0,'26'-9'124'15,"-8"-5"23"-15,12 3-124 16,11 6 8-16,-2 1-175 16,-15 2 53-16</inkml:trace>
  <inkml:trace contextRef="#ctx0" brushRef="#br0" timeOffset="81689.27">18581 8811 305 0,'-18'15'148'15,"-3"-1"-6"-15,-3 3-61 16,1-1-59-16,-4-3-13 16,8-6-16-16,-10-10-1 15,13-6-7-15,-2-9 3 16,10-3 2-16,5-6 8 16,7 5 0-16,7 4 5 15,4 5 0-15,4 7 3 0,0 8-6 16,-4 9 3-16,-6 2-1 15,-8 11 4-15,-8 1-4 16,-8 8 6-16,-3-1-4 16,-9 2 2-16,0-7-6 15,-8 0 2-15,7-10-9 16,-7-10-122-16,8-16-12 16,6-18-40-16</inkml:trace>
  <inkml:trace contextRef="#ctx0" brushRef="#br0" timeOffset="92040.52">18554 10280 340 0,'-3'-10'91'0,"0"4"28"15,-3 2-99-15,-2 5-4 16,1 6-7-16,-11 5-2 15,-7 2-1-15,-7 3 4 16,-1 0 2-16,-12-2 7 16,3-3-2-16,-2-8 4 0,13-6-2 15,2-8 0 1,11-8-6-16,6-5-2 0,11-2-2 16,8-4-5-16,5 4-3 15,8 3-1-15,3 6 0 16,7 5-1-16,2 9 0 15,9 4 1-15,-5 4 1 16,3 7 0-16,-12-3 0 16,0 3 0-16,-15-1 0 0,-1 2-1 15,-11-3-1-15,-2 6 0 16,-11-1 1-16,-13 3-1 16,-9 2 1-16,-11 1 2 15,1-8 0-15,-8-2-1 16,14-9 0-16,2-5-1 15,13-8-1-15,13-2 1 16,17-6 0-16,23-7 1 16,14-1-2-16,22-3 2 15,5 0-155-15,10 4 51 16</inkml:trace>
  <inkml:trace contextRef="#ctx0" brushRef="#br0" timeOffset="92691.78">17646 11264 312 0,'-21'-6'134'15,"9"-8"3"-15,6 1-73 16,9-5-40-16,-1 2-13 15,11-2-4-15,-5 0-5 16,2-2 0-16,-1 5-1 16,2-2 1-16,-8 5 0 15,1 0 3-15,-4 3 3 16,-4 1 2-16,-5 0 2 0,3 3 0 16,3 1-4-16,-5 1-3 15,4 4-3-15,-2 2-1 16,-3-2 0-16,-6 1 0 15,4-2 1-15,-14 0-1 16,-2-1 1-16,-6-1-2 16,9 1 0-16,-2-1 0 15,11-1 3-15,17 4-13 16,13-2-8-16,22 2-135 16,8-14 29-16</inkml:trace>
  <inkml:trace contextRef="#ctx0" brushRef="#br0" timeOffset="93337.21">18206 11846 303 0,'7'15'76'0,"4"2"24"16,4 1-89-16,-6 1-3 16,-6 1-7-16,-6 4 11 15,-9-1 5-15,-12 11 11 16,-2 0 2-16,-11 3 6 16,1-6-10-16,-6-4-5 15,7-15-9-15,-2-8 0 0,10-12-5 16,6-15 1-16,13-6-3 15,17-14-2-15,15 5-2 16,15 0-1-16,8 7 0 16,13 10 2-16,-3 14-4 15,7 8 0-15,-11 10-1 16,-4 13 1-16,-15 1-1 0,-6 10 5 16,-22-4 6-16,-15 7 9 15,-11-5 1-15,-15 3 2 16,-5-7-2-16,-8-2-4 15,3-12-9-15,-7-12-1 16,4-11-2-16,1-8-2 16,16-5 0-16,2 0-1 15,14 6 0-15,15 4-3 16,14 4-3-16,5 3-7 16,10 2-6-16,13-4-70 15,-3-2-70-15,0-13 0 16</inkml:trace>
  <inkml:trace contextRef="#ctx0" brushRef="#br0" timeOffset="93661.35">18944 11115 345 0,'-12'21'79'0,"3"0"32"16,10-5-102-16,1-1-3 16,2-7 2-16,4-3 12 15,-2-9 3-15,1-6 14 16,-2-5 3-16,4-7-3 15,1 1-13-15,-2 4-4 16,-2 6-15-16,0 9-15 16,-3 9-12-16,-6 9-132 15,-15-2 29-15</inkml:trace>
  <inkml:trace contextRef="#ctx0" brushRef="#br0" timeOffset="98731.87">14883 7397 335 0,'-18'13'94'16,"3"-5"25"-16,12 2-92 16,12-2-14-16,10-4-2 15,7-4-4-15,16-5 10 16,6-2 1-16,15-4 9 0,0-2 0 15,18-2 0-15,-3 0-8 16,25 1-3-16,-3 1-10 16,27 3 1-16,-4 4-6 15,21 2 1-15,-12 0-4 16,22 1 4-16,-13-1-3 16,26-1 4-16,-14-2-2 15,23-2 2-15,-20 4-3 16,24-1 8-16,-25 2-3 0,18 4 3 15,-21 2-3-15,23 0 3 16,-20 0-7-16,22 2 1 16,-22-2-3-16,24 1 0 15,-18 1 10-15,25-1 1 16,-20 2-2-16,31 4 3 16,-26-2 0-16,30 2-8 15,-29 0-4-15,31 0 2 16,-26 0 0-16,28-1 1 15,-26 0-4-15,24 3 5 16,-28 1 1-16,22 6 2 16,-25 1-3-16,13 7 4 15,-23-3-4-15,3-1 0 16,-29-2-4-16,1-6 2 16,-28-6-7-16,-8-3-4 0,-20 3-12 15,-10-5-6-15,-20 7-9 16,-14-5-137-16,-18-6 43 15</inkml:trace>
  <inkml:trace contextRef="#ctx0" brushRef="#br0" timeOffset="99508.32">15208 9233 441 0,'24'-15'105'0,"21"-7"38"15,20 8-131-15,37 5-3 16,3 4-9-16,27 4 5 16,-4 5-6-16,20-2 5 15,-22 0-2-15,25 4 9 16,-17-1 2-16,23 6 8 15,-6 2-3-15,35 1 1 16,-8-4-10-16,47 1 0 16,-15-3-8-16,41-4 1 15,-16 0-3-15,29 2 4 16,-21 0-5-16,33 1 3 16,-31 4-2-16,25 3 4 15,-28 1-5-15,17 7 5 0,-37 2-4 16,21 7 4-16,-33-2-5 15,14 4 5-15,-37-9-5 16,16-5 6-16,-34-5-5 16,7-3 3-16,-38-1-3 15,12-2 5-15,-33 0-7 16,-3 1 6-16,-24-4-4 0,-3-2 7 16,-22 5-13-16,-5 5-2 15,-17-7-5-15,-7 6-6 16,-19-4-10-16,-4-9-5 15,-13-7-59-15,-13-1-59 16,-13-4-8-16</inkml:trace>
  <inkml:trace contextRef="#ctx0" brushRef="#br0" timeOffset="102449">19952 10793 387 0,'8'0'107'0,"-4"0"28"16,11 3-113-16,2 1-6 16,7 3-11-16,6 2 0 15,4 1-5-15,4 6 2 0,-5 2-2 16,12 11 6-16,-2 2-2 16,16 26 1-16,-5 0-1 15,16 24 0-15,-8 5-6 16,5 24 6-16,-10-7-5 15,6 22 3-15,-10-6-2 16,5 12 10-16,-8-11-5 16,7 15 8-16,-11-17 0 0,5 12 4 15,-13-14-9-15,7 15 9 16,-12-18-3-16,-3 14 7 16,-9-19-1-16,-5 12 9 15,-8-20-7-15,-2 5-1 16,-5-21-7-16,2 3 2 15,-1-24-9-15,4-4 1 16,3-17-2-16,1-7 0 16,1-17-8-16,1-7 3 15,0-7-1-15,-2-11-1 16,-2-7-1-16,0-10 4 16,-1-7-3-16,-4-18 2 15,-3 2-1-15,1-14 1 16,-2-1-1-16,-2-14 2 15,3 7-2-15,0-20 3 0,4 8-4 16,10-10 2-16,1 8-2 16,5-14 1-16,8 11-2 15,8-9 3-15,-6 10-3 16,9-12 3-16,6 14-2 16,7-9 2-16,-2 12-2 15,19 0 3-15,-6 15-4 16,7-3 3-16,-1 16-2 0,14-3 1 15,-8 7-2-15,12-4 3 16,-1 10-4-16,4-4-3 16,-14 4-5-16,11 0-7 15,-19 7-7-15,7-5-11 16,-6 5-4-16,10-6-135 16,-7 0-2-16,8-3-45 15</inkml:trace>
  <inkml:trace contextRef="#ctx0" brushRef="#br0" timeOffset="104938.1">20155 8454 321 0,'-26'1'76'16,"4"0"28"-16,8 5-93 15,8 8-7-15,6-4-2 16,11 11-15-16,3 0-14 16,5 5-13-16,0-11 2 0,1 10 7 15,-3-11 27-15,-2-2 30 16,-5-1 22-16,-1-1 5 15,-5-10 0-15,-1 2-11 16,-1 1-14-16,0-11-10 16,0-2-4-16,4 0-1 15,-3-4-2-15,6-16 3 16,-1 2 4-16,4-14-3 16,-3-4-1-16,3-8-4 15,-3 13-3-15,0 3-5 16,0 18 1-16,4 12-3 15,-5 16 1-15,4 25-2 16,3 15 3-16,4 27-4 16,1 10 3-16,8 23-3 0,-5-9 3 15,7 0-2-15,-14-28 5 16,5-14-5-16,-6-28 2 16,6-22 5-16,-12-28 3 15,12-19-4-15,-1-22 2 16,5-31-1-16,-10-13-4 15,-3-28-3-15,-4 2 3 0,-11-15-1 16,-5 13 3-16,7-1-5 16,-1 38 2-16,4 21-3 15,5 40 3-15,4 37-4 16,-2 36 3-16,1 42-3 16,1 17 5-16,2 32-4 15,-2 2 3-15,8 29-1 16,-2-21 2-16,2 9-4 15,-1-21 4-15,5-20-2 16,-4-39 2-16,1-16 0 16,5-39 6-16,-5-31-1 15,1-18 1-15,7-38-2 16,4-18 2-16,-1-37-8 16,0-5 2-16,9-28-3 15,-16 4 5-15,6-26-6 16,0 28 3-16,6 9-6 0,-6 42 5 15,10 27-5-15,-10 51 1 16,6 23 1-16,-4 22 2 16,5 41-3-16,1 22 2 15,10 49 1-15,-6 14 1 16,3 47-2-16,-7-14 2 16,2 16-1-16,-7-37 1 15,9-15-1-15,-2-49 3 0,13-22-2 16,-5-40 5-16,15-31-4 15,-6-20 3-15,17-24-3 16,-4-11 2-16,10-10-4 16,-1 11 3-16,4-2-3 15,-10 16 1-15,7 9 0 16,-8 17 1-16,10 5-2 16,-5 18 1-16,9 7-1 15,-6 7 0-15,16 8-6 16,-7 3 2-16,7 3-1 15,-12-5 1-15,12-3 0 16,-12-5 7-16,4-1-3 16,-7-5 1-16,7 3-10 15,-13-6-1-15,13 1-14 16,-16-4-63-16,0-10-71 0,-15-13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23:25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18038 11758 344 0,'-6'6'116'16,"-3"1"17"-16,3 5-90 15,4 7-28-15,-7 3-8 16,-1 3-2-16,-8 2 1 16,-3-8 6-16,-8 7 1 15,4 0 5-15,-4 4-1 16,4 5-2-16,2 10-8 16,4 2-1-16,4 11-5 15,4 0 0-15,1 10-6 16,5-10-1-16,-5 5-8 15,1-15 3-15,0-3-9 16,1-14 3-16,-4-1-11 16,5-15 1-16,-4-9-113 15,2-13 30-15</inkml:trace>
  <inkml:trace contextRef="#ctx0" brushRef="#br0" timeOffset="361.54">17379 12389 337 0,'-37'24'132'0,"5"4"8"0,2 1-82 16,11 1-37-16,2 12-12 15,11-8-4-15,0 7-4 16,5-3 0-16,1 4-2 16,0-9 4-16,0 6-3 15,4-10 3-15,-1 4-5 16,3-11 3-16,9 2-2 15,2-12 4-15,14-5-5 16,9-14 5-16,15-5-4 16,-1-7 2-16,10-6-5 15,-8 6 5-15,8-1-3 16,-13 4 3-16,-1 2-3 16,-8 7 2-16,-3 5-8 15,-9 0 2-15,0 2-9 16,-6 3 3-16,-3 1-5 0,0 4 6 15,-3 3-7-15,-5-5 2 16,-5 0-38-16,1-4-69 16,-9-8 6-16</inkml:trace>
  <inkml:trace contextRef="#ctx0" brushRef="#br0" timeOffset="498.17">17933 12724 221 0,'-30'-19'136'16,"-12"2"-11"-16,-2 4-47 0,-5 1-21 15,2 6-22-15,-2 1-10 16,10 5-6-16,3 5-8 15,11 1-3-15,14 3-13 16,8 2-3-16,7 1-20 16,10-5-115-16,10-6 29 15</inkml:trace>
  <inkml:trace contextRef="#ctx0" brushRef="#br0" timeOffset="69562.7">9123 16744 362 0,'2'-8'110'16,"4"-1"21"-16,0-3-102 0,4 1-14 15,1-9-10-15,4 0 0 16,-1 1-5-16,3-9 3 15,-2 4-2-15,6 0 5 16,-6 0-2-16,3-2 5 16,2 4-4-16,7-3 2 15,3 1-6-15,12-3 1 16,1-3-3-16,10-4 3 16,1-1-3-16,16-12 5 15,2 2-5-15,18-15 3 16,-1 4 1-16,17-13 4 15,-4 10-4-15,14-9 9 16,-11 13-5-16,17-5 2 16,-15 8-5-16,9-8 3 15,-13 9-6-15,16-9 5 0,-14 8-4 16,13-6 3-16,-11 6-4 16,15 2 3-16,-12 6-6 15,5-6 5-15,-9 10-5 16,13 3 5-16,-14 5-3 15,13-1 4-15,-10 12-7 16,11 2 7-16,-10 5-5 0,19 0 4 16,-14 4-6-1,15-2 5-15,-12 1-2 0,12-5 1 16,-18-1-4-16,15-5 5 16,-15-2-4-16,18 0 3 15,-17 1-4-15,17-1 6 16,-16 5-5-16,20 4 5 15,-20 0-5-15,7 5 4 16,-15 2-4-16,13 2 5 16,-23 0-6-16,10 5 7 15,-15 1-6-15,5 0 5 16,-19 6-3-16,2-3-5 16,-16 3-10-16,-1-3-4 15,-16 3-12-15,-12-1-126 16,-9 4 41-16</inkml:trace>
  <inkml:trace contextRef="#ctx0" brushRef="#br0" timeOffset="70367.71">10082 17132 371 0,'45'-39'105'0,"7"-11"30"15,1-3-105-15,14-16-14 16,-2 8-8-16,6-10 0 16,-1 8-8-16,14-9 5 15,-15 13 0-15,13-3 5 16,-8 10-1-16,12-3 2 15,-7 9-4-15,24-3 1 16,-10 4-8-16,22-9 4 16,2 3-5-16,25-15 3 15,-9 2-4-15,32-15 6 16,-7 9-7-16,22-13 6 16,-16 9-5-16,23-6 10 15,-26 15-2-15,17-4 12 16,-24 20-3-16,11-1 9 15,-24 17-3-15,13 0 7 16,-25 14-8-16,6 4 2 0,-24 8-9 16,9 6 0-16,-28 2-11 15,5 5 4-15,-16-1-7 16,1 1 4-16,-16-3-5 16,9 5 6-16,-20-5-7 15,0 3 7-15,-11-3-6 16,1 5 4-16,-11-2-4 0,-4 3 5 15,-8-1-11-15,-9 7-13 16,-16-1-16-16,-14 1-149 16,-10 3 27-16</inkml:trace>
  <inkml:trace contextRef="#ctx0" brushRef="#br0" timeOffset="71362.17">11939 14688 321 0,'-24'37'79'0,"2"3"25"16,8-5-94-16,5 2-7 15,9-3-9-15,7-2-12 16,6-9-69-16,5-5-16 16,1-7-31-16</inkml:trace>
  <inkml:trace contextRef="#ctx0" brushRef="#br0" timeOffset="76319.98">8165 15515 209 0,'-23'-9'83'15,"5"1"4"-15,-3 2-53 16,0 2-16-16,4 1-2 0,2 6 6 15,0 0 3-15,2 3 8 16,2 0 4-16,-2-1-6 16,4-1-4-16,0 0-4 15,4-1-5-15,0-2-6 16,9 0 0-16,-1-1-6 16,6 0-1-16,5 1-3 15,6-1 0-15,9-1-2 16,1 1 2-16,15 0-2 15,2-3 2-15,13-1-4 16,-1-3 5-16,15-2-4 16,-8-3 1-16,14 0-1 15,-3 0 4-15,11 2-4 0,-6 3 3 16,16 1-3-16,-13 6 6 16,17 2-3-16,-12 7 3 15,18 0-3-15,-10 1 5 16,14 4-7-16,-13-2 1 15,20 0-1-15,-20-1 2 16,12 0 3-16,-11-3 4 16,11 0-1-16,-13-4 4 15,13 0-3-15,-8-1-4 0,13 1-4 16,-14 2 2-16,9 6-4 16,-18 4 3-16,-1 9-11 15,-25 4-3-15,-1 1-146 16,-24 8 37-16</inkml:trace>
  <inkml:trace contextRef="#ctx0" brushRef="#br0" timeOffset="77048.91">8165 16664 495 0,'-11'0'133'0,"-4"-2"33"15,9 0-138-15,6-1-24 16,6 0-5-16,6-2-4 16,7 0 2-16,10 1-2 0,1 1 7 15,12 0-3-15,9 7 2 16,19 4-3-16,5-2 6 15,26 4-7-15,3 0 5 16,25-1-4-16,-2-8 3 16,27 2-4-16,-14 0 4 15,25-1-4-15,-15-2 5 0,21 0-2 16,-18 0 1-16,23-1-2 16,-22 6 2-16,20 3-2 15,-24 9 1-15,17 6-1 16,-29 2 3-16,13 7-3 15,-25-2 3-15,2 1-3 16,-27-5 3-16,-5 0-2 16,-26-7 2-16,-4-1-2 15,-21-5 2-15,-3 2-2 16,-16-3-2-16,-7-3-15 16,-10 0-5-16,-6-3-142 15,-8-5 32-15</inkml:trace>
  <inkml:trace contextRef="#ctx0" brushRef="#br0" timeOffset="133984.57">18940 3650 416 0,'-8'-28'92'0,"-4"5"38"16,1 14-123-16,-8 3-4 15,-7 7 0-15,-11 8-2 16,-8 3 3-16,-15 10 3 16,0 4 4-16,-11 15-4 15,5 9 2-15,-3 22-1 16,14 17-2-16,5 47-2 15,16 13 3-15,11 60-3 16,16 14 2-16,8 62-3 16,7-4 0-16,4 45-3 15,-1-40 1-15,2 11-1 16,-1-64 2-16,0-14-3 0,-4-56-1 16,-1-3 10-16,1-39 4 15,2 3-3-15,-7-25 2 16,3-1 1-16,1-23-10 15,4 0-6-15,-5-23-1 16,7-3-20-16,4-23-131 16,4-32 33-16</inkml:trace>
  <inkml:trace contextRef="#ctx0" brushRef="#br0" timeOffset="134992.59">18875 3715 328 0,'-50'67'75'0,"-14"39"29"16,1 17-94-16,-16 48-2 15,0 10 5-15,-18 44 9 16,7-5 7-16,-9 25 3 15,16-25 12-15,10 10 1 16,22-39-8-16,12 6-7 16,27-38-3-16,12 6-15 15,10-24-7-15,5 6-4 16,5-26 3-16,-1-5-5 16,-2-26 4-16,-2-10-4 15,-3-30 4-15,0-15-3 16,-6-15 2-16,0-20 2 15,-11-17 9-15,1-22-2 16,-4-18 3-16,-5-35-1 16,-4-14-1-16,5-39-8 0,3 3 1 15,2-33-3-15,7 15 1 16,6-15-3-16,-6 24 1 16,3-17-2-16,3 29 2 15,7-19-1-15,7 17 2 16,16-17-2-16,7 16 0 15,17-29-1-15,11 29-7 16,8-18-20-16,4 26-6 0,10 5-149 16,-15 44 30-16</inkml:trace>
  <inkml:trace contextRef="#ctx0" brushRef="#br0" timeOffset="135647.96">21229 3245 410 0,'57'69'82'15,"0"2"42"-15,27 41-124 16,-3 5 3-16,15 34-4 16,-10 3 5-16,17 33-3 15,-13-14 3-15,7 30 5 0,-10-16 4 16,14 32 2-16,-13-32 2 16,1 39 2-16,-14-22-8 15,-4 23-1-15,-22-33 0 16,-7 30-2-16,-15-41 5 15,-6 11 1-15,-14-34 3 16,-5 8-4-16,-9-33 1 0,-7-4-6 16,-3-33-8-16,-5-8-18 15,-6-31-7-15,-10-11-139 16,-5-28 28-16</inkml:trace>
  <inkml:trace contextRef="#ctx0" brushRef="#br0" timeOffset="136577.1">18639 7218 306 0,'75'28'77'0,"6"2"32"16,34 17-86-16,3 5-3 16,23 14-3-16,-15-6-5 15,16 9-7-15,-20-11-1 16,19 0-2-16,-21-22-115 15,12-9 38-15</inkml:trace>
  <inkml:trace contextRef="#ctx0" brushRef="#br0" timeOffset="136826.43">21780 7627 374 0,'64'29'154'16,"22"6"-154"-16,-10-5-22 15</inkml:trace>
  <inkml:trace contextRef="#ctx0" brushRef="#br0" timeOffset="137750.65">19103 5404 347 0,'-28'-15'114'16,"20"7"14"-16,8 5-86 16,13 4-35-16,22 2-7 15,7 5 5-15,30 5-3 16,9 2 0-16,31 6-3 15,1 3 4-15,33 11-4 16,-10 2 1-16,19 8-8 16,-20 2-6-16,9 0-117 15,-27-8 29-15</inkml:trace>
  <inkml:trace contextRef="#ctx0" brushRef="#br0" timeOffset="137993">20743 5658 387 0,'48'-35'93'0,"18"-11"31"16,10 0-108-16,25-8-12 15,-1 5 1-15,22-6-4 16,-5 12-1-16,16-3-28 16,-14 13-98-16,11-4 21 15</inkml:trace>
  <inkml:trace contextRef="#ctx0" brushRef="#br0" timeOffset="138613.57">20026 7486 295 0,'30'-4'79'16,"19"-1"29"-16,11-1-84 15,33 0-8-15,5 2 0 16,26-5-8-16,-8 5-4 0,22 3 2 16,-18 5 7-16,12 12-3 15,-15 12 3-15,9 8-3 16,-27 3-1-16,6 12-10 15,-23-5 2-15,-5 3-10 16,-23-4-3-16,-12-9-112 16,-30-15 30-16</inkml:trace>
  <inkml:trace contextRef="#ctx0" brushRef="#br0" timeOffset="138837.98">20215 7637 445 0,'-90'8'88'0,"-5"-1"33"16,-16 13-134-16,13 0-4 16,-8 1-5-16,18 3 19 15,1 2 9-15,19-2 6 16,3 5-8-16,18-3 1 15,12 0-129-15,15-5 32 0</inkml:trace>
  <inkml:trace contextRef="#ctx0" brushRef="#br0" timeOffset="139315.26">18895 8038 247 0,'94'116'44'16,"7"-10"24"-16,38 5-74 15,-4-27 3-15,26-3-4 16,-16-28 11-16,21-11 12 16,-21-17 7-16,14-3 4 15,-18-10 4-15,10-1-3 16,-19-4-9-16,18-6-11 16,-22-9-4-16,14-5-7 15,-12-3-2-15,15-10-98 16,-25-8 31-16</inkml:trace>
  <inkml:trace contextRef="#ctx0" brushRef="#br0" timeOffset="141385.41">20534 4434 291 0,'3'10'72'0,"6"6"22"15,2 3-82-15,4 3 2 16,0-2 4-16,1 5-3 15,-1-5 6-15,3 1-3 16,-3-6-5-16,5-2-4 16,-1-11 4-16,2-9-3 15,-3-7 0-15,5-10-2 16,-4-9 1-16,-2-10-5 16,-7 1 1-16,-4 0-5 0,-7 4 2 15,-10 5-1-15,-1 9 2 16,-7 13-2-16,1 0 6 15,-3 11 0-15,3 12-2 16,0 8-3-16,3 1 0 16,4 8-6-16,4 1-4 15,5-2-126-15,5-4 37 16</inkml:trace>
  <inkml:trace contextRef="#ctx0" brushRef="#br0" timeOffset="141773.38">20978 4476 512 0,'-7'15'81'0,"-2"8"60"16,6 4-152-16,-3 4-2 15,1-4 13-15,5 1-2 16,5-4 3-16,1-5-3 16,3-6 4-16,6-6-4 0,0-11 3 15,9-8-4-15,3-7 5 16,6-11-4-16,-5-1 5 16,4-9-3-16,-8 2 6 15,-3-5-2-15,-8 8 6 16,-4 2-1-16,-9 4 3 15,-3 6-2-15,-4 12 2 16,-7 3-6-16,1 8 0 16,-10 14-4-16,-1 6-1 0,-7 11-18 15,4 7-9-15,-3 7-132 16,7-5 27-16</inkml:trace>
  <inkml:trace contextRef="#ctx0" brushRef="#br0" timeOffset="142191.26">20713 4708 458 0,'-14'3'87'15,"-2"2"47"-15,-4-1-134 16,-2 7-5-16,2 0 7 16,-8 7-2-16,4 5 4 15,3 10-4-15,6-1 6 16,3 3-4-16,10-7 0 16,10 0-2-16,8-11 2 0,13-6-3 15,2-10 3-15,7-7-2 16,-2-5 3-1,-2-9-2-15,-13-2 3 0,0-7 0 16,-12 2 3-16,-7-7-1 16,-10 4 2-16,-14-2-5 15,-5 9 0-15,-6-5-3 16,0 11 1-16,-6 5-5 16,7 10 4-16,4 10-10 15,5 9-8-15,7 13-129 16,7-2 33-16</inkml:trace>
  <inkml:trace contextRef="#ctx0" brushRef="#br0" timeOffset="142553.29">20941 4856 421 0,'-24'15'104'0,"6"6"31"0,-3 5-116 15,4-1-20-15,2 3-3 16,9-3 7-16,6 2-2 16,9-5 4-16,8-2-3 15,4-7 5-15,6-7-5 16,0-8 2-16,6-13-8 15,-3-3 2-15,0-12-8 16,-6-4-2-16,-9-6-4 16,-12 1 5-16,-14-4-4 15,-10 5 9-15,-7-3 1 16,-2 9 6-16,-5 7-2 16,5 12 2-16,2 14 12 15,1 6-135-15,1 21 47 16</inkml:trace>
  <inkml:trace contextRef="#ctx0" brushRef="#br0" timeOffset="142950.75">20558 5202 468 0,'-16'27'97'0,"5"-2"38"15,-1 2-132-15,9 4-16 16,-1-2 8-16,8 4-1 16,4-10 7-16,11-2-3 15,2-7 5-15,12-5-3 16,2-8 3-16,7-7-3 15,-3-5 1-15,1-10-2 16,-7-5-1-16,-9-11 1 16,-13 0 6-16,-11-7-3 15,-12 3 5-15,-14-4-2 16,-5 5 3-16,-5 2-5 16,1 13 2-16,-5 8-5 15,10 20 3-15,0 20-14 0,6 10-9 16,3 9-124-16,12-2 29 15</inkml:trace>
  <inkml:trace contextRef="#ctx0" brushRef="#br0" timeOffset="145841.75">21007 6729 445 0,'-33'-10'108'0,"4"1"35"16,7 7-127-16,-2 1-12 16,1 0-4-16,4 9 5 15,4 2-1-15,-3 9 2 16,4 0-3-16,5 13 2 16,2 0-4-16,7 6 3 15,9-8-5-15,6 1 3 16,7-11-1-16,8-5 3 15,0-8-6-15,2-7 4 16,-4-10-1-16,2-8 2 0,-9-6-4 16,-4-11 3-16,-14-1-3 15,-5-4 0-15,-13 1-3 16,-9-2 6-16,2 11-3 16,-7 3 4-16,7 13-3 15,1 7 3-15,4 9-7 16,1 10-3-16,11 10-8 15,10 5-98-15,4 4-38 16,7 4-24-16</inkml:trace>
  <inkml:trace contextRef="#ctx0" brushRef="#br0" timeOffset="146269.12">21419 6889 365 0,'8'-4'146'0,"-10"-4"1"15,-3 0-85-15,-3-2-48 16,-7 2-13-16,-6 2 3 16,1 4-3-16,-12 2 3 15,4 5-3-15,-6 5 1 0,6 3-1 16,2 11 3-16,6 8-3 15,5 19 3-15,8 0-3 16,7 8 1-16,7-7-3 16,13-5 2-16,4-20-2 15,12-9 6-15,-3-15-2 16,9-15 7-16,-9-11-4 16,0-20 5-16,-13-9-9 0,-9-10 0 15,-9-2-8-15,-17-11 4 16,-6 12-5-16,-6 3 5 15,0 13-3-15,-9 10-1 16,9 16-6-16,-3 13 0 16,4 10-8-16,2 11-8 15,8 3-8-15,-3 2-109 16,11-10 25-16</inkml:trace>
  <inkml:trace contextRef="#ctx0" brushRef="#br0" timeOffset="146642.12">20632 6346 441 0,'-32'19'94'15,"4"16"42"-15,7 8-132 0,6 17-1 16,12 0-3-16,12 9 4 16,6-8-3-16,15 4 3 15,6-20-2-15,3-6-1 16,0-19-1-16,1-16 3 16,-8-13-4-16,1-16 1 15,-11-13-2-15,-4-7-7 16,-7-5-6-16,-13-16 1 15,-10 6-1-15,-7-1 10 16,-2 7 5-16,-8 9 4 16,7 25 0-16,1 17-3 15,3 21-11-15,-3 16-119 16,6 11 34-16</inkml:trace>
  <inkml:trace contextRef="#ctx0" brushRef="#br0" timeOffset="147034.07">20684 7118 509 0,'-13'19'114'0,"2"4"34"15,5-2-148-15,6 8-8 16,5-4-5-16,5 7 7 16,5-10 6-16,8 2 2 15,2-6-1-15,8-6 2 16,0-8-2-16,8-6 3 16,-7-7-3-16,-1-11 2 15,-7-4-4-15,-5-8 1 16,-11-1-5-16,-5-6 5 15,-5 2-6-15,-6-5 6 16,-3 8-2-16,0 4 6 16,-3 12-5-16,3 13 4 15,3 14-4-15,-8 11 5 0,5 9-7 16,6 3-10-16,0-7-138 16,-6-5 37-16</inkml:trace>
  <inkml:trace contextRef="#ctx0" brushRef="#br0" timeOffset="147387.23">21352 6459 410 0,'-13'-8'146'0,"-10"-4"5"15,3 6-101-15,5 9-55 16,8 6-8-16,2 12 5 16,4 3 1-16,1 11 7 15,3 0-2-15,3 8 5 16,0-14-3-16,3 1 5 16,0-12-5-16,-3-12 5 15,0-9-7-15,-6-3 2 16,0-13-3-16,-2-22-3 15,-4-5-7-15,-3-19 2 16,2 2 1-16,-1-1 3 0,1 20 3 16,-5 16 4-16,4 18-9 15,-7 13-126-15,-1 12 36 16</inkml:trace>
  <inkml:trace contextRef="#ctx0" brushRef="#br0" timeOffset="147804.04">21067 6338 472 0,'-24'-11'101'0,"-3"7"45"16,5 11-143-16,5 13 2 0,3 6-3 15,4 11 4-15,4 3-3 16,4 9 5-16,1-6-5 15,10 4 5-15,0-15-8 16,3-7 4-16,3-13-4 16,9-13 4-16,-8-13-4 15,8-12 3-15,-1-9-5 16,-2-14-7-16,-4 0-9 0,-4-6-15 16,-12 7 116-16,-1 7-234 15,-7 13 111-15</inkml:trace>
  <inkml:trace contextRef="#ctx0" brushRef="#br0" timeOffset="171382.47">20597 4783 217 0,'-6'12'47'0,"-1"4"-47"15,4 1-41-15</inkml:trace>
  <inkml:trace contextRef="#ctx0" brushRef="#br0" timeOffset="171634.72">20609 4929 285 0,'17'15'121'0,"8"-5"4"16,1-2-79-16,8-7-10 15,1-4-23-15,1-5 1 16,-5-4-8-16,2-6 10 16,-9-1-1-16,-6-4 8 15,-7 1-5-15,-10-3 8 16,-5 1-8-16,-7 2 3 0,-2 8-10 16,-5-2 2-16,3 8-10 15,-3 6 2-15,3 11-6 16,-3 7 3-16,6 3-2 15,3 9 2-15,3-1-5 16,6-3-7-16,3-9-5 16,4-4-13-16,4-12 233 15,-2-15-365-15,-2-10 194 16</inkml:trace>
  <inkml:trace contextRef="#ctx0" brushRef="#br0" timeOffset="171815.24">20738 4302 352 0,'-16'-16'127'0,"-5"4"-127"16,1 4-32-16</inkml:trace>
  <inkml:trace contextRef="#ctx0" brushRef="#br0" timeOffset="172067.56">20572 4318 380 0,'-2'19'116'0,"5"-5"21"15,11 5-97-15,7 1-30 16,9 4-1-16,1-7-7 16,5-2 0-16,-3-5-1 15,2-7 1-15,-7-3-2 16,-1-3 3-16,-4-2-2 15,-4-5 0-15,-5-1-3 16,-10-5 3-16,-4 0-4 0,-9-5 5 16,-6 4-1-16,-1 2 5 15,-5 6-4-15,-3 5 1 16,3 9-6-16,0 5-3 16,1 5-6-16,1 6-13 15,8-2 220-15,7 2-333 16,10-1 172-16</inkml:trace>
  <inkml:trace contextRef="#ctx0" brushRef="#br0" timeOffset="172380.22">21311 4563 319 0,'5'-4'151'16,"-12"-4"-11"-16,-12-1-60 0,0 1-81 15,-8 2-3-15,0 2-3 16,-3 1 5-16,6 4 3 16,1 9 6-16,7 6-2 15,4 10 2-15,6 4-5 16,6 2 1-16,3-1-6 16,7-5 3-16,4-10-3 0,2-8 4 15,1-11-3-15,1-14 7 16,-6-9-8-16,-4-13-13 15,-6-2-10-15,-5-7 5 16,-1 1-1-16,-7-4 6 16,2 12 14-16,-1 9-114 15,-2 18 37-15</inkml:trace>
  <inkml:trace contextRef="#ctx0" brushRef="#br0" timeOffset="172544.65">21020 5015 310 0,'-11'-7'124'16,"-2"-4"-124"-16,3-3-20 15</inkml:trace>
  <inkml:trace contextRef="#ctx0" brushRef="#br0" timeOffset="172787.03">20872 4928 409 0,'-3'12'96'16,"4"14"34"-16,5 6-123 0,9 11-9 15,3-3-7-15,9 3 1 16,0-10-2-16,8-2 8 16,-4-18 5-16,4-7 5 15,-8-14-1-15,-2-13 3 16,-7-4-6-16,-4-12-2 15,-11-5-6-15,-3-6 5 16,-8 4-4-16,-8-7 8 16,-5 13-2-16,-6 14 6 15,-6 13-7-15,-4 18-2 16,3 15-14-16,0 10 20 16,4 2-140-16,-8-1 48 15</inkml:trace>
  <inkml:trace contextRef="#ctx0" brushRef="#br0" timeOffset="177849.31">20660 5143 267 0,'-22'13'66'0,"-5"2"27"15,3 6-78-15,-2 4 2 16,1-3-5-16,5 1 0 16,5-2-6-16,5 0 3 15,7-9-5-15,12 2 18 16,4-9 1-16,14-4 7 0,8-4-1 16,16-6 2-1,-3 0-17-15,7-6 1 0,-8 3-11 16,-2-10 3-16,-12 0-6 15,-6-5 4-15,-12 8-2 16,-17-7 4-16,-11 7-4 16,-10 2 7-16,-11 5-3 15,-5 2-1-15,3 6-1 16,-3 11-1-16,9 2-4 0,6 4 2 16,7 4-2-16,2 6 0 15,6-2-1-15,6 1 2 16,5 5-3-16,8-6-7 15,5-6-12-15,5-8-124 16,1-10 29-16</inkml:trace>
  <inkml:trace contextRef="#ctx0" brushRef="#br0" timeOffset="178312.08">20699 4804 235 0,'-9'-5'114'0,"0"-1"6"16,-1-3-47-16,5 7-28 15,-1 1-6-15,5 7-22 16,-1 5-2-16,7 1-11 0,1 7 1 16,3-2-3-16,3 2 3 15,4 0-5-15,5 1 7 16,-4-9-1-16,-2-3 4 16,-2-6 0-16,-4-5 3 15,-6-5-5-15,-4-3 1 16,-5-4-4-16,-8-4 0 15,-1 0-4-15,-4-6 3 16,-4 5-5-16,-1-1 3 16,5 10-4-16,-2-6 4 15,10 11-5-15,4 1 2 16,7 5-6-16,3-4-5 16,4 7-10-16,5-4-14 15,0-4 31-15,2-2-139 0,-2-7 48 16</inkml:trace>
  <inkml:trace contextRef="#ctx0" brushRef="#br0" timeOffset="178654.31">20726 4550 248 0,'-4'-22'100'16,"1"-4"7"-16,0-1-71 16,1-2-6-16,2 5-19 0,0 1-3 15,2 1-1 1,-2 1 8-16,-2 5-2 0,-1-2 5 15,0 6-5-15,-3-2 2 16,2 5-9-16,-2 0 3 16,0 5-4-16,-3 0 3 15,3 10-5-15,-2 9 1 16,4 1-3-16,1 4 0 16,3 6-2-16,4-3 2 15,2-9-2-15,5 0 3 16,2-12 1-16,4-2 4 15,-4-10-2-15,2-2 2 16,-6-5-1-16,-3-3-2 16,-6 3-5-16,-3-3 2 15,-1-1-6-15,-2 5-7 0,0 5 3 16,4-4-128-16,5 15 37 16</inkml:trace>
  <inkml:trace contextRef="#ctx0" brushRef="#br0" timeOffset="179464.51">21016 4988 19 0,'6'-2'0'16</inkml:trace>
  <inkml:trace contextRef="#ctx0" brushRef="#br0" timeOffset="179762.23">20996 4967 173 0,'-7'-1'121'16,"-1"-3"-17"-16,-2 6-25 16,1 4-45-16,-6 3-11 15,0 3-19-15,0 4 1 16,7 3-6-16,5 1 3 15,3 1-4-15,9 0 6 0,5-3-4 16,5-3 8-16,7-5 0 16,4-9 7-16,0-5-5 15,7-6 7-15,-9-6-7 16,2-4 2-16,-8 1-5 16,-4-7 1-16,-11 2-3 15,-7 0 0-15,-7 1-3 16,-13-2 1-16,-2 8-2 15,-6 0 2-15,5 6-4 0,-4 4 2 16,9 6-2-16,0 5 1 16,6 4-8-16,3 2-3 15,6-1-121-15,-5 2 34 16</inkml:trace>
  <inkml:trace contextRef="#ctx0" brushRef="#br0" timeOffset="180159.18">20738 4856 284 0,'-19'-12'95'16,"1"6"9"-16,-5-1-68 15,2 4-34-15,0 0 1 0,-3 3-4 16,0 1 5-16,3 6 0 15,0 3 6-15,3 4-4 16,8 8 2-16,8-1-5 16,7 5 3-16,8-5-6 15,8 1 9-15,2-7 2 16,7-5 3-16,-5-7-2 0,8-7 6 16,-7-4-7-16,-2-6-1 15,-11-3-3-15,-5-6 1 16,-8 1-6-16,-9-7 1 15,-5 2-1-15,-8-3 2 16,-2 9-5-16,-3-5 2 16,4 14-5-16,1 5-7 15,4 8-8-15,1 5-3 16,7 9-27-16,5 1-83 16,5 0 22-16</inkml:trace>
  <inkml:trace contextRef="#ctx0" brushRef="#br0" timeOffset="184659.76">20185 16365 411 0,'-12'-5'124'16,"0"-2"21"-16,1-3-105 16,3 1-33-16,1-4 1 15,-1 1-7-15,1 3 7 16,-1 2-4-16,-3 4 9 16,2 7-5-16,-3 6 4 15,1 2-7-15,2 10 3 16,-3 2-10-16,1 6 4 15,4 0-4-15,3 7 4 0,4-7-6 16,6 3 8-16,4-8-5 16,10 0 6-16,-2-10-4 15,12-1 7-15,-3-6-4 16,8-9 4-16,-7-8-5 16,4-4 5-16,-12-10-6 15,0-10 2-15,-10-3-2 16,-5-9 0-16,-11-4-3 0,-5-1 4 15,-7 6-5-15,-2 1 3 16,-2 6-3-16,-3 7-2 16,2 8-3-16,-1 12 2 15,3 11-4-15,1 17 0 16,3 11-7-16,-1 24-147 16,3-3 45-16</inkml:trace>
  <inkml:trace contextRef="#ctx0" brushRef="#br0" timeOffset="186389.42">20245 16748 430 0,'0'3'119'0,"3"-6"31"16,0-1-124-16,1 0-10 15,-4 8-11-15,-3-1-1 16,2 0-3-16,-5 6 7 16,-3 1-1-16,0 3 5 15,3-1-2-15,-3 3 1 16,1-5-5-16,2 2 3 15,3-10-3-15,-1 1 2 16,4-3-4-16,1-3 2 16,2-4-6-16,2 3 1 15,1-1-2-15,3 0 4 16,1 1-4-16,2 3 4 16,3-2-5-16,5-1 4 15,1 0-3-15,9 4 2 16,1-2-2-16,5-3 2 0,0 3-4 15,-1-5 5-15,1-2-5 16,3 1 4-16,-3 0-4 16,6 1 3-16,-3 2-4 15,-5-1 5-15,-5 3-3 16,-2 4 5-16,-11 5-4 16,-2 4 4-16,-11 3-5 0,-5 1 5 15,-5 1-5-15,-8-3 5 16,4 2-4-16,-2-1 6 15,1-7-5-15,3-3 8 16,6-5-4-16,0-7 5 16,3-4-6-16,1-2 2 15,4-1-4-15,-5 2 1 16,1-1-2-16,-4 6 7 16,-1 3 1-16,-5 0 6 15,1-2-1-15,-4 5 2 16,2-4-6-16,1 2 0 15,0 1-8-15,3-5-5 16,1-1-9-16,4 3-8 16,1-4-10-16,0-2-10 15,4 13 232-15,-2 2-369 0,1-8 198 16</inkml:trace>
  <inkml:trace contextRef="#ctx0" brushRef="#br0" timeOffset="187923.27">20570 16324 259 0,'-9'25'85'0,"-4"-4"12"16,1-1-74-16,3 5-10 16,3-7-13-16,-3 3 12 0,9-4 3 15,6 4 15-15,-3-4 1 16,3-2 12-16,6-5-10 15,0 0-1-15,3-9-17 16,1-6 1-16,-1-2-13 16,0-8 0-16,-1-3-6 15,-2-7 4-15,-8-1-3 16,2-5 2-16,-6 2-1 0,-4-1 3 16,-2 6-3-16,-6-1 4 15,3 9-2-15,-2 2 4 16,-2 4-3-16,1 7 3 15,-3 4-5-15,1 7 5 16,5 2-6-16,3 10 3 16,5-2-6-16,2 7 2 15,5-4-6-15,3 7 2 16,5-5-4-16,2 6-5 16,1-7 11-16,1-1-135 15,-2-9 41-15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47" units="cm"/>
          <inkml:channel name="Y" type="integer" max="1650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3859" units="1/cm"/>
          <inkml:channelProperty channel="Y" name="resolution" value="1000.484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5:33:05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18566 15467 494 0,'10'3'109'0,"1"23"47"0,1-38-146 16,-3-2-1-16,-13-9-2 0,6 2-4 15,6-2 1-15,1 1-2 16,9 1 0-16,-8 7-1 15,3 3 0-15,-3 8-1 16,-1 5 0-16,-2 9-2 16,4 13 2-16,-3 7 1 15,-1 12 0-15,1 4-1 16,2 15 3-16,-4-9-2 16,-2 5-1-16,4-7 0 0,1 1 2 15,0-15-2-15,3 8 1 16,1-7-1-16,4-1 2 15,-4-5-2-15,4-1 0 16,-2-9 1-16,-3-5 0 16,-3-7 0-16,-2-15-2 15,-2-5 2-15,-5-17-4 16,-3-6-5-16,-8-18-11 16,0 4-7-16,-5-25-18 15,0 5-16-15,-2-9-52 16,0 14 48-16,0-5 17 15,3 24 33-15,0 8 42 16,3 15 58-16,3 5-34 16,3 11-11-16,4 4-11 0,4-3-25 15,6-1-1-15,3-2-2 16,8-7 2-16,3-7-3 16,8-2 2-16,0-2-1 15,7-3 1-15,-2 6 2 16,1 8 4-16,-6 5 0 15,-6 6 3-15,-3 14 0 16,-15 5-3-16,-2 5-3 0,-8 12-1 16,-5 3-1-16,-13 5-2 15,5 3 0-15,-10 7 0 16,1-8-2-16,2 10 2 16,5-8 0-16,-2 2 1 15,9-11 1-15,3 7 0 16,3-14 1-16,0 4-1 15,4-4-2-15,1-1 1 16,-2-9-1-16,1-5-1 16,-2-7-1-16,4-6 2 15,-1-5-2-15,1-12 4 16,0-6-2-16,4-10 3 16,-3-6 0-16,4-13-1 15,1 4-2-15,3-11 1 16,0 8-3-16,0-1 0 0,-3 12 1 15,-5 0 1-15,-2 16-3 16,-2 5 1-16,-3 9-1 16,-9 9 0-16,0 6-1 15,-3 5 2-15,-3 6 1 16,3 6 0-16,5 0-2 16,5 2 3-16,5-3-2 15,9 1-1-15,6-6 0 0,9 3 1 16,6 0-2-16,3 1 2 15,0-7 1-15,0-1 0 16,-12-7-1-16,-3-3 1 16,-8-11 0-16,-5 3-1 15,-10-9 1-15,-1-7 0 16,-4-3-2-16,-5-7-3 16,-3-7 0-16,0-2 0 15,3 6 0-15,0-1 7 16,9 13 2-16,6 9 5 15,3 12-2-15,3 14 1 16,0 6-3-16,-2 20-1 16,-2 7-4-16,-4 11 0 15,-2-2 2-15,-2 6 2 0,-5-10 2 16,1-3 1-16,2-16 2 16,-1-11 2-16,5-16-3 15,4-18-1-15,0-14-2 16,9-16-1-16,2-7-3 15,6-18-3-15,2 3-5 16,4 3-3-16,0 12-4 16,1 13-3-16,-3 20 2 15,-6 19 3-15,-3 17 1 0,-9 20 3 16,-10 6 0-16,-1 12-13 16,-4-8 2-16,0 4-147 15,0-16 37-15</inkml:trace>
  <inkml:trace contextRef="#ctx0" brushRef="#br0" timeOffset="14241.27">15858 7047 491 0,'51'-43'103'16,"35"-7"46"-16,17 4-143 16,33-14-5-16,-4 4 2 15,20-16-3-15,-9-1 2 16,28-18 5-16,-16 2 6 15,29-17 1-15,-7 11 3 0,27-10 0 16,-18 17-7-16,28-5-5 16,-14 14-1-16,31 6-4 15,-27 13 1-15,29 3-2 16,-19 11 1-16,20-5 0 16,-26 0 2-16,23 5-3 15,-36 1 3-15,11 0-3 16,-29 13 3-16,0 0-2 15,-28 10 4-15,1 2-7 16,-33 6 7-16,-6 8-6 16,-32 5 4-16,-14 2-5 15,-25 5 5-15,-10 6-8 16,-15-4 2-16,-10-1-19 16,-9 2-1-16,-13-4-146 15,-4 1 34-15</inkml:trace>
  <inkml:trace contextRef="#ctx0" brushRef="#br0" timeOffset="15091.8">17552 7675 352 0,'-5'0'70'0,"5"-1"33"16,8 2-104-16,10-7-12 15,1-7 9-15,19-9 15 16,2-6 11-16,20-17 8 15,-1-1 13-15,28-10-3 0,0 1-14 16,24-10-8-16,4 12-8 16,32 0-4-16,-10 4-4 15,37-9-2-15,-12 17 2 16,27-2-2-16,-24 1 1 16,22 1 0-16,-27 11 1 15,12-5 3-15,-29 5 1 0,4 0 0 16,-27 8 2-16,0-3-3 15,-30 6-1-15,-8-2-3 16,-20 12 1-16,-11-4-4 16,-21 7-2-16,-11 0-17 15,-13 7-12-15,-4 6-120 16,-14 1 23-16</inkml:trace>
  <inkml:trace contextRef="#ctx0" brushRef="#br0" timeOffset="17316.43">17861 10288 378 0,'64'-63'92'16,"26"-13"31"-16,8 1-108 15,29-22-6-15,-1 6-3 16,20-13-4-16,-9 7 1 16,19-5 4-16,-22 19 5 15,9 3 3-15,-25 19 1 0,2 11-1 16,-22 18-6-1,-2 10-5-15,-21 10-2 0,0 8-1 16,-15 5-3-16,3 5-18 16,-18 0-121-16,-3 2 29 15</inkml:trace>
  <inkml:trace contextRef="#ctx0" brushRef="#br0" timeOffset="20452.34">19679 3527 218 0,'-13'11'74'15,"7"0"6"-15,-2-3-50 16,7-1-26-16,1-5 2 15,-2-6-7-15,5-7-6 16,1-4-2-16,6-4 6 16,-1 2-1-16,6 0 8 15,-2 9 8-15,4 3 2 16,-5 7-9-16,2 8-15 16,-4 5-22-16,-4 3-13 15,-1 3 0-15,-3 7 2 16,-6-3 11-16,2 8 21 15,-1-5 12-15,4 12 3 16,1-11 6-16,7 13 4 0,5 2-3 16,5 12 1-16,-2-7-1 15,3 19-8-15,-1-2-2 16,-10 5 0-16,-5-3 0 16,-8 3 1-16,-4-11-1 15,-10 2 12-15,-1-8 10 16,-4 11 12-16,5 3 2 0,-3 16 2 15,8-3-9-15,4 11-11 16,7-8-13-16,2 6-1 16,2-21 4-16,2-3 13 15,1-19 8-15,1-7 11 16,-2-18 0-16,-3-7-4 16,-1-8-13-16,-4-5-7 15,-1-2-11-15,-2 1 0 16,-1-3-4-16,1-3-1 15,-3 2 1-15,5-5-1 16,-1 1-1-16,6 1-2 16,2-2-4-16,5 10 270 15,20-17-331 1</inkml:trace>
  <inkml:trace contextRef="#ctx0" brushRef="#br0" timeOffset="21302.61">19827 6670 221 0,'-6'39'0'16</inkml:trace>
  <inkml:trace contextRef="#ctx0" brushRef="#br0" timeOffset="21897.61">19762 5831 316 0,'16'43'74'0,"11"11"24"15,5 4-98-15,12-1-3 16,-6-12-5-16,-2-11 8 16,-4-14 9-16,-4-12 18 15,-13-11 5-15,2-2 4 16,-7-1-9-16,-7-3-6 15,-3 6-14-15,-10 6-4 0,-5 7-3 16,-3 5 1-16,6 10 1 16,-3 11 0-16,10 8-1 15,-3 9 0-15,4 6-2 16,-3 4 0-16,-1-3 1 16,-3 0-1-16,-2-15-2 15,0-1 3-15,-2-14-2 16,-2-3-3-16,0-9-122 0,2 6 39 15</inkml:trace>
  <inkml:trace contextRef="#ctx0" brushRef="#br0" timeOffset="22860.43">19865 7480 424 0,'-27'23'94'15,"-4"5"30"-15,2 8-134 16,5 2-12-16,5-2-2 16,4-8 1-16,7-10 12 15,5-8 20-15,3-5 11 16,6-3 4-16,-1-4-2 0,10 7-4 15,4 1-12-15,5 6-10 16,-1-3-11-16,3 8-9 16,-6 1-3-16,-5 4 2 15,-7-2 6-15,-4 7 15 16,-13 1 12-16,-9 10 5 16,-2 1 1-16,-6 15 2 15,0 3-8-15,-4 6-2 16,3-7-3-16,5 7-1 15,5-10-3-15,-2 5 1 16,8-5-3-16,2 3 1 16,-1-9-2-16,6 8 4 15,3-9-2-15,2 5 2 16,3-7-1-16,3 7-4 16,-1-11-7-16,0 4-1 15,0-5 0-15,-5 6 1 0,-1-9 4 16,0-3 14-16,-1-4 4 15,1-4 6-15,1-6 2 16,3 1 1-16,0-4-9 16,2-2-6-16,-1-5-8 15,-1 2-3-15,-4-5-2 16,-4 2-4-16,0-1-4 16,-3-1-99-16,3-2 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6E827-495D-5047-995F-6805F25261B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06396-6DC6-C34E-9109-2173EE3A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FF79-C464-49C0-A75E-28A7C2C0F3B2}" type="datetime1">
              <a:rPr lang="en-US" smtClean="0"/>
              <a:t>3/24/2020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7144-EE55-4A09-9881-D1006565803D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D46E-0257-40B8-A8D4-76E57B8FA4EB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EEDA-57E7-4E52-BAF9-732EA816C9A4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EFAB-9DDA-4775-8EE1-297A6973C240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8542-3E58-4747-8A82-394C1FF4B3D8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DC4D-6336-433C-B95C-52A6659134A9}" type="datetime1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7AC1-06FA-4822-85A6-514C3626316E}" type="datetime1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8D7F-E121-4CE7-9F7E-78D456B9943A}" type="datetime1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9A38-D33B-46B1-94C5-2BAD616D8D66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5AB-8050-4E3F-8BA7-D2F312598E57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133B45-42BB-455A-B118-1F5AEBA04829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03C0B5-081C-C34B-9B41-B01FFD814F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informatics2012.org/abstracts/modeling-realistic-extracellular-recordings-of-neuronal-populations-for-the-purpose-of-evaluating-automatic-spike-sorting-algorithm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419643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5830058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273" y="1327727"/>
            <a:ext cx="8393545" cy="2102533"/>
          </a:xfrm>
        </p:spPr>
        <p:txBody>
          <a:bodyPr>
            <a:noAutofit/>
          </a:bodyPr>
          <a:lstStyle/>
          <a:p>
            <a:r>
              <a:rPr lang="en-US" sz="3600" dirty="0"/>
              <a:t>Lecture 3: electrophysiology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10" y="4077808"/>
            <a:ext cx="8077200" cy="217871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331D1-CCE2-4BD6-9D79-69899FF25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D468-7F0E-47CA-AA60-5EDC0685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9366"/>
          </a:xfrm>
        </p:spPr>
        <p:txBody>
          <a:bodyPr/>
          <a:lstStyle/>
          <a:p>
            <a:r>
              <a:rPr lang="en-US" dirty="0"/>
              <a:t>Microwire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8A75-E58B-4363-AD2C-D89B9482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5F5D-3511-4FD6-9580-20F67996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E0E084-6AFF-4725-8F8E-ACF63B8188BA}"/>
                  </a:ext>
                </a:extLst>
              </p14:cNvPr>
              <p14:cNvContentPartPr/>
              <p14:nvPr/>
            </p14:nvContentPartPr>
            <p14:xfrm>
              <a:off x="-129240" y="732960"/>
              <a:ext cx="7032600" cy="355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E0E084-6AFF-4725-8F8E-ACF63B818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8600" y="723600"/>
                <a:ext cx="7051320" cy="35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37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63F0-8DDE-4838-9FC7-4BB4EA70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Tip impedance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180B-C809-4382-A673-3F73BEA0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B7FE8-53B2-4713-B509-BCBD0269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0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F42C03-037B-4B1D-9990-0C4F77AF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59113"/>
            <a:ext cx="7865183" cy="5898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54C6C-80E9-4540-801C-18D749FF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0054A-24D3-400F-8B54-0A49CA77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35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/>
              <a:t>Tetrodes: recording several isolated units simultaneously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193B38-7DB8-4113-8CFF-3837EFA3E791}"/>
                  </a:ext>
                </a:extLst>
              </p14:cNvPr>
              <p14:cNvContentPartPr/>
              <p14:nvPr/>
            </p14:nvContentPartPr>
            <p14:xfrm>
              <a:off x="6083640" y="866160"/>
              <a:ext cx="2958120" cy="207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193B38-7DB8-4113-8CFF-3837EFA3E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4280" y="856800"/>
                <a:ext cx="2976840" cy="20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59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FD67-9301-4958-9D01-68BF7929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4" cy="12712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Multisite extracellular recording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B558B0-F682-4E80-A246-C99CDBE6F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9453"/>
            <a:ext cx="9144004" cy="27432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08EB6-1D15-424E-A12E-20C053C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AAE29-31A8-43D5-B9AA-8150EA35362D}"/>
              </a:ext>
            </a:extLst>
          </p:cNvPr>
          <p:cNvSpPr txBox="1"/>
          <p:nvPr/>
        </p:nvSpPr>
        <p:spPr>
          <a:xfrm>
            <a:off x="365760" y="5320242"/>
            <a:ext cx="832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http://neuroinformatics2012.org/abstracts/modeling-realistic-extracellular-recordings-of-neuronal-populations-for-the-purpose-of-evaluating-automatic-spike-sorting-algorithms.html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17BE68-0DEC-4E49-9CBF-2465CD55A6AC}"/>
                  </a:ext>
                </a:extLst>
              </p14:cNvPr>
              <p14:cNvContentPartPr/>
              <p14:nvPr/>
            </p14:nvContentPartPr>
            <p14:xfrm>
              <a:off x="7180200" y="2507040"/>
              <a:ext cx="219960" cy="122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17BE68-0DEC-4E49-9CBF-2465CD55A6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0840" y="2497680"/>
                <a:ext cx="238680" cy="12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02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9097-DF8E-407F-9264-E6277ABB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01FFA0-39C6-409D-936A-3B5F2743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7" y="-107464"/>
            <a:ext cx="9105252" cy="68289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C5595-F743-413C-BF45-ED9544E9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518D71-A2FB-425A-B23E-61349820C690}"/>
                  </a:ext>
                </a:extLst>
              </p14:cNvPr>
              <p14:cNvContentPartPr/>
              <p14:nvPr/>
            </p14:nvContentPartPr>
            <p14:xfrm>
              <a:off x="1509120" y="230400"/>
              <a:ext cx="7170120" cy="467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518D71-A2FB-425A-B23E-61349820C6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9760" y="221040"/>
                <a:ext cx="718884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09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4FA4-9E1D-47FB-B1AB-093F1775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/>
              <a:t>Silicon probes: precise geometry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4A0025-9DAD-49C6-97C5-C97B8C13E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7" y="1600200"/>
            <a:ext cx="9066506" cy="52887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EC92-0966-453A-9597-5F45B8B1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49BBEE-251A-47CC-96D9-C56887FE9FF5}"/>
                  </a:ext>
                </a:extLst>
              </p14:cNvPr>
              <p14:cNvContentPartPr/>
              <p14:nvPr/>
            </p14:nvContentPartPr>
            <p14:xfrm>
              <a:off x="2869200" y="1168200"/>
              <a:ext cx="5281200" cy="499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49BBEE-251A-47CC-96D9-C56887FE9F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9840" y="1158840"/>
                <a:ext cx="5299920" cy="50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8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353C-3406-405F-A257-5DB1B9D2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4761"/>
          </a:xfrm>
        </p:spPr>
        <p:txBody>
          <a:bodyPr/>
          <a:lstStyle/>
          <a:p>
            <a:r>
              <a:rPr lang="en-US" dirty="0"/>
              <a:t>Neuropixels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CD1CF-3A19-4A53-A9CE-40310684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92" y="1090109"/>
            <a:ext cx="5954616" cy="56313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FD0C-46B2-4BB8-935E-6396DAB5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807821-9188-4547-BB5C-280F09113718}"/>
                  </a:ext>
                </a:extLst>
              </p14:cNvPr>
              <p14:cNvContentPartPr/>
              <p14:nvPr/>
            </p14:nvContentPartPr>
            <p14:xfrm>
              <a:off x="5708880" y="1249200"/>
              <a:ext cx="1931760" cy="452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807821-9188-4547-BB5C-280F091137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9520" y="1239840"/>
                <a:ext cx="1950480" cy="45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04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CCEE-D47F-426F-9859-C88FB1FA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/>
              <a:t>How to check where your electrodes went?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73A0-6338-40C1-B1D8-1C954C57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53E1E-5CF1-4FC8-B1EE-AC325CE8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917D46-5CE0-4740-8C00-3B97CD8837FA}"/>
                  </a:ext>
                </a:extLst>
              </p14:cNvPr>
              <p14:cNvContentPartPr/>
              <p14:nvPr/>
            </p14:nvContentPartPr>
            <p14:xfrm>
              <a:off x="626040" y="1623600"/>
              <a:ext cx="4010760" cy="204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917D46-5CE0-4740-8C00-3B97CD883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680" y="1614240"/>
                <a:ext cx="4029480" cy="20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49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8793-B6FD-4637-89F8-246BE13C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1668"/>
          </a:xfrm>
        </p:spPr>
        <p:txBody>
          <a:bodyPr/>
          <a:lstStyle/>
          <a:p>
            <a:r>
              <a:rPr lang="en-US" dirty="0"/>
              <a:t>LFP, EEG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D34E-2DCF-4D47-AE21-9FB9B855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3542"/>
            <a:ext cx="8229600" cy="4832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8571B-9149-4A88-BCD0-0E98FE95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8A76B6-06C6-4274-BE24-E3A51F20B1CD}"/>
                  </a:ext>
                </a:extLst>
              </p14:cNvPr>
              <p14:cNvContentPartPr/>
              <p14:nvPr/>
            </p14:nvContentPartPr>
            <p14:xfrm>
              <a:off x="401400" y="913680"/>
              <a:ext cx="8861760" cy="461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8A76B6-06C6-4274-BE24-E3A51F20B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040" y="904320"/>
                <a:ext cx="8880480" cy="46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10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22F6-07C7-444C-8186-4F9AABE6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9795"/>
          </a:xfrm>
        </p:spPr>
        <p:txBody>
          <a:bodyPr/>
          <a:lstStyle/>
          <a:p>
            <a:r>
              <a:rPr lang="en-US" dirty="0"/>
              <a:t>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465B-2520-4492-A466-D0BE2B81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6AEFB-D02C-496B-B8F4-8584F678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6B0178-3541-4FA0-AB1F-F2DF0E11A595}"/>
                  </a:ext>
                </a:extLst>
              </p14:cNvPr>
              <p14:cNvContentPartPr/>
              <p14:nvPr/>
            </p14:nvContentPartPr>
            <p14:xfrm>
              <a:off x="288000" y="605160"/>
              <a:ext cx="8277840" cy="478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6B0178-3541-4FA0-AB1F-F2DF0E11A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40" y="595800"/>
                <a:ext cx="8296560" cy="48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4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EA00-B867-4D1A-8F46-A8C83CA0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4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/>
              <a:t>Types of recording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B92A-1ACB-4F18-B4AB-76D2C23B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vitro for ion channels</a:t>
            </a:r>
          </a:p>
          <a:p>
            <a:pPr lvl="1"/>
            <a:r>
              <a:rPr lang="en-US" dirty="0"/>
              <a:t>Xenopus oocytes</a:t>
            </a:r>
          </a:p>
          <a:p>
            <a:pPr lvl="1"/>
            <a:r>
              <a:rPr lang="en-US" dirty="0"/>
              <a:t>HEK293 cells</a:t>
            </a:r>
          </a:p>
          <a:p>
            <a:pPr lvl="1"/>
            <a:r>
              <a:rPr lang="en-US" dirty="0"/>
              <a:t>Purified proteins in lipids</a:t>
            </a:r>
          </a:p>
          <a:p>
            <a:r>
              <a:rPr lang="en-US" dirty="0"/>
              <a:t>Neurons in vitro</a:t>
            </a:r>
          </a:p>
          <a:p>
            <a:pPr lvl="1"/>
            <a:r>
              <a:rPr lang="en-US" dirty="0"/>
              <a:t>Cultured neurons</a:t>
            </a:r>
          </a:p>
          <a:p>
            <a:pPr lvl="1"/>
            <a:r>
              <a:rPr lang="en-US" dirty="0"/>
              <a:t>Squid axon</a:t>
            </a:r>
          </a:p>
          <a:p>
            <a:r>
              <a:rPr lang="en-US" dirty="0"/>
              <a:t>Neurons ex vivo</a:t>
            </a:r>
          </a:p>
          <a:p>
            <a:pPr lvl="1"/>
            <a:r>
              <a:rPr lang="en-US" dirty="0"/>
              <a:t>Slices: acute vs. slice culture</a:t>
            </a:r>
          </a:p>
          <a:p>
            <a:r>
              <a:rPr lang="en-US" dirty="0"/>
              <a:t>Anesthetized animal</a:t>
            </a:r>
          </a:p>
          <a:p>
            <a:r>
              <a:rPr lang="en-US" dirty="0"/>
              <a:t>Head-fixed awake animal</a:t>
            </a:r>
          </a:p>
          <a:p>
            <a:r>
              <a:rPr lang="en-US" dirty="0"/>
              <a:t>Freely moving animal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53B-29D4-4F36-99DB-68A9244F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3EFA-E4E4-4A96-9309-3F6FB32E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B68D-F0C2-4FCB-81E1-455E2D0A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CD6A-A21C-4FC6-8A6B-B33A130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B96F5E-AEEA-47D8-ACA9-B2C3EFBDC861}"/>
                  </a:ext>
                </a:extLst>
              </p14:cNvPr>
              <p14:cNvContentPartPr/>
              <p14:nvPr/>
            </p14:nvContentPartPr>
            <p14:xfrm>
              <a:off x="378720" y="1000800"/>
              <a:ext cx="8723880" cy="472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B96F5E-AEEA-47D8-ACA9-B2C3EFBDC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360" y="991440"/>
                <a:ext cx="8742600" cy="47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91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5A39-902B-4919-A653-975DA163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0156"/>
          </a:xfrm>
        </p:spPr>
        <p:txBody>
          <a:bodyPr/>
          <a:lstStyle/>
          <a:p>
            <a:r>
              <a:rPr lang="en-US" dirty="0"/>
              <a:t>Grounding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DD82-D108-4E3F-82CC-B137C3F5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F60C0-F560-40EF-A1DD-98EA000D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7878C4-88DD-42DF-9851-2E722E383F9B}"/>
                  </a:ext>
                </a:extLst>
              </p14:cNvPr>
              <p14:cNvContentPartPr/>
              <p14:nvPr/>
            </p14:nvContentPartPr>
            <p14:xfrm>
              <a:off x="280800" y="926280"/>
              <a:ext cx="8614440" cy="521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7878C4-88DD-42DF-9851-2E722E383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40" y="916920"/>
                <a:ext cx="8633160" cy="52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51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4593-161F-45DE-8C66-CB0A4049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02AE-2D73-47F1-B9F5-06282791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5F8B8-C0A6-4511-BD63-9DD90C89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B55E-E93A-490F-ADA6-0DB60A4E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39F4-7812-4DDC-BC9A-360EFAAC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1E8D0-4A9A-460D-9C42-BC4D5794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0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C8EE-60BA-49DE-A19E-41AE77C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Types of electrodes and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72F6-3CB3-42AA-BECF-F243774F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Intracellular</a:t>
            </a:r>
          </a:p>
          <a:p>
            <a:pPr lvl="1"/>
            <a:r>
              <a:rPr lang="en-US" dirty="0"/>
              <a:t>Sharp electrode</a:t>
            </a:r>
          </a:p>
          <a:p>
            <a:pPr lvl="1"/>
            <a:r>
              <a:rPr lang="en-US" dirty="0"/>
              <a:t>Patch electrode: cell-attached vs. perforated vs. whole-cell</a:t>
            </a:r>
          </a:p>
          <a:p>
            <a:pPr lvl="1"/>
            <a:r>
              <a:rPr lang="en-US" dirty="0"/>
              <a:t>Sharpened tungsten (experimental, not widely used)</a:t>
            </a:r>
          </a:p>
          <a:p>
            <a:r>
              <a:rPr lang="en-US" dirty="0" err="1"/>
              <a:t>Juxtacellular</a:t>
            </a:r>
            <a:r>
              <a:rPr lang="en-US" dirty="0"/>
              <a:t>/loose patch</a:t>
            </a:r>
          </a:p>
          <a:p>
            <a:pPr lvl="1"/>
            <a:r>
              <a:rPr lang="en-US" dirty="0"/>
              <a:t>Excellent unit isolation</a:t>
            </a:r>
          </a:p>
          <a:p>
            <a:pPr lvl="1"/>
            <a:r>
              <a:rPr lang="en-US" dirty="0"/>
              <a:t>Cells can be filled iontophoretically</a:t>
            </a:r>
          </a:p>
          <a:p>
            <a:r>
              <a:rPr lang="en-US" dirty="0"/>
              <a:t>Extracellular </a:t>
            </a:r>
          </a:p>
          <a:p>
            <a:pPr lvl="1"/>
            <a:r>
              <a:rPr lang="en-US" dirty="0"/>
              <a:t>Different metal wire types: tungsten, nichrome, stainless steel</a:t>
            </a:r>
          </a:p>
          <a:p>
            <a:pPr lvl="1"/>
            <a:r>
              <a:rPr lang="en-US" dirty="0"/>
              <a:t>Multisite: </a:t>
            </a:r>
            <a:r>
              <a:rPr lang="en-US" dirty="0" err="1"/>
              <a:t>stereotrode</a:t>
            </a:r>
            <a:r>
              <a:rPr lang="en-US" dirty="0"/>
              <a:t>, tetrode, silicon probe</a:t>
            </a:r>
          </a:p>
          <a:p>
            <a:r>
              <a:rPr lang="en-US" dirty="0"/>
              <a:t>Field potentials</a:t>
            </a:r>
          </a:p>
          <a:p>
            <a:pPr lvl="1"/>
            <a:r>
              <a:rPr lang="en-US" dirty="0"/>
              <a:t>LFP: large wires</a:t>
            </a:r>
          </a:p>
          <a:p>
            <a:pPr lvl="1"/>
            <a:r>
              <a:rPr lang="en-US" dirty="0"/>
              <a:t>EEG: large surface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3611C-D6AC-426E-A7F6-9CAECC79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1B0-4A52-4CC1-8DBE-B108D219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05253" cy="1204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Intracellular electrodes: pulling glass pipettes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622FED-B639-45A5-9AA9-8889BEE6D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890" y="3100039"/>
            <a:ext cx="4297363" cy="4297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06D8A-6258-4F8A-8210-C655AD46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151FF-E5DC-44B0-970F-D81E1EE2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" y="1360450"/>
            <a:ext cx="4678896" cy="26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F8A-966A-4CB9-AED6-0869AC80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7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sz="4400" dirty="0"/>
            </a:br>
            <a:r>
              <a:rPr lang="en-US" sz="4400" dirty="0"/>
              <a:t>Types of intracellular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739F-6F48-4F47-9A8F-1AE9CC39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7EF0-5606-47F5-85DB-723C6050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7EBEC-D8E4-4AE4-A0A0-4D134D0E62CA}"/>
                  </a:ext>
                </a:extLst>
              </p14:cNvPr>
              <p14:cNvContentPartPr/>
              <p14:nvPr/>
            </p14:nvContentPartPr>
            <p14:xfrm>
              <a:off x="449280" y="563400"/>
              <a:ext cx="7283520" cy="382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7EBEC-D8E4-4AE4-A0A0-4D134D0E6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20" y="554040"/>
                <a:ext cx="7302240" cy="38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1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F8A-966A-4CB9-AED6-0869AC80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7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sz="4400" dirty="0"/>
            </a:br>
            <a:r>
              <a:rPr lang="en-US" sz="4400" dirty="0"/>
              <a:t>Types of intracellular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739F-6F48-4F47-9A8F-1AE9CC39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7EF0-5606-47F5-85DB-723C6050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5A2D-0699-4C9C-AA96-8EDA65D6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4039"/>
          </a:xfrm>
        </p:spPr>
        <p:txBody>
          <a:bodyPr/>
          <a:lstStyle/>
          <a:p>
            <a:r>
              <a:rPr lang="en-US" sz="4400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8876-121A-43AA-8DC2-D6EE268F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4762"/>
            <a:ext cx="8229600" cy="5111402"/>
          </a:xfrm>
        </p:spPr>
        <p:txBody>
          <a:bodyPr/>
          <a:lstStyle/>
          <a:p>
            <a:r>
              <a:rPr lang="en-US" dirty="0"/>
              <a:t>Voltage clamp vs current clamp</a:t>
            </a:r>
          </a:p>
          <a:p>
            <a:r>
              <a:rPr lang="en-US" dirty="0"/>
              <a:t>Composition of pipette solutions</a:t>
            </a:r>
          </a:p>
          <a:p>
            <a:r>
              <a:rPr lang="en-US" dirty="0"/>
              <a:t>Mechanical stability</a:t>
            </a:r>
          </a:p>
          <a:p>
            <a:r>
              <a:rPr lang="en-US" dirty="0" err="1"/>
              <a:t>Dialysing</a:t>
            </a:r>
            <a:r>
              <a:rPr lang="en-US" dirty="0"/>
              <a:t> cytoplasm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3B2C-D99B-4564-996E-7D43569C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EF34-F7BD-4699-92CD-3394DEFC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4733"/>
          </a:xfrm>
        </p:spPr>
        <p:txBody>
          <a:bodyPr/>
          <a:lstStyle/>
          <a:p>
            <a:r>
              <a:rPr lang="en-US" dirty="0"/>
              <a:t>Intracellular tungsten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5CA3E1-6291-4BEF-9D4C-83EF5B24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34" y="1450341"/>
            <a:ext cx="8540461" cy="3833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AF851-DC0D-4E95-9E55-72EE17F5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283DC-27B3-42C4-A73E-D9E449A8B819}"/>
              </a:ext>
            </a:extLst>
          </p:cNvPr>
          <p:cNvSpPr txBox="1"/>
          <p:nvPr/>
        </p:nvSpPr>
        <p:spPr>
          <a:xfrm>
            <a:off x="2286000" y="6208608"/>
            <a:ext cx="605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https://www.ncbi.nlm.nih.gov/pmc/articles/PMC3419643/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464A2-3B21-475F-BC61-D73746BD82F4}"/>
              </a:ext>
            </a:extLst>
          </p:cNvPr>
          <p:cNvSpPr txBox="1"/>
          <p:nvPr/>
        </p:nvSpPr>
        <p:spPr>
          <a:xfrm>
            <a:off x="2687445" y="5469944"/>
            <a:ext cx="361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technology, not widely used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105358-1426-4800-B522-E88D8A2339B0}"/>
                  </a:ext>
                </a:extLst>
              </p14:cNvPr>
              <p14:cNvContentPartPr/>
              <p14:nvPr/>
            </p14:nvContentPartPr>
            <p14:xfrm>
              <a:off x="4292640" y="4067640"/>
              <a:ext cx="1096200" cy="98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105358-1426-4800-B522-E88D8A2339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3280" y="4058280"/>
                <a:ext cx="1114920" cy="10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94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771B10-6BD7-4642-A446-2E398F980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84" y="-230329"/>
            <a:ext cx="8931068" cy="66983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57F13-B0F0-499D-B3ED-5DFD9F1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C0B5-081C-C34B-9B41-B01FFD814F27}" type="slidenum">
              <a:rPr lang="en-US" smtClean="0"/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4693EB-BC81-46E7-B9C1-40F00F5E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05253" cy="133814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Extracellular recording: the waveform is upside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59F99-7FF3-4830-8ADE-8C40FAFA2996}"/>
              </a:ext>
            </a:extLst>
          </p:cNvPr>
          <p:cNvSpPr txBox="1"/>
          <p:nvPr/>
        </p:nvSpPr>
        <p:spPr>
          <a:xfrm>
            <a:off x="1672683" y="6321401"/>
            <a:ext cx="415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https://slideplayer.com/slide/15830058/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4894CC-8CDE-467E-9148-6A50823A4533}"/>
                  </a:ext>
                </a:extLst>
              </p14:cNvPr>
              <p14:cNvContentPartPr/>
              <p14:nvPr/>
            </p14:nvContentPartPr>
            <p14:xfrm>
              <a:off x="6776640" y="2337120"/>
              <a:ext cx="1622880" cy="247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4894CC-8CDE-467E-9148-6A50823A45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7280" y="2327760"/>
                <a:ext cx="1641600" cy="24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428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42058</TotalTime>
  <Words>262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Palatino Linotype</vt:lpstr>
      <vt:lpstr>Executive</vt:lpstr>
      <vt:lpstr>Lecture 3: electrophysiology</vt:lpstr>
      <vt:lpstr>Types of recording preparations</vt:lpstr>
      <vt:lpstr>Types of electrodes and recordings</vt:lpstr>
      <vt:lpstr>Intracellular electrodes: pulling glass pipettes</vt:lpstr>
      <vt:lpstr> Types of intracellular recordings</vt:lpstr>
      <vt:lpstr> Types of intracellular recordings</vt:lpstr>
      <vt:lpstr>Pros and cons</vt:lpstr>
      <vt:lpstr>Intracellular tungsten</vt:lpstr>
      <vt:lpstr>Extracellular recording: the waveform is upside down</vt:lpstr>
      <vt:lpstr>Microwire recordings</vt:lpstr>
      <vt:lpstr>Tip impedance</vt:lpstr>
      <vt:lpstr>Tetrodes: recording several isolated units simultaneously</vt:lpstr>
      <vt:lpstr>Multisite extracellular recording</vt:lpstr>
      <vt:lpstr>PowerPoint Presentation</vt:lpstr>
      <vt:lpstr>Silicon probes: precise geometry</vt:lpstr>
      <vt:lpstr>Neuropixels</vt:lpstr>
      <vt:lpstr>How to check where your electrodes went?</vt:lpstr>
      <vt:lpstr>LFP, EEG recordings</vt:lpstr>
      <vt:lpstr>Referencing</vt:lpstr>
      <vt:lpstr>Data acquisition</vt:lpstr>
      <vt:lpstr>Grounding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Luke Sjulson</dc:creator>
  <cp:lastModifiedBy>Luke Sjulson</cp:lastModifiedBy>
  <cp:revision>562</cp:revision>
  <dcterms:created xsi:type="dcterms:W3CDTF">2017-01-06T22:20:00Z</dcterms:created>
  <dcterms:modified xsi:type="dcterms:W3CDTF">2020-03-24T16:22:59Z</dcterms:modified>
</cp:coreProperties>
</file>