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98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5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4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6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6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7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6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8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6DDC-0E55-4EEC-AED7-CF2C6E0DAE19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9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5C6C30E-A73F-AD5E-7D12-89EFF4E6D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990" y="2264467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ea"/>
              </a:rPr>
              <a:t>Project </a:t>
            </a:r>
            <a:r>
              <a:rPr lang="zh-CN" altLang="en-US" sz="2800" dirty="0">
                <a:latin typeface="+mn-ea"/>
              </a:rPr>
              <a:t>答辩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D0FB2A-2C91-1A1D-EF40-4E023CDBBE92}"/>
              </a:ext>
            </a:extLst>
          </p:cNvPr>
          <p:cNvSpPr txBox="1"/>
          <p:nvPr/>
        </p:nvSpPr>
        <p:spPr>
          <a:xfrm>
            <a:off x="6442745" y="3842158"/>
            <a:ext cx="558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12210404 </a:t>
            </a:r>
            <a:r>
              <a:rPr lang="zh-CN" altLang="en-US" dirty="0"/>
              <a:t>祝嘉诺</a:t>
            </a:r>
            <a:endParaRPr lang="en-US" altLang="zh-CN" dirty="0"/>
          </a:p>
          <a:p>
            <a:r>
              <a:rPr lang="en-US" altLang="zh-CN" dirty="0"/>
              <a:t>12210403 </a:t>
            </a:r>
            <a:r>
              <a:rPr lang="zh-CN" altLang="en-US" dirty="0"/>
              <a:t>王赵融杰</a:t>
            </a:r>
          </a:p>
        </p:txBody>
      </p:sp>
    </p:spTree>
    <p:extLst>
      <p:ext uri="{BB962C8B-B14F-4D97-AF65-F5344CB8AC3E}">
        <p14:creationId xmlns:p14="http://schemas.microsoft.com/office/powerpoint/2010/main" val="6904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3B3A4-6249-EF6B-25D1-D90F0334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r>
              <a:rPr lang="zh-CN" altLang="en-US" dirty="0"/>
              <a:t>部分展示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3058C-2512-8C0A-2B22-8B067228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、悔棋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、棋局回放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、按钮高亮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、计时器功能实现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AI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、棋子高亮</a:t>
            </a:r>
          </a:p>
        </p:txBody>
      </p:sp>
    </p:spTree>
    <p:extLst>
      <p:ext uri="{BB962C8B-B14F-4D97-AF65-F5344CB8AC3E}">
        <p14:creationId xmlns:p14="http://schemas.microsoft.com/office/powerpoint/2010/main" val="108603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6C5FF-2745-551B-15EA-B1746D72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F8B30-A828-ECB6-7E53-A1E3995E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464" y="2804297"/>
            <a:ext cx="9603275" cy="345061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11971381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41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Arial</vt:lpstr>
      <vt:lpstr>Gill Sans MT</vt:lpstr>
      <vt:lpstr>画廊</vt:lpstr>
      <vt:lpstr>PowerPoint 演示文稿</vt:lpstr>
      <vt:lpstr>Bonus部分展示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赵</dc:creator>
  <cp:lastModifiedBy>王 赵</cp:lastModifiedBy>
  <cp:revision>1</cp:revision>
  <dcterms:created xsi:type="dcterms:W3CDTF">2023-05-28T15:33:58Z</dcterms:created>
  <dcterms:modified xsi:type="dcterms:W3CDTF">2023-05-28T15:41:23Z</dcterms:modified>
</cp:coreProperties>
</file>