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8"/>
  </p:notesMasterIdLst>
  <p:handoutMasterIdLst>
    <p:handoutMasterId r:id="rId9"/>
  </p:handoutMasterIdLst>
  <p:sldIdLst>
    <p:sldId id="256" r:id="rId4"/>
    <p:sldId id="291" r:id="rId5"/>
    <p:sldId id="29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188A-0F99-4C66-9FE3-5A625F2E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F5DF-4A57-468B-B591-3A36168B74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420-1490-4AAD-9FBD-B9106031B2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FC776-CA46-4833-905F-C6C3958700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2021"/>
            <a:ext cx="9144000" cy="13516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80763"/>
            <a:ext cx="9144000" cy="492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916" y="22405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 txBox="1"/>
          <p:nvPr/>
        </p:nvSpPr>
        <p:spPr>
          <a:xfrm>
            <a:off x="838200" y="485912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6B9543-372C-473D-AF38-C37A86A63627}" type="datetimeFigureOut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</a:fld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企业软件管理规范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Michael.Pan</a:t>
            </a:r>
            <a:endParaRPr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6945923" y="4601786"/>
            <a:ext cx="3722077" cy="62246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sz="1600" i="1" dirty="0" smtClean="0">
              <a:solidFill>
                <a:schemeClr val="bg1">
                  <a:lumMod val="50000"/>
                </a:schemeClr>
              </a:solidFill>
              <a:latin typeface="SansSerif" panose="000004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PPT\TVPPT\流程图\团队协同开发流程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722630"/>
            <a:ext cx="8536305" cy="542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PWAN_Comparison_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805" y="638175"/>
            <a:ext cx="717804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973484" y="3034146"/>
            <a:ext cx="394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mtClean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Thanks!</a:t>
            </a:r>
            <a:endParaRPr lang="zh-CN" altLang="en-US" sz="7200" b="1">
              <a:solidFill>
                <a:srgbClr val="0070C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an featu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Lowan features</Template>
  <TotalTime>0</TotalTime>
  <Words>26</Words>
  <Application>WPS 演示</Application>
  <PresentationFormat>自定义</PresentationFormat>
  <Paragraphs>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华文楷体</vt:lpstr>
      <vt:lpstr>SansSerif</vt:lpstr>
      <vt:lpstr>Microsoft Sans Serif</vt:lpstr>
      <vt:lpstr>等线</vt:lpstr>
      <vt:lpstr>Segoe Print</vt:lpstr>
      <vt:lpstr>微软雅黑</vt:lpstr>
      <vt:lpstr>等线</vt:lpstr>
      <vt:lpstr>Lowan features</vt:lpstr>
      <vt:lpstr>自定义设计方案</vt:lpstr>
      <vt:lpstr>企业软件管理规范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Lowan Features</dc:title>
  <dc:creator>PanYingYun</dc:creator>
  <cp:lastModifiedBy>PanYingYun</cp:lastModifiedBy>
  <cp:revision>22</cp:revision>
  <dcterms:created xsi:type="dcterms:W3CDTF">2016-08-25T06:27:00Z</dcterms:created>
  <dcterms:modified xsi:type="dcterms:W3CDTF">2017-03-15T07:00:10Z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