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2803763" cy="30275213"/>
  <p:notesSz cx="6858000" cy="9144000"/>
  <p:custDataLst>
    <p:tags r:id="rId4"/>
  </p:custDataLst>
  <p:defaultTextStyle>
    <a:defPPr>
      <a:defRPr lang="zh-CN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2" userDrawn="1">
          <p15:clr>
            <a:srgbClr val="A4A3A4"/>
          </p15:clr>
        </p15:guide>
        <p15:guide id="2" pos="26634" userDrawn="1">
          <p15:clr>
            <a:srgbClr val="A4A3A4"/>
          </p15:clr>
        </p15:guide>
        <p15:guide id="6" orient="horz" pos="187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FC1"/>
    <a:srgbClr val="F0134D"/>
    <a:srgbClr val="FF6F5E"/>
    <a:srgbClr val="F5F0E3"/>
    <a:srgbClr val="37BCBE"/>
    <a:srgbClr val="FF6300"/>
    <a:srgbClr val="843290"/>
    <a:srgbClr val="FF6D00"/>
    <a:srgbClr val="FF740D"/>
    <a:srgbClr val="E45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329" autoAdjust="0"/>
    <p:restoredTop sz="96387" autoAdjust="0"/>
  </p:normalViewPr>
  <p:slideViewPr>
    <p:cSldViewPr snapToGrid="0" showGuides="1">
      <p:cViewPr varScale="1">
        <p:scale>
          <a:sx n="26" d="100"/>
          <a:sy n="26" d="100"/>
        </p:scale>
        <p:origin x="1728" y="192"/>
      </p:cViewPr>
      <p:guideLst>
        <p:guide pos="282"/>
        <p:guide pos="26634"/>
        <p:guide orient="horz" pos="187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C12AE-EA2B-47A9-8B12-A2B796E4D07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8343F-7AAE-4F9F-BF0B-2A45D420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8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603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 size is 4 ft x 8 ft. This poster is of A0 size.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8343F-7AAE-4F9F-BF0B-2A45D420E9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1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03FC8-15AF-47C6-9A34-96BB740AC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0471" y="4954765"/>
            <a:ext cx="32102822" cy="10540259"/>
          </a:xfrm>
        </p:spPr>
        <p:txBody>
          <a:bodyPr anchor="b"/>
          <a:lstStyle>
            <a:lvl1pPr algn="ctr">
              <a:defRPr sz="210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A1885E-8E7B-4ACD-A061-C6589114C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8426"/>
            </a:lvl1pPr>
            <a:lvl2pPr marL="1605138" indent="0" algn="ctr">
              <a:buNone/>
              <a:defRPr sz="7022"/>
            </a:lvl2pPr>
            <a:lvl3pPr marL="3210276" indent="0" algn="ctr">
              <a:buNone/>
              <a:defRPr sz="6319"/>
            </a:lvl3pPr>
            <a:lvl4pPr marL="4815413" indent="0" algn="ctr">
              <a:buNone/>
              <a:defRPr sz="5617"/>
            </a:lvl4pPr>
            <a:lvl5pPr marL="6420551" indent="0" algn="ctr">
              <a:buNone/>
              <a:defRPr sz="5617"/>
            </a:lvl5pPr>
            <a:lvl6pPr marL="8025689" indent="0" algn="ctr">
              <a:buNone/>
              <a:defRPr sz="5617"/>
            </a:lvl6pPr>
            <a:lvl7pPr marL="9630827" indent="0" algn="ctr">
              <a:buNone/>
              <a:defRPr sz="5617"/>
            </a:lvl7pPr>
            <a:lvl8pPr marL="11235964" indent="0" algn="ctr">
              <a:buNone/>
              <a:defRPr sz="5617"/>
            </a:lvl8pPr>
            <a:lvl9pPr marL="12841102" indent="0" algn="ctr">
              <a:buNone/>
              <a:defRPr sz="5617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C5D3C-6AAA-4B3B-BCD8-945E1183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E38CE-2553-4670-B236-5FDEEEBC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D7373-062B-4FE3-8B05-6F9808A0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02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BB498-45C3-4CDE-BD7A-FA08D4E2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EF122B-DE36-4D4E-AFD1-2A7008BF1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8135A-2856-4610-B400-4835EF70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578DC-08DA-40F9-BE45-7E06C76E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08B85-2456-49AE-B810-48A4F0A1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8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82F68C-BDFC-48A5-9E78-8F9AA88F6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0631443" y="1611875"/>
            <a:ext cx="9229561" cy="256568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483AE2-317C-4039-9FEC-E91093787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942759" y="1611875"/>
            <a:ext cx="27153637" cy="256568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6A02E-483B-4D1A-8E93-1086D550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14094-04D8-4FDD-AEBB-98222CF2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D4D4E-2A1B-47AE-ADBB-387D9716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0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D6734-0BD2-40C1-91D3-09BEFBBC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916EF-2464-4772-AF1B-07C9591E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715A9-4A10-4FDD-B649-B0EEF614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D328E-C351-4987-A5E5-6A1C29E1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14A74-A2EB-498D-9E3A-3AEB121A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8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529FF-8672-48A9-BA13-FD599FA9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465" y="7547783"/>
            <a:ext cx="36918246" cy="12593645"/>
          </a:xfrm>
        </p:spPr>
        <p:txBody>
          <a:bodyPr anchor="b"/>
          <a:lstStyle>
            <a:lvl1pPr>
              <a:defRPr sz="210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998EF-EFAF-43EA-8F27-86A84F8E6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0465" y="20260569"/>
            <a:ext cx="36918246" cy="6622701"/>
          </a:xfrm>
        </p:spPr>
        <p:txBody>
          <a:bodyPr/>
          <a:lstStyle>
            <a:lvl1pPr marL="0" indent="0">
              <a:buNone/>
              <a:defRPr sz="8426">
                <a:solidFill>
                  <a:schemeClr val="tx1">
                    <a:tint val="75000"/>
                  </a:schemeClr>
                </a:solidFill>
              </a:defRPr>
            </a:lvl1pPr>
            <a:lvl2pPr marL="1605138" indent="0">
              <a:buNone/>
              <a:defRPr sz="7022">
                <a:solidFill>
                  <a:schemeClr val="tx1">
                    <a:tint val="75000"/>
                  </a:schemeClr>
                </a:solidFill>
              </a:defRPr>
            </a:lvl2pPr>
            <a:lvl3pPr marL="3210276" indent="0">
              <a:buNone/>
              <a:defRPr sz="6319">
                <a:solidFill>
                  <a:schemeClr val="tx1">
                    <a:tint val="75000"/>
                  </a:schemeClr>
                </a:solidFill>
              </a:defRPr>
            </a:lvl3pPr>
            <a:lvl4pPr marL="4815413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4pPr>
            <a:lvl5pPr marL="6420551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5pPr>
            <a:lvl6pPr marL="8025689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6pPr>
            <a:lvl7pPr marL="9630827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7pPr>
            <a:lvl8pPr marL="11235964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8pPr>
            <a:lvl9pPr marL="12841102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CD692-B585-4DB7-9339-BE1AF214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BDF6C-05F5-47C4-B61E-1F751A17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FC26C-A217-4724-B3BE-360721B0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9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48739-4FBE-4D5E-BA36-0FD5CFBF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7BD29-AC2E-4DA3-91CB-2D744FF83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09EFAF-50EC-4650-84D8-7FFE15D0B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038E22-E11A-46BD-8712-7A8D6A3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B21204-43A6-425B-86BE-D2020737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D0B6E-EF9E-419E-BB1A-53E2633F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3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BA175-5471-40FE-8F93-F5E45166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334" y="1611877"/>
            <a:ext cx="36918246" cy="58518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A0DCD-CFA0-48A5-9FA6-2E119981A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8336" y="7421634"/>
            <a:ext cx="18107996" cy="3637228"/>
          </a:xfrm>
        </p:spPr>
        <p:txBody>
          <a:bodyPr anchor="b"/>
          <a:lstStyle>
            <a:lvl1pPr marL="0" indent="0">
              <a:buNone/>
              <a:defRPr sz="8426" b="1"/>
            </a:lvl1pPr>
            <a:lvl2pPr marL="1605138" indent="0">
              <a:buNone/>
              <a:defRPr sz="7022" b="1"/>
            </a:lvl2pPr>
            <a:lvl3pPr marL="3210276" indent="0">
              <a:buNone/>
              <a:defRPr sz="6319" b="1"/>
            </a:lvl3pPr>
            <a:lvl4pPr marL="4815413" indent="0">
              <a:buNone/>
              <a:defRPr sz="5617" b="1"/>
            </a:lvl4pPr>
            <a:lvl5pPr marL="6420551" indent="0">
              <a:buNone/>
              <a:defRPr sz="5617" b="1"/>
            </a:lvl5pPr>
            <a:lvl6pPr marL="8025689" indent="0">
              <a:buNone/>
              <a:defRPr sz="5617" b="1"/>
            </a:lvl6pPr>
            <a:lvl7pPr marL="9630827" indent="0">
              <a:buNone/>
              <a:defRPr sz="5617" b="1"/>
            </a:lvl7pPr>
            <a:lvl8pPr marL="11235964" indent="0">
              <a:buNone/>
              <a:defRPr sz="5617" b="1"/>
            </a:lvl8pPr>
            <a:lvl9pPr marL="12841102" indent="0">
              <a:buNone/>
              <a:defRPr sz="561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E7EF24-3B38-4C66-9D03-2C80D0BC8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8336" y="11058863"/>
            <a:ext cx="18107996" cy="162659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95D644-BA59-4CEF-915D-61AF2FF34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669405" y="7421634"/>
            <a:ext cx="18197174" cy="3637228"/>
          </a:xfrm>
        </p:spPr>
        <p:txBody>
          <a:bodyPr anchor="b"/>
          <a:lstStyle>
            <a:lvl1pPr marL="0" indent="0">
              <a:buNone/>
              <a:defRPr sz="8426" b="1"/>
            </a:lvl1pPr>
            <a:lvl2pPr marL="1605138" indent="0">
              <a:buNone/>
              <a:defRPr sz="7022" b="1"/>
            </a:lvl2pPr>
            <a:lvl3pPr marL="3210276" indent="0">
              <a:buNone/>
              <a:defRPr sz="6319" b="1"/>
            </a:lvl3pPr>
            <a:lvl4pPr marL="4815413" indent="0">
              <a:buNone/>
              <a:defRPr sz="5617" b="1"/>
            </a:lvl4pPr>
            <a:lvl5pPr marL="6420551" indent="0">
              <a:buNone/>
              <a:defRPr sz="5617" b="1"/>
            </a:lvl5pPr>
            <a:lvl6pPr marL="8025689" indent="0">
              <a:buNone/>
              <a:defRPr sz="5617" b="1"/>
            </a:lvl6pPr>
            <a:lvl7pPr marL="9630827" indent="0">
              <a:buNone/>
              <a:defRPr sz="5617" b="1"/>
            </a:lvl7pPr>
            <a:lvl8pPr marL="11235964" indent="0">
              <a:buNone/>
              <a:defRPr sz="5617" b="1"/>
            </a:lvl8pPr>
            <a:lvl9pPr marL="12841102" indent="0">
              <a:buNone/>
              <a:defRPr sz="561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C8F2F2-EC91-42B9-B93F-7AE607F0B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1669405" y="11058863"/>
            <a:ext cx="18197174" cy="162659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1448DB-4C72-4AAD-9120-D4322552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5D98EE-DC9B-4D15-B61B-4D4F1CFE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C198B9-4FFB-4CA3-91F2-FA65672C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05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A1409-D4D9-436E-8DB3-938C1E71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FF5CDA-C525-4C9D-8F58-849E91E5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525377-F13A-4EE5-9800-9D1476AA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2F9F69-5F27-4319-80A7-30079D82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0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25AE09-8488-49AB-B78A-422F8C44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9CC376-F07E-44FE-9139-12556807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F5C3B-7E99-4651-8E4B-A1F97570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61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93363-3983-4C12-A880-0D70ABF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336" y="2018348"/>
            <a:ext cx="13805326" cy="7064216"/>
          </a:xfrm>
        </p:spPr>
        <p:txBody>
          <a:bodyPr anchor="b"/>
          <a:lstStyle>
            <a:lvl1pPr>
              <a:defRPr sz="1123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5448B-FF9B-486B-BBF1-448C8F01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7174" y="4359072"/>
            <a:ext cx="21669405" cy="21515024"/>
          </a:xfrm>
        </p:spPr>
        <p:txBody>
          <a:bodyPr/>
          <a:lstStyle>
            <a:lvl1pPr>
              <a:defRPr sz="11235"/>
            </a:lvl1pPr>
            <a:lvl2pPr>
              <a:defRPr sz="9830"/>
            </a:lvl2pPr>
            <a:lvl3pPr>
              <a:defRPr sz="8426"/>
            </a:lvl3pPr>
            <a:lvl4pPr>
              <a:defRPr sz="7022"/>
            </a:lvl4pPr>
            <a:lvl5pPr>
              <a:defRPr sz="7022"/>
            </a:lvl5pPr>
            <a:lvl6pPr>
              <a:defRPr sz="7022"/>
            </a:lvl6pPr>
            <a:lvl7pPr>
              <a:defRPr sz="7022"/>
            </a:lvl7pPr>
            <a:lvl8pPr>
              <a:defRPr sz="7022"/>
            </a:lvl8pPr>
            <a:lvl9pPr>
              <a:defRPr sz="702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420CA-A017-4821-AE46-4B92C377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8336" y="9082564"/>
            <a:ext cx="13805326" cy="16826573"/>
          </a:xfrm>
        </p:spPr>
        <p:txBody>
          <a:bodyPr/>
          <a:lstStyle>
            <a:lvl1pPr marL="0" indent="0">
              <a:buNone/>
              <a:defRPr sz="5617"/>
            </a:lvl1pPr>
            <a:lvl2pPr marL="1605138" indent="0">
              <a:buNone/>
              <a:defRPr sz="4915"/>
            </a:lvl2pPr>
            <a:lvl3pPr marL="3210276" indent="0">
              <a:buNone/>
              <a:defRPr sz="4213"/>
            </a:lvl3pPr>
            <a:lvl4pPr marL="4815413" indent="0">
              <a:buNone/>
              <a:defRPr sz="3511"/>
            </a:lvl4pPr>
            <a:lvl5pPr marL="6420551" indent="0">
              <a:buNone/>
              <a:defRPr sz="3511"/>
            </a:lvl5pPr>
            <a:lvl6pPr marL="8025689" indent="0">
              <a:buNone/>
              <a:defRPr sz="3511"/>
            </a:lvl6pPr>
            <a:lvl7pPr marL="9630827" indent="0">
              <a:buNone/>
              <a:defRPr sz="3511"/>
            </a:lvl7pPr>
            <a:lvl8pPr marL="11235964" indent="0">
              <a:buNone/>
              <a:defRPr sz="3511"/>
            </a:lvl8pPr>
            <a:lvl9pPr marL="12841102" indent="0">
              <a:buNone/>
              <a:defRPr sz="351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333B0-CFD9-41A4-A16D-F086DC48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460A93-7838-405F-9D23-D3C81E47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6E423-E4E0-4240-A296-EDF0E78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51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03382-A4B3-4635-942B-C09BAF8D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336" y="2018348"/>
            <a:ext cx="13805326" cy="7064216"/>
          </a:xfrm>
        </p:spPr>
        <p:txBody>
          <a:bodyPr anchor="b"/>
          <a:lstStyle>
            <a:lvl1pPr>
              <a:defRPr sz="1123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645FBC-51E8-45D2-91D5-694B813F3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197174" y="4359072"/>
            <a:ext cx="21669405" cy="21515024"/>
          </a:xfrm>
        </p:spPr>
        <p:txBody>
          <a:bodyPr/>
          <a:lstStyle>
            <a:lvl1pPr marL="0" indent="0">
              <a:buNone/>
              <a:defRPr sz="11235"/>
            </a:lvl1pPr>
            <a:lvl2pPr marL="1605138" indent="0">
              <a:buNone/>
              <a:defRPr sz="9830"/>
            </a:lvl2pPr>
            <a:lvl3pPr marL="3210276" indent="0">
              <a:buNone/>
              <a:defRPr sz="8426"/>
            </a:lvl3pPr>
            <a:lvl4pPr marL="4815413" indent="0">
              <a:buNone/>
              <a:defRPr sz="7022"/>
            </a:lvl4pPr>
            <a:lvl5pPr marL="6420551" indent="0">
              <a:buNone/>
              <a:defRPr sz="7022"/>
            </a:lvl5pPr>
            <a:lvl6pPr marL="8025689" indent="0">
              <a:buNone/>
              <a:defRPr sz="7022"/>
            </a:lvl6pPr>
            <a:lvl7pPr marL="9630827" indent="0">
              <a:buNone/>
              <a:defRPr sz="7022"/>
            </a:lvl7pPr>
            <a:lvl8pPr marL="11235964" indent="0">
              <a:buNone/>
              <a:defRPr sz="7022"/>
            </a:lvl8pPr>
            <a:lvl9pPr marL="12841102" indent="0">
              <a:buNone/>
              <a:defRPr sz="7022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7A8AA-6399-4C16-B0BC-CC85C852C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8336" y="9082564"/>
            <a:ext cx="13805326" cy="16826573"/>
          </a:xfrm>
        </p:spPr>
        <p:txBody>
          <a:bodyPr/>
          <a:lstStyle>
            <a:lvl1pPr marL="0" indent="0">
              <a:buNone/>
              <a:defRPr sz="5617"/>
            </a:lvl1pPr>
            <a:lvl2pPr marL="1605138" indent="0">
              <a:buNone/>
              <a:defRPr sz="4915"/>
            </a:lvl2pPr>
            <a:lvl3pPr marL="3210276" indent="0">
              <a:buNone/>
              <a:defRPr sz="4213"/>
            </a:lvl3pPr>
            <a:lvl4pPr marL="4815413" indent="0">
              <a:buNone/>
              <a:defRPr sz="3511"/>
            </a:lvl4pPr>
            <a:lvl5pPr marL="6420551" indent="0">
              <a:buNone/>
              <a:defRPr sz="3511"/>
            </a:lvl5pPr>
            <a:lvl6pPr marL="8025689" indent="0">
              <a:buNone/>
              <a:defRPr sz="3511"/>
            </a:lvl6pPr>
            <a:lvl7pPr marL="9630827" indent="0">
              <a:buNone/>
              <a:defRPr sz="3511"/>
            </a:lvl7pPr>
            <a:lvl8pPr marL="11235964" indent="0">
              <a:buNone/>
              <a:defRPr sz="3511"/>
            </a:lvl8pPr>
            <a:lvl9pPr marL="12841102" indent="0">
              <a:buNone/>
              <a:defRPr sz="351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B5094D-590E-48B8-A032-987B8582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2AAEDC-F411-4D6B-BA6F-1101E7C7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163439-0929-4EBF-AB0F-2DF92BD7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77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87A050-E90D-4423-A611-615808FF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759" y="1611877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A4786-734D-4E5E-A729-B47298507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14499-A8EF-43D5-82F7-474DD0776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42759" y="28060639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AD69-657E-4321-84BC-5023EF04E0E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1B2D1-FE94-46B5-83BE-F8FC217BE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178747" y="28060639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190DB-0580-46EA-A993-7CA98F393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230157" y="28060639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87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210276" rtl="0" eaLnBrk="1" latinLnBrk="0" hangingPunct="1">
        <a:lnSpc>
          <a:spcPct val="90000"/>
        </a:lnSpc>
        <a:spcBef>
          <a:spcPct val="0"/>
        </a:spcBef>
        <a:buNone/>
        <a:defRPr sz="15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2569" indent="-802569" algn="l" defTabSz="3210276" rtl="0" eaLnBrk="1" latinLnBrk="0" hangingPunct="1">
        <a:lnSpc>
          <a:spcPct val="90000"/>
        </a:lnSpc>
        <a:spcBef>
          <a:spcPts val="3511"/>
        </a:spcBef>
        <a:buFont typeface="Arial" panose="020B0604020202020204" pitchFamily="34" charset="0"/>
        <a:buChar char="•"/>
        <a:defRPr sz="9830" kern="1200">
          <a:solidFill>
            <a:schemeClr val="tx1"/>
          </a:solidFill>
          <a:latin typeface="+mn-lt"/>
          <a:ea typeface="+mn-ea"/>
          <a:cs typeface="+mn-cs"/>
        </a:defRPr>
      </a:lvl1pPr>
      <a:lvl2pPr marL="2407707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8426" kern="1200">
          <a:solidFill>
            <a:schemeClr val="tx1"/>
          </a:solidFill>
          <a:latin typeface="+mn-lt"/>
          <a:ea typeface="+mn-ea"/>
          <a:cs typeface="+mn-cs"/>
        </a:defRPr>
      </a:lvl2pPr>
      <a:lvl3pPr marL="4012844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7022" kern="1200">
          <a:solidFill>
            <a:schemeClr val="tx1"/>
          </a:solidFill>
          <a:latin typeface="+mn-lt"/>
          <a:ea typeface="+mn-ea"/>
          <a:cs typeface="+mn-cs"/>
        </a:defRPr>
      </a:lvl3pPr>
      <a:lvl4pPr marL="5617982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4pPr>
      <a:lvl5pPr marL="7223120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5pPr>
      <a:lvl6pPr marL="8828258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6pPr>
      <a:lvl7pPr marL="10433395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7pPr>
      <a:lvl8pPr marL="12038533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8pPr>
      <a:lvl9pPr marL="13643671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1pPr>
      <a:lvl2pPr marL="1605138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2pPr>
      <a:lvl3pPr marL="3210276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3pPr>
      <a:lvl4pPr marL="4815413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4pPr>
      <a:lvl5pPr marL="6420551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5pPr>
      <a:lvl6pPr marL="8025689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6pPr>
      <a:lvl7pPr marL="9630827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7pPr>
      <a:lvl8pPr marL="11235964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8pPr>
      <a:lvl9pPr marL="12841102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13" Type="http://schemas.openxmlformats.org/officeDocument/2006/relationships/image" Target="../media/image101.png"/><Relationship Id="rId18" Type="http://schemas.openxmlformats.org/officeDocument/2006/relationships/image" Target="../media/image80.png"/><Relationship Id="rId3" Type="http://schemas.openxmlformats.org/officeDocument/2006/relationships/image" Target="../media/image1.tmp"/><Relationship Id="rId21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15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tmp"/><Relationship Id="rId11" Type="http://schemas.openxmlformats.org/officeDocument/2006/relationships/image" Target="../media/image9.png"/><Relationship Id="rId24" Type="http://schemas.openxmlformats.org/officeDocument/2006/relationships/image" Target="../media/image17.tmp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image" Target="../media/image8.png"/><Relationship Id="rId19" Type="http://schemas.openxmlformats.org/officeDocument/2006/relationships/image" Target="../media/image90.png"/><Relationship Id="rId4" Type="http://schemas.openxmlformats.org/officeDocument/2006/relationships/image" Target="../media/image2.png"/><Relationship Id="rId9" Type="http://schemas.openxmlformats.org/officeDocument/2006/relationships/image" Target="../media/image7.tmp"/><Relationship Id="rId14" Type="http://schemas.openxmlformats.org/officeDocument/2006/relationships/image" Target="../media/image11.tmp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 128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6" r="13027" b="2879"/>
          <a:stretch/>
        </p:blipFill>
        <p:spPr>
          <a:xfrm>
            <a:off x="916528" y="22747506"/>
            <a:ext cx="2411395" cy="18288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59318" y="285817"/>
            <a:ext cx="41920570" cy="29989396"/>
            <a:chOff x="0" y="88775"/>
            <a:chExt cx="41920570" cy="29989396"/>
          </a:xfrm>
        </p:grpSpPr>
        <p:sp>
          <p:nvSpPr>
            <p:cNvPr id="5" name="íṧlîḍê">
              <a:extLst>
                <a:ext uri="{FF2B5EF4-FFF2-40B4-BE49-F238E27FC236}">
                  <a16:creationId xmlns:a16="http://schemas.microsoft.com/office/drawing/2014/main" id="{21F3A0F9-4FD0-4A71-A737-B90770FEF9CB}"/>
                </a:ext>
              </a:extLst>
            </p:cNvPr>
            <p:cNvSpPr/>
            <p:nvPr/>
          </p:nvSpPr>
          <p:spPr>
            <a:xfrm>
              <a:off x="12157" y="3943023"/>
              <a:ext cx="41908413" cy="25858689"/>
            </a:xfrm>
            <a:prstGeom prst="rect">
              <a:avLst/>
            </a:prstGeom>
            <a:solidFill>
              <a:srgbClr val="FF6F5E"/>
            </a:solidFill>
            <a:ln w="1016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 spc="3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AF3DC37D-1C47-5247-8832-23FBFF9BED1E}"/>
                </a:ext>
              </a:extLst>
            </p:cNvPr>
            <p:cNvGrpSpPr/>
            <p:nvPr/>
          </p:nvGrpSpPr>
          <p:grpSpPr>
            <a:xfrm>
              <a:off x="3763348" y="5035253"/>
              <a:ext cx="24816896" cy="25042918"/>
              <a:chOff x="3763348" y="5035253"/>
              <a:chExt cx="24816896" cy="25042918"/>
            </a:xfrm>
            <a:solidFill>
              <a:srgbClr val="40BFC1"/>
            </a:solidFill>
          </p:grpSpPr>
          <p:sp>
            <p:nvSpPr>
              <p:cNvPr id="14" name="ïsḻidê">
                <a:extLst>
                  <a:ext uri="{FF2B5EF4-FFF2-40B4-BE49-F238E27FC236}">
                    <a16:creationId xmlns:a16="http://schemas.microsoft.com/office/drawing/2014/main" id="{B3617BAE-80CB-43A0-A712-9476F1EF913F}"/>
                  </a:ext>
                </a:extLst>
              </p:cNvPr>
              <p:cNvSpPr/>
              <p:nvPr/>
            </p:nvSpPr>
            <p:spPr bwMode="auto">
              <a:xfrm>
                <a:off x="4586328" y="5035253"/>
                <a:ext cx="23993916" cy="25042918"/>
              </a:xfrm>
              <a:custGeom>
                <a:avLst/>
                <a:gdLst>
                  <a:gd name="T0" fmla="*/ 1208 w 5395"/>
                  <a:gd name="T1" fmla="*/ 644 h 5638"/>
                  <a:gd name="T2" fmla="*/ 2173 w 5395"/>
                  <a:gd name="T3" fmla="*/ 5199 h 5638"/>
                  <a:gd name="T4" fmla="*/ 2169 w 5395"/>
                  <a:gd name="T5" fmla="*/ 5236 h 5638"/>
                  <a:gd name="T6" fmla="*/ 1760 w 5395"/>
                  <a:gd name="T7" fmla="*/ 5021 h 5638"/>
                  <a:gd name="T8" fmla="*/ 1199 w 5395"/>
                  <a:gd name="T9" fmla="*/ 4645 h 5638"/>
                  <a:gd name="T10" fmla="*/ 2481 w 5395"/>
                  <a:gd name="T11" fmla="*/ 4578 h 5638"/>
                  <a:gd name="T12" fmla="*/ 1173 w 5395"/>
                  <a:gd name="T13" fmla="*/ 4544 h 5638"/>
                  <a:gd name="T14" fmla="*/ 770 w 5395"/>
                  <a:gd name="T15" fmla="*/ 3885 h 5638"/>
                  <a:gd name="T16" fmla="*/ 2318 w 5395"/>
                  <a:gd name="T17" fmla="*/ 3923 h 5638"/>
                  <a:gd name="T18" fmla="*/ 843 w 5395"/>
                  <a:gd name="T19" fmla="*/ 3064 h 5638"/>
                  <a:gd name="T20" fmla="*/ 1265 w 5395"/>
                  <a:gd name="T21" fmla="*/ 3102 h 5638"/>
                  <a:gd name="T22" fmla="*/ 2976 w 5395"/>
                  <a:gd name="T23" fmla="*/ 3012 h 5638"/>
                  <a:gd name="T24" fmla="*/ 1939 w 5395"/>
                  <a:gd name="T25" fmla="*/ 3030 h 5638"/>
                  <a:gd name="T26" fmla="*/ 1111 w 5395"/>
                  <a:gd name="T27" fmla="*/ 2631 h 5638"/>
                  <a:gd name="T28" fmla="*/ 3062 w 5395"/>
                  <a:gd name="T29" fmla="*/ 2913 h 5638"/>
                  <a:gd name="T30" fmla="*/ 4384 w 5395"/>
                  <a:gd name="T31" fmla="*/ 2865 h 5638"/>
                  <a:gd name="T32" fmla="*/ 1922 w 5395"/>
                  <a:gd name="T33" fmla="*/ 2907 h 5638"/>
                  <a:gd name="T34" fmla="*/ 3524 w 5395"/>
                  <a:gd name="T35" fmla="*/ 2460 h 5638"/>
                  <a:gd name="T36" fmla="*/ 2999 w 5395"/>
                  <a:gd name="T37" fmla="*/ 2898 h 5638"/>
                  <a:gd name="T38" fmla="*/ 779 w 5395"/>
                  <a:gd name="T39" fmla="*/ 1947 h 5638"/>
                  <a:gd name="T40" fmla="*/ 3507 w 5395"/>
                  <a:gd name="T41" fmla="*/ 2440 h 5638"/>
                  <a:gd name="T42" fmla="*/ 3500 w 5395"/>
                  <a:gd name="T43" fmla="*/ 2436 h 5638"/>
                  <a:gd name="T44" fmla="*/ 4141 w 5395"/>
                  <a:gd name="T45" fmla="*/ 2002 h 5638"/>
                  <a:gd name="T46" fmla="*/ 718 w 5395"/>
                  <a:gd name="T47" fmla="*/ 1896 h 5638"/>
                  <a:gd name="T48" fmla="*/ 847 w 5395"/>
                  <a:gd name="T49" fmla="*/ 1893 h 5638"/>
                  <a:gd name="T50" fmla="*/ 4048 w 5395"/>
                  <a:gd name="T51" fmla="*/ 1744 h 5638"/>
                  <a:gd name="T52" fmla="*/ 5218 w 5395"/>
                  <a:gd name="T53" fmla="*/ 1914 h 5638"/>
                  <a:gd name="T54" fmla="*/ 5119 w 5395"/>
                  <a:gd name="T55" fmla="*/ 3206 h 5638"/>
                  <a:gd name="T56" fmla="*/ 4867 w 5395"/>
                  <a:gd name="T57" fmla="*/ 3129 h 5638"/>
                  <a:gd name="T58" fmla="*/ 4812 w 5395"/>
                  <a:gd name="T59" fmla="*/ 2397 h 5638"/>
                  <a:gd name="T60" fmla="*/ 5035 w 5395"/>
                  <a:gd name="T61" fmla="*/ 2251 h 5638"/>
                  <a:gd name="T62" fmla="*/ 1984 w 5395"/>
                  <a:gd name="T63" fmla="*/ 1502 h 5638"/>
                  <a:gd name="T64" fmla="*/ 748 w 5395"/>
                  <a:gd name="T65" fmla="*/ 1826 h 5638"/>
                  <a:gd name="T66" fmla="*/ 831 w 5395"/>
                  <a:gd name="T67" fmla="*/ 1839 h 5638"/>
                  <a:gd name="T68" fmla="*/ 964 w 5395"/>
                  <a:gd name="T69" fmla="*/ 1181 h 5638"/>
                  <a:gd name="T70" fmla="*/ 4312 w 5395"/>
                  <a:gd name="T71" fmla="*/ 996 h 5638"/>
                  <a:gd name="T72" fmla="*/ 2398 w 5395"/>
                  <a:gd name="T73" fmla="*/ 942 h 5638"/>
                  <a:gd name="T74" fmla="*/ 4355 w 5395"/>
                  <a:gd name="T75" fmla="*/ 985 h 5638"/>
                  <a:gd name="T76" fmla="*/ 2800 w 5395"/>
                  <a:gd name="T77" fmla="*/ 955 h 5638"/>
                  <a:gd name="T78" fmla="*/ 4283 w 5395"/>
                  <a:gd name="T79" fmla="*/ 1126 h 5638"/>
                  <a:gd name="T80" fmla="*/ 2735 w 5395"/>
                  <a:gd name="T81" fmla="*/ 1899 h 5638"/>
                  <a:gd name="T82" fmla="*/ 2794 w 5395"/>
                  <a:gd name="T83" fmla="*/ 1144 h 5638"/>
                  <a:gd name="T84" fmla="*/ 3299 w 5395"/>
                  <a:gd name="T85" fmla="*/ 677 h 5638"/>
                  <a:gd name="T86" fmla="*/ 4260 w 5395"/>
                  <a:gd name="T87" fmla="*/ 713 h 5638"/>
                  <a:gd name="T88" fmla="*/ 2786 w 5395"/>
                  <a:gd name="T89" fmla="*/ 122 h 5638"/>
                  <a:gd name="T90" fmla="*/ 1835 w 5395"/>
                  <a:gd name="T91" fmla="*/ 375 h 5638"/>
                  <a:gd name="T92" fmla="*/ 2499 w 5395"/>
                  <a:gd name="T93" fmla="*/ 831 h 5638"/>
                  <a:gd name="T94" fmla="*/ 2698 w 5395"/>
                  <a:gd name="T95" fmla="*/ 1226 h 5638"/>
                  <a:gd name="T96" fmla="*/ 1446 w 5395"/>
                  <a:gd name="T97" fmla="*/ 677 h 5638"/>
                  <a:gd name="T98" fmla="*/ 306 w 5395"/>
                  <a:gd name="T99" fmla="*/ 2136 h 5638"/>
                  <a:gd name="T100" fmla="*/ 795 w 5395"/>
                  <a:gd name="T101" fmla="*/ 2990 h 5638"/>
                  <a:gd name="T102" fmla="*/ 205 w 5395"/>
                  <a:gd name="T103" fmla="*/ 3605 h 5638"/>
                  <a:gd name="T104" fmla="*/ 1094 w 5395"/>
                  <a:gd name="T105" fmla="*/ 5086 h 5638"/>
                  <a:gd name="T106" fmla="*/ 2701 w 5395"/>
                  <a:gd name="T107" fmla="*/ 5440 h 5638"/>
                  <a:gd name="T108" fmla="*/ 3382 w 5395"/>
                  <a:gd name="T109" fmla="*/ 4921 h 5638"/>
                  <a:gd name="T110" fmla="*/ 4245 w 5395"/>
                  <a:gd name="T111" fmla="*/ 4601 h 5638"/>
                  <a:gd name="T112" fmla="*/ 4289 w 5395"/>
                  <a:gd name="T113" fmla="*/ 5103 h 5638"/>
                  <a:gd name="T114" fmla="*/ 4667 w 5395"/>
                  <a:gd name="T115" fmla="*/ 4165 h 5638"/>
                  <a:gd name="T116" fmla="*/ 3464 w 5395"/>
                  <a:gd name="T117" fmla="*/ 4229 h 5638"/>
                  <a:gd name="T118" fmla="*/ 4621 w 5395"/>
                  <a:gd name="T119" fmla="*/ 2987 h 5638"/>
                  <a:gd name="T120" fmla="*/ 5235 w 5395"/>
                  <a:gd name="T121" fmla="*/ 3597 h 5638"/>
                  <a:gd name="T122" fmla="*/ 5289 w 5395"/>
                  <a:gd name="T123" fmla="*/ 1884 h 5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395" h="5638">
                    <a:moveTo>
                      <a:pt x="128" y="2237"/>
                    </a:moveTo>
                    <a:cubicBezTo>
                      <a:pt x="125" y="2237"/>
                      <a:pt x="122" y="2237"/>
                      <a:pt x="119" y="2238"/>
                    </a:cubicBezTo>
                    <a:cubicBezTo>
                      <a:pt x="114" y="2863"/>
                      <a:pt x="114" y="2863"/>
                      <a:pt x="114" y="2863"/>
                    </a:cubicBezTo>
                    <a:cubicBezTo>
                      <a:pt x="117" y="2862"/>
                      <a:pt x="120" y="2861"/>
                      <a:pt x="124" y="2860"/>
                    </a:cubicBezTo>
                    <a:cubicBezTo>
                      <a:pt x="128" y="2237"/>
                      <a:pt x="128" y="2237"/>
                      <a:pt x="128" y="2237"/>
                    </a:cubicBezTo>
                    <a:moveTo>
                      <a:pt x="1433" y="502"/>
                    </a:moveTo>
                    <a:cubicBezTo>
                      <a:pt x="1195" y="577"/>
                      <a:pt x="1195" y="577"/>
                      <a:pt x="1195" y="577"/>
                    </a:cubicBezTo>
                    <a:cubicBezTo>
                      <a:pt x="1181" y="553"/>
                      <a:pt x="1157" y="535"/>
                      <a:pt x="1127" y="530"/>
                    </a:cubicBezTo>
                    <a:cubicBezTo>
                      <a:pt x="1121" y="529"/>
                      <a:pt x="1116" y="529"/>
                      <a:pt x="1111" y="529"/>
                    </a:cubicBezTo>
                    <a:cubicBezTo>
                      <a:pt x="1063" y="529"/>
                      <a:pt x="1021" y="563"/>
                      <a:pt x="1013" y="612"/>
                    </a:cubicBezTo>
                    <a:cubicBezTo>
                      <a:pt x="1007" y="647"/>
                      <a:pt x="1021" y="681"/>
                      <a:pt x="1046" y="703"/>
                    </a:cubicBezTo>
                    <a:cubicBezTo>
                      <a:pt x="251" y="1779"/>
                      <a:pt x="251" y="1779"/>
                      <a:pt x="251" y="1779"/>
                    </a:cubicBezTo>
                    <a:cubicBezTo>
                      <a:pt x="252" y="1780"/>
                      <a:pt x="253" y="1780"/>
                      <a:pt x="254" y="1781"/>
                    </a:cubicBezTo>
                    <a:cubicBezTo>
                      <a:pt x="256" y="1782"/>
                      <a:pt x="257" y="1783"/>
                      <a:pt x="259" y="1785"/>
                    </a:cubicBezTo>
                    <a:cubicBezTo>
                      <a:pt x="1054" y="708"/>
                      <a:pt x="1054" y="708"/>
                      <a:pt x="1054" y="708"/>
                    </a:cubicBezTo>
                    <a:cubicBezTo>
                      <a:pt x="1065" y="717"/>
                      <a:pt x="1079" y="723"/>
                      <a:pt x="1094" y="725"/>
                    </a:cubicBezTo>
                    <a:cubicBezTo>
                      <a:pt x="1100" y="726"/>
                      <a:pt x="1105" y="727"/>
                      <a:pt x="1111" y="727"/>
                    </a:cubicBezTo>
                    <a:cubicBezTo>
                      <a:pt x="1158" y="727"/>
                      <a:pt x="1200" y="692"/>
                      <a:pt x="1208" y="644"/>
                    </a:cubicBezTo>
                    <a:cubicBezTo>
                      <a:pt x="1209" y="640"/>
                      <a:pt x="1209" y="635"/>
                      <a:pt x="1209" y="631"/>
                    </a:cubicBezTo>
                    <a:cubicBezTo>
                      <a:pt x="1429" y="628"/>
                      <a:pt x="1429" y="628"/>
                      <a:pt x="1429" y="628"/>
                    </a:cubicBezTo>
                    <a:cubicBezTo>
                      <a:pt x="1429" y="625"/>
                      <a:pt x="1428" y="622"/>
                      <a:pt x="1427" y="619"/>
                    </a:cubicBezTo>
                    <a:cubicBezTo>
                      <a:pt x="1209" y="622"/>
                      <a:pt x="1209" y="622"/>
                      <a:pt x="1209" y="622"/>
                    </a:cubicBezTo>
                    <a:cubicBezTo>
                      <a:pt x="1208" y="609"/>
                      <a:pt x="1205" y="597"/>
                      <a:pt x="1200" y="585"/>
                    </a:cubicBezTo>
                    <a:cubicBezTo>
                      <a:pt x="1430" y="513"/>
                      <a:pt x="1430" y="513"/>
                      <a:pt x="1430" y="513"/>
                    </a:cubicBezTo>
                    <a:cubicBezTo>
                      <a:pt x="1431" y="509"/>
                      <a:pt x="1432" y="506"/>
                      <a:pt x="1433" y="502"/>
                    </a:cubicBezTo>
                    <a:moveTo>
                      <a:pt x="2608" y="5480"/>
                    </a:moveTo>
                    <a:cubicBezTo>
                      <a:pt x="2305" y="5305"/>
                      <a:pt x="2305" y="5305"/>
                      <a:pt x="2305" y="5305"/>
                    </a:cubicBezTo>
                    <a:cubicBezTo>
                      <a:pt x="2307" y="5304"/>
                      <a:pt x="2308" y="5303"/>
                      <a:pt x="2309" y="5302"/>
                    </a:cubicBezTo>
                    <a:cubicBezTo>
                      <a:pt x="2316" y="5297"/>
                      <a:pt x="2323" y="5291"/>
                      <a:pt x="2328" y="5284"/>
                    </a:cubicBezTo>
                    <a:cubicBezTo>
                      <a:pt x="2608" y="5480"/>
                      <a:pt x="2608" y="5480"/>
                      <a:pt x="2608" y="5480"/>
                    </a:cubicBezTo>
                    <a:moveTo>
                      <a:pt x="2169" y="5226"/>
                    </a:moveTo>
                    <a:cubicBezTo>
                      <a:pt x="1880" y="5058"/>
                      <a:pt x="1880" y="5058"/>
                      <a:pt x="1880" y="5058"/>
                    </a:cubicBezTo>
                    <a:cubicBezTo>
                      <a:pt x="1881" y="5058"/>
                      <a:pt x="1881" y="5058"/>
                      <a:pt x="1881" y="5058"/>
                    </a:cubicBezTo>
                    <a:cubicBezTo>
                      <a:pt x="2171" y="5209"/>
                      <a:pt x="2171" y="5209"/>
                      <a:pt x="2171" y="5209"/>
                    </a:cubicBezTo>
                    <a:cubicBezTo>
                      <a:pt x="2170" y="5214"/>
                      <a:pt x="2169" y="5220"/>
                      <a:pt x="2169" y="5226"/>
                    </a:cubicBezTo>
                    <a:moveTo>
                      <a:pt x="2173" y="5199"/>
                    </a:moveTo>
                    <a:cubicBezTo>
                      <a:pt x="1885" y="5049"/>
                      <a:pt x="1885" y="5049"/>
                      <a:pt x="1885" y="5049"/>
                    </a:cubicBezTo>
                    <a:cubicBezTo>
                      <a:pt x="1887" y="5044"/>
                      <a:pt x="1889" y="5039"/>
                      <a:pt x="1890" y="5033"/>
                    </a:cubicBezTo>
                    <a:cubicBezTo>
                      <a:pt x="1890" y="5033"/>
                      <a:pt x="1890" y="5032"/>
                      <a:pt x="1890" y="5032"/>
                    </a:cubicBezTo>
                    <a:cubicBezTo>
                      <a:pt x="2990" y="5115"/>
                      <a:pt x="2990" y="5115"/>
                      <a:pt x="2990" y="5115"/>
                    </a:cubicBezTo>
                    <a:cubicBezTo>
                      <a:pt x="2345" y="5212"/>
                      <a:pt x="2345" y="5212"/>
                      <a:pt x="2345" y="5212"/>
                    </a:cubicBezTo>
                    <a:cubicBezTo>
                      <a:pt x="2342" y="5200"/>
                      <a:pt x="2338" y="5188"/>
                      <a:pt x="2330" y="5178"/>
                    </a:cubicBezTo>
                    <a:cubicBezTo>
                      <a:pt x="2313" y="5153"/>
                      <a:pt x="2285" y="5140"/>
                      <a:pt x="2257" y="5140"/>
                    </a:cubicBezTo>
                    <a:cubicBezTo>
                      <a:pt x="2239" y="5140"/>
                      <a:pt x="2221" y="5146"/>
                      <a:pt x="2205" y="5157"/>
                    </a:cubicBezTo>
                    <a:cubicBezTo>
                      <a:pt x="2190" y="5168"/>
                      <a:pt x="2179" y="5183"/>
                      <a:pt x="2173" y="5199"/>
                    </a:cubicBezTo>
                    <a:moveTo>
                      <a:pt x="2608" y="5506"/>
                    </a:moveTo>
                    <a:cubicBezTo>
                      <a:pt x="1182" y="5031"/>
                      <a:pt x="1182" y="5031"/>
                      <a:pt x="1182" y="5031"/>
                    </a:cubicBezTo>
                    <a:cubicBezTo>
                      <a:pt x="1186" y="5023"/>
                      <a:pt x="1189" y="5015"/>
                      <a:pt x="1191" y="5007"/>
                    </a:cubicBezTo>
                    <a:cubicBezTo>
                      <a:pt x="1760" y="5030"/>
                      <a:pt x="1760" y="5030"/>
                      <a:pt x="1760" y="5030"/>
                    </a:cubicBezTo>
                    <a:cubicBezTo>
                      <a:pt x="1762" y="5049"/>
                      <a:pt x="1773" y="5066"/>
                      <a:pt x="1789" y="5077"/>
                    </a:cubicBezTo>
                    <a:cubicBezTo>
                      <a:pt x="1797" y="5080"/>
                      <a:pt x="1806" y="5084"/>
                      <a:pt x="1815" y="5087"/>
                    </a:cubicBezTo>
                    <a:cubicBezTo>
                      <a:pt x="1818" y="5088"/>
                      <a:pt x="1822" y="5088"/>
                      <a:pt x="1825" y="5088"/>
                    </a:cubicBezTo>
                    <a:cubicBezTo>
                      <a:pt x="1844" y="5088"/>
                      <a:pt x="1862" y="5080"/>
                      <a:pt x="1874" y="5066"/>
                    </a:cubicBezTo>
                    <a:cubicBezTo>
                      <a:pt x="2169" y="5236"/>
                      <a:pt x="2169" y="5236"/>
                      <a:pt x="2169" y="5236"/>
                    </a:cubicBezTo>
                    <a:cubicBezTo>
                      <a:pt x="2170" y="5252"/>
                      <a:pt x="2175" y="5268"/>
                      <a:pt x="2185" y="5282"/>
                    </a:cubicBezTo>
                    <a:cubicBezTo>
                      <a:pt x="2202" y="5306"/>
                      <a:pt x="2229" y="5319"/>
                      <a:pt x="2257" y="5319"/>
                    </a:cubicBezTo>
                    <a:cubicBezTo>
                      <a:pt x="2270" y="5319"/>
                      <a:pt x="2284" y="5316"/>
                      <a:pt x="2296" y="5310"/>
                    </a:cubicBezTo>
                    <a:cubicBezTo>
                      <a:pt x="2614" y="5494"/>
                      <a:pt x="2614" y="5494"/>
                      <a:pt x="2614" y="5494"/>
                    </a:cubicBezTo>
                    <a:cubicBezTo>
                      <a:pt x="2612" y="5498"/>
                      <a:pt x="2610" y="5502"/>
                      <a:pt x="2608" y="5506"/>
                    </a:cubicBezTo>
                    <a:moveTo>
                      <a:pt x="1708" y="4958"/>
                    </a:moveTo>
                    <a:cubicBezTo>
                      <a:pt x="1153" y="4669"/>
                      <a:pt x="1153" y="4669"/>
                      <a:pt x="1153" y="4669"/>
                    </a:cubicBezTo>
                    <a:cubicBezTo>
                      <a:pt x="1169" y="4668"/>
                      <a:pt x="1183" y="4661"/>
                      <a:pt x="1193" y="4651"/>
                    </a:cubicBezTo>
                    <a:cubicBezTo>
                      <a:pt x="1708" y="4958"/>
                      <a:pt x="1708" y="4958"/>
                      <a:pt x="1708" y="4958"/>
                    </a:cubicBezTo>
                    <a:moveTo>
                      <a:pt x="1050" y="4898"/>
                    </a:moveTo>
                    <a:cubicBezTo>
                      <a:pt x="934" y="4628"/>
                      <a:pt x="934" y="4628"/>
                      <a:pt x="934" y="4628"/>
                    </a:cubicBezTo>
                    <a:cubicBezTo>
                      <a:pt x="938" y="4626"/>
                      <a:pt x="942" y="4624"/>
                      <a:pt x="946" y="4621"/>
                    </a:cubicBezTo>
                    <a:cubicBezTo>
                      <a:pt x="959" y="4612"/>
                      <a:pt x="968" y="4600"/>
                      <a:pt x="974" y="4587"/>
                    </a:cubicBezTo>
                    <a:cubicBezTo>
                      <a:pt x="1109" y="4657"/>
                      <a:pt x="1109" y="4657"/>
                      <a:pt x="1109" y="4657"/>
                    </a:cubicBezTo>
                    <a:cubicBezTo>
                      <a:pt x="1114" y="4661"/>
                      <a:pt x="1120" y="4664"/>
                      <a:pt x="1127" y="4667"/>
                    </a:cubicBezTo>
                    <a:cubicBezTo>
                      <a:pt x="1765" y="4998"/>
                      <a:pt x="1765" y="4998"/>
                      <a:pt x="1765" y="4998"/>
                    </a:cubicBezTo>
                    <a:cubicBezTo>
                      <a:pt x="1763" y="5002"/>
                      <a:pt x="1761" y="5007"/>
                      <a:pt x="1760" y="5012"/>
                    </a:cubicBezTo>
                    <a:cubicBezTo>
                      <a:pt x="1760" y="5015"/>
                      <a:pt x="1760" y="5018"/>
                      <a:pt x="1760" y="5021"/>
                    </a:cubicBezTo>
                    <a:cubicBezTo>
                      <a:pt x="1192" y="4998"/>
                      <a:pt x="1192" y="4998"/>
                      <a:pt x="1192" y="4998"/>
                    </a:cubicBezTo>
                    <a:cubicBezTo>
                      <a:pt x="1197" y="4946"/>
                      <a:pt x="1162" y="4898"/>
                      <a:pt x="1110" y="4889"/>
                    </a:cubicBezTo>
                    <a:cubicBezTo>
                      <a:pt x="1105" y="4888"/>
                      <a:pt x="1099" y="4888"/>
                      <a:pt x="1094" y="4888"/>
                    </a:cubicBezTo>
                    <a:cubicBezTo>
                      <a:pt x="1079" y="4888"/>
                      <a:pt x="1064" y="4892"/>
                      <a:pt x="1050" y="4898"/>
                    </a:cubicBezTo>
                    <a:moveTo>
                      <a:pt x="1880" y="4987"/>
                    </a:moveTo>
                    <a:cubicBezTo>
                      <a:pt x="1873" y="4976"/>
                      <a:pt x="1864" y="4969"/>
                      <a:pt x="1852" y="4963"/>
                    </a:cubicBezTo>
                    <a:cubicBezTo>
                      <a:pt x="2202" y="4055"/>
                      <a:pt x="2202" y="4055"/>
                      <a:pt x="2202" y="4055"/>
                    </a:cubicBezTo>
                    <a:cubicBezTo>
                      <a:pt x="2235" y="3970"/>
                      <a:pt x="2235" y="3970"/>
                      <a:pt x="2235" y="3970"/>
                    </a:cubicBezTo>
                    <a:cubicBezTo>
                      <a:pt x="2238" y="3971"/>
                      <a:pt x="2241" y="3972"/>
                      <a:pt x="2244" y="3972"/>
                    </a:cubicBezTo>
                    <a:cubicBezTo>
                      <a:pt x="2248" y="3973"/>
                      <a:pt x="2251" y="3973"/>
                      <a:pt x="2255" y="3973"/>
                    </a:cubicBezTo>
                    <a:cubicBezTo>
                      <a:pt x="2260" y="3973"/>
                      <a:pt x="2265" y="3972"/>
                      <a:pt x="2270" y="3971"/>
                    </a:cubicBezTo>
                    <a:cubicBezTo>
                      <a:pt x="2458" y="4582"/>
                      <a:pt x="2458" y="4582"/>
                      <a:pt x="2458" y="4582"/>
                    </a:cubicBezTo>
                    <a:cubicBezTo>
                      <a:pt x="2437" y="4590"/>
                      <a:pt x="2420" y="4609"/>
                      <a:pt x="2416" y="4632"/>
                    </a:cubicBezTo>
                    <a:cubicBezTo>
                      <a:pt x="2414" y="4647"/>
                      <a:pt x="2417" y="4660"/>
                      <a:pt x="2422" y="4672"/>
                    </a:cubicBezTo>
                    <a:cubicBezTo>
                      <a:pt x="1971" y="4934"/>
                      <a:pt x="1971" y="4934"/>
                      <a:pt x="1971" y="4934"/>
                    </a:cubicBezTo>
                    <a:cubicBezTo>
                      <a:pt x="1880" y="4987"/>
                      <a:pt x="1880" y="4987"/>
                      <a:pt x="1880" y="4987"/>
                    </a:cubicBezTo>
                    <a:moveTo>
                      <a:pt x="1771" y="4986"/>
                    </a:moveTo>
                    <a:cubicBezTo>
                      <a:pt x="1199" y="4645"/>
                      <a:pt x="1199" y="4645"/>
                      <a:pt x="1199" y="4645"/>
                    </a:cubicBezTo>
                    <a:cubicBezTo>
                      <a:pt x="1205" y="4636"/>
                      <a:pt x="1210" y="4626"/>
                      <a:pt x="1212" y="4615"/>
                    </a:cubicBezTo>
                    <a:cubicBezTo>
                      <a:pt x="1217" y="4587"/>
                      <a:pt x="1203" y="4561"/>
                      <a:pt x="1180" y="4548"/>
                    </a:cubicBezTo>
                    <a:cubicBezTo>
                      <a:pt x="1415" y="3938"/>
                      <a:pt x="1415" y="3938"/>
                      <a:pt x="1415" y="3938"/>
                    </a:cubicBezTo>
                    <a:cubicBezTo>
                      <a:pt x="1418" y="3939"/>
                      <a:pt x="1421" y="3940"/>
                      <a:pt x="1424" y="3940"/>
                    </a:cubicBezTo>
                    <a:cubicBezTo>
                      <a:pt x="1428" y="3941"/>
                      <a:pt x="1431" y="3941"/>
                      <a:pt x="1434" y="3941"/>
                    </a:cubicBezTo>
                    <a:cubicBezTo>
                      <a:pt x="1440" y="3941"/>
                      <a:pt x="1446" y="3940"/>
                      <a:pt x="1452" y="3939"/>
                    </a:cubicBezTo>
                    <a:cubicBezTo>
                      <a:pt x="1618" y="4428"/>
                      <a:pt x="1618" y="4428"/>
                      <a:pt x="1618" y="4428"/>
                    </a:cubicBezTo>
                    <a:cubicBezTo>
                      <a:pt x="1800" y="4962"/>
                      <a:pt x="1800" y="4962"/>
                      <a:pt x="1800" y="4962"/>
                    </a:cubicBezTo>
                    <a:cubicBezTo>
                      <a:pt x="1788" y="4967"/>
                      <a:pt x="1778" y="4975"/>
                      <a:pt x="1771" y="4986"/>
                    </a:cubicBezTo>
                    <a:moveTo>
                      <a:pt x="2466" y="4579"/>
                    </a:moveTo>
                    <a:cubicBezTo>
                      <a:pt x="2278" y="3969"/>
                      <a:pt x="2278" y="3969"/>
                      <a:pt x="2278" y="3969"/>
                    </a:cubicBezTo>
                    <a:cubicBezTo>
                      <a:pt x="2295" y="3962"/>
                      <a:pt x="2309" y="3949"/>
                      <a:pt x="2316" y="3931"/>
                    </a:cubicBezTo>
                    <a:cubicBezTo>
                      <a:pt x="3383" y="4276"/>
                      <a:pt x="3383" y="4276"/>
                      <a:pt x="3383" y="4276"/>
                    </a:cubicBezTo>
                    <a:cubicBezTo>
                      <a:pt x="3382" y="4278"/>
                      <a:pt x="3382" y="4279"/>
                      <a:pt x="3381" y="4281"/>
                    </a:cubicBezTo>
                    <a:cubicBezTo>
                      <a:pt x="3380" y="4291"/>
                      <a:pt x="3381" y="4301"/>
                      <a:pt x="3383" y="4310"/>
                    </a:cubicBezTo>
                    <a:cubicBezTo>
                      <a:pt x="2541" y="4617"/>
                      <a:pt x="2541" y="4617"/>
                      <a:pt x="2541" y="4617"/>
                    </a:cubicBezTo>
                    <a:cubicBezTo>
                      <a:pt x="2532" y="4597"/>
                      <a:pt x="2514" y="4582"/>
                      <a:pt x="2492" y="4578"/>
                    </a:cubicBezTo>
                    <a:cubicBezTo>
                      <a:pt x="2488" y="4578"/>
                      <a:pt x="2485" y="4578"/>
                      <a:pt x="2481" y="4578"/>
                    </a:cubicBezTo>
                    <a:cubicBezTo>
                      <a:pt x="2476" y="4578"/>
                      <a:pt x="2471" y="4578"/>
                      <a:pt x="2466" y="4579"/>
                    </a:cubicBezTo>
                    <a:moveTo>
                      <a:pt x="1808" y="4960"/>
                    </a:moveTo>
                    <a:cubicBezTo>
                      <a:pt x="1625" y="4422"/>
                      <a:pt x="1625" y="4422"/>
                      <a:pt x="1625" y="4422"/>
                    </a:cubicBezTo>
                    <a:cubicBezTo>
                      <a:pt x="1460" y="3936"/>
                      <a:pt x="1460" y="3936"/>
                      <a:pt x="1460" y="3936"/>
                    </a:cubicBezTo>
                    <a:cubicBezTo>
                      <a:pt x="1480" y="3928"/>
                      <a:pt x="1496" y="3910"/>
                      <a:pt x="1499" y="3886"/>
                    </a:cubicBezTo>
                    <a:cubicBezTo>
                      <a:pt x="1500" y="3885"/>
                      <a:pt x="1500" y="3884"/>
                      <a:pt x="1500" y="3882"/>
                    </a:cubicBezTo>
                    <a:cubicBezTo>
                      <a:pt x="2189" y="3909"/>
                      <a:pt x="2189" y="3909"/>
                      <a:pt x="2189" y="3909"/>
                    </a:cubicBezTo>
                    <a:cubicBezTo>
                      <a:pt x="2190" y="3934"/>
                      <a:pt x="2205" y="3956"/>
                      <a:pt x="2227" y="3967"/>
                    </a:cubicBezTo>
                    <a:cubicBezTo>
                      <a:pt x="2107" y="4280"/>
                      <a:pt x="2107" y="4280"/>
                      <a:pt x="2107" y="4280"/>
                    </a:cubicBezTo>
                    <a:cubicBezTo>
                      <a:pt x="1845" y="4960"/>
                      <a:pt x="1845" y="4960"/>
                      <a:pt x="1845" y="4960"/>
                    </a:cubicBezTo>
                    <a:cubicBezTo>
                      <a:pt x="1842" y="4960"/>
                      <a:pt x="1839" y="4958"/>
                      <a:pt x="1836" y="4958"/>
                    </a:cubicBezTo>
                    <a:cubicBezTo>
                      <a:pt x="1832" y="4957"/>
                      <a:pt x="1829" y="4957"/>
                      <a:pt x="1826" y="4957"/>
                    </a:cubicBezTo>
                    <a:cubicBezTo>
                      <a:pt x="1820" y="4957"/>
                      <a:pt x="1814" y="4958"/>
                      <a:pt x="1808" y="4960"/>
                    </a:cubicBezTo>
                    <a:moveTo>
                      <a:pt x="770" y="3885"/>
                    </a:moveTo>
                    <a:cubicBezTo>
                      <a:pt x="809" y="3885"/>
                      <a:pt x="845" y="3857"/>
                      <a:pt x="853" y="3816"/>
                    </a:cubicBezTo>
                    <a:cubicBezTo>
                      <a:pt x="1374" y="3899"/>
                      <a:pt x="1374" y="3899"/>
                      <a:pt x="1374" y="3899"/>
                    </a:cubicBezTo>
                    <a:cubicBezTo>
                      <a:pt x="1380" y="3915"/>
                      <a:pt x="1392" y="3928"/>
                      <a:pt x="1408" y="3935"/>
                    </a:cubicBezTo>
                    <a:cubicBezTo>
                      <a:pt x="1173" y="4544"/>
                      <a:pt x="1173" y="4544"/>
                      <a:pt x="1173" y="4544"/>
                    </a:cubicBezTo>
                    <a:cubicBezTo>
                      <a:pt x="1168" y="4542"/>
                      <a:pt x="1164" y="4540"/>
                      <a:pt x="1158" y="4539"/>
                    </a:cubicBezTo>
                    <a:cubicBezTo>
                      <a:pt x="1155" y="4539"/>
                      <a:pt x="1151" y="4539"/>
                      <a:pt x="1148" y="4539"/>
                    </a:cubicBezTo>
                    <a:cubicBezTo>
                      <a:pt x="1122" y="4539"/>
                      <a:pt x="1100" y="4553"/>
                      <a:pt x="1089" y="4576"/>
                    </a:cubicBezTo>
                    <a:cubicBezTo>
                      <a:pt x="1086" y="4584"/>
                      <a:pt x="1086" y="4584"/>
                      <a:pt x="1086" y="4584"/>
                    </a:cubicBezTo>
                    <a:cubicBezTo>
                      <a:pt x="1085" y="4587"/>
                      <a:pt x="1084" y="4590"/>
                      <a:pt x="1083" y="4593"/>
                    </a:cubicBezTo>
                    <a:cubicBezTo>
                      <a:pt x="1082" y="4599"/>
                      <a:pt x="1082" y="4605"/>
                      <a:pt x="1083" y="4611"/>
                    </a:cubicBezTo>
                    <a:cubicBezTo>
                      <a:pt x="1084" y="4619"/>
                      <a:pt x="1084" y="4619"/>
                      <a:pt x="1084" y="4619"/>
                    </a:cubicBezTo>
                    <a:cubicBezTo>
                      <a:pt x="1085" y="4626"/>
                      <a:pt x="1088" y="4632"/>
                      <a:pt x="1091" y="4637"/>
                    </a:cubicBezTo>
                    <a:cubicBezTo>
                      <a:pt x="978" y="4579"/>
                      <a:pt x="978" y="4579"/>
                      <a:pt x="978" y="4579"/>
                    </a:cubicBezTo>
                    <a:cubicBezTo>
                      <a:pt x="988" y="4552"/>
                      <a:pt x="985" y="4521"/>
                      <a:pt x="967" y="4496"/>
                    </a:cubicBezTo>
                    <a:cubicBezTo>
                      <a:pt x="950" y="4472"/>
                      <a:pt x="922" y="4459"/>
                      <a:pt x="895" y="4459"/>
                    </a:cubicBezTo>
                    <a:cubicBezTo>
                      <a:pt x="882" y="4459"/>
                      <a:pt x="869" y="4462"/>
                      <a:pt x="857" y="4468"/>
                    </a:cubicBezTo>
                    <a:cubicBezTo>
                      <a:pt x="690" y="4134"/>
                      <a:pt x="690" y="4134"/>
                      <a:pt x="690" y="4134"/>
                    </a:cubicBezTo>
                    <a:cubicBezTo>
                      <a:pt x="698" y="4124"/>
                      <a:pt x="703" y="4112"/>
                      <a:pt x="706" y="4098"/>
                    </a:cubicBezTo>
                    <a:cubicBezTo>
                      <a:pt x="712" y="4063"/>
                      <a:pt x="694" y="4029"/>
                      <a:pt x="665" y="4011"/>
                    </a:cubicBezTo>
                    <a:cubicBezTo>
                      <a:pt x="729" y="3874"/>
                      <a:pt x="729" y="3874"/>
                      <a:pt x="729" y="3874"/>
                    </a:cubicBezTo>
                    <a:cubicBezTo>
                      <a:pt x="737" y="3879"/>
                      <a:pt x="746" y="3882"/>
                      <a:pt x="755" y="3884"/>
                    </a:cubicBezTo>
                    <a:cubicBezTo>
                      <a:pt x="760" y="3885"/>
                      <a:pt x="765" y="3885"/>
                      <a:pt x="770" y="3885"/>
                    </a:cubicBezTo>
                    <a:moveTo>
                      <a:pt x="1030" y="4912"/>
                    </a:moveTo>
                    <a:cubicBezTo>
                      <a:pt x="148" y="3679"/>
                      <a:pt x="148" y="3679"/>
                      <a:pt x="148" y="3679"/>
                    </a:cubicBezTo>
                    <a:cubicBezTo>
                      <a:pt x="159" y="3674"/>
                      <a:pt x="168" y="3668"/>
                      <a:pt x="176" y="3660"/>
                    </a:cubicBezTo>
                    <a:cubicBezTo>
                      <a:pt x="551" y="4037"/>
                      <a:pt x="551" y="4037"/>
                      <a:pt x="551" y="4037"/>
                    </a:cubicBezTo>
                    <a:cubicBezTo>
                      <a:pt x="545" y="4047"/>
                      <a:pt x="540" y="4058"/>
                      <a:pt x="538" y="4070"/>
                    </a:cubicBezTo>
                    <a:cubicBezTo>
                      <a:pt x="530" y="4117"/>
                      <a:pt x="561" y="4161"/>
                      <a:pt x="608" y="4168"/>
                    </a:cubicBezTo>
                    <a:cubicBezTo>
                      <a:pt x="612" y="4169"/>
                      <a:pt x="617" y="4169"/>
                      <a:pt x="622" y="4169"/>
                    </a:cubicBezTo>
                    <a:cubicBezTo>
                      <a:pt x="646" y="4169"/>
                      <a:pt x="668" y="4159"/>
                      <a:pt x="684" y="4142"/>
                    </a:cubicBezTo>
                    <a:cubicBezTo>
                      <a:pt x="849" y="4472"/>
                      <a:pt x="849" y="4472"/>
                      <a:pt x="849" y="4472"/>
                    </a:cubicBezTo>
                    <a:cubicBezTo>
                      <a:pt x="847" y="4473"/>
                      <a:pt x="844" y="4474"/>
                      <a:pt x="843" y="4476"/>
                    </a:cubicBezTo>
                    <a:cubicBezTo>
                      <a:pt x="802" y="4504"/>
                      <a:pt x="793" y="4560"/>
                      <a:pt x="822" y="4600"/>
                    </a:cubicBezTo>
                    <a:cubicBezTo>
                      <a:pt x="839" y="4624"/>
                      <a:pt x="867" y="4637"/>
                      <a:pt x="894" y="4637"/>
                    </a:cubicBezTo>
                    <a:cubicBezTo>
                      <a:pt x="905" y="4637"/>
                      <a:pt x="915" y="4635"/>
                      <a:pt x="925" y="4632"/>
                    </a:cubicBezTo>
                    <a:cubicBezTo>
                      <a:pt x="1042" y="4903"/>
                      <a:pt x="1042" y="4903"/>
                      <a:pt x="1042" y="4903"/>
                    </a:cubicBezTo>
                    <a:cubicBezTo>
                      <a:pt x="1038" y="4906"/>
                      <a:pt x="1034" y="4909"/>
                      <a:pt x="1030" y="4912"/>
                    </a:cubicBezTo>
                    <a:moveTo>
                      <a:pt x="3385" y="4268"/>
                    </a:moveTo>
                    <a:cubicBezTo>
                      <a:pt x="2919" y="4117"/>
                      <a:pt x="2919" y="4117"/>
                      <a:pt x="2919" y="4117"/>
                    </a:cubicBezTo>
                    <a:cubicBezTo>
                      <a:pt x="2318" y="3923"/>
                      <a:pt x="2318" y="3923"/>
                      <a:pt x="2318" y="3923"/>
                    </a:cubicBezTo>
                    <a:cubicBezTo>
                      <a:pt x="2318" y="3922"/>
                      <a:pt x="2319" y="3920"/>
                      <a:pt x="2319" y="3918"/>
                    </a:cubicBezTo>
                    <a:cubicBezTo>
                      <a:pt x="2321" y="3908"/>
                      <a:pt x="2320" y="3898"/>
                      <a:pt x="2317" y="3889"/>
                    </a:cubicBezTo>
                    <a:cubicBezTo>
                      <a:pt x="3582" y="3420"/>
                      <a:pt x="3582" y="3420"/>
                      <a:pt x="3582" y="3420"/>
                    </a:cubicBezTo>
                    <a:cubicBezTo>
                      <a:pt x="3590" y="3437"/>
                      <a:pt x="3605" y="3451"/>
                      <a:pt x="3624" y="3456"/>
                    </a:cubicBezTo>
                    <a:cubicBezTo>
                      <a:pt x="3576" y="3674"/>
                      <a:pt x="3576" y="3674"/>
                      <a:pt x="3576" y="3674"/>
                    </a:cubicBezTo>
                    <a:cubicBezTo>
                      <a:pt x="3456" y="4227"/>
                      <a:pt x="3456" y="4227"/>
                      <a:pt x="3456" y="4227"/>
                    </a:cubicBezTo>
                    <a:cubicBezTo>
                      <a:pt x="3453" y="4227"/>
                      <a:pt x="3449" y="4226"/>
                      <a:pt x="3446" y="4226"/>
                    </a:cubicBezTo>
                    <a:cubicBezTo>
                      <a:pt x="3419" y="4226"/>
                      <a:pt x="3395" y="4243"/>
                      <a:pt x="3385" y="4268"/>
                    </a:cubicBezTo>
                    <a:moveTo>
                      <a:pt x="860" y="3066"/>
                    </a:moveTo>
                    <a:cubicBezTo>
                      <a:pt x="871" y="3066"/>
                      <a:pt x="882" y="3063"/>
                      <a:pt x="892" y="3057"/>
                    </a:cubicBezTo>
                    <a:cubicBezTo>
                      <a:pt x="1395" y="3823"/>
                      <a:pt x="1395" y="3823"/>
                      <a:pt x="1395" y="3823"/>
                    </a:cubicBezTo>
                    <a:cubicBezTo>
                      <a:pt x="1382" y="3833"/>
                      <a:pt x="1373" y="3848"/>
                      <a:pt x="1370" y="3865"/>
                    </a:cubicBezTo>
                    <a:cubicBezTo>
                      <a:pt x="1369" y="3874"/>
                      <a:pt x="1369" y="3883"/>
                      <a:pt x="1371" y="3891"/>
                    </a:cubicBezTo>
                    <a:cubicBezTo>
                      <a:pt x="854" y="3810"/>
                      <a:pt x="854" y="3810"/>
                      <a:pt x="854" y="3810"/>
                    </a:cubicBezTo>
                    <a:cubicBezTo>
                      <a:pt x="859" y="3765"/>
                      <a:pt x="828" y="3723"/>
                      <a:pt x="783" y="3716"/>
                    </a:cubicBezTo>
                    <a:cubicBezTo>
                      <a:pt x="779" y="3715"/>
                      <a:pt x="774" y="3715"/>
                      <a:pt x="770" y="3715"/>
                    </a:cubicBezTo>
                    <a:cubicBezTo>
                      <a:pt x="769" y="3715"/>
                      <a:pt x="769" y="3715"/>
                      <a:pt x="769" y="3715"/>
                    </a:cubicBezTo>
                    <a:cubicBezTo>
                      <a:pt x="843" y="3064"/>
                      <a:pt x="843" y="3064"/>
                      <a:pt x="843" y="3064"/>
                    </a:cubicBezTo>
                    <a:cubicBezTo>
                      <a:pt x="845" y="3064"/>
                      <a:pt x="847" y="3065"/>
                      <a:pt x="849" y="3065"/>
                    </a:cubicBezTo>
                    <a:cubicBezTo>
                      <a:pt x="853" y="3066"/>
                      <a:pt x="856" y="3066"/>
                      <a:pt x="860" y="3066"/>
                    </a:cubicBezTo>
                    <a:moveTo>
                      <a:pt x="2190" y="3901"/>
                    </a:moveTo>
                    <a:cubicBezTo>
                      <a:pt x="1500" y="3874"/>
                      <a:pt x="1500" y="3874"/>
                      <a:pt x="1500" y="3874"/>
                    </a:cubicBezTo>
                    <a:cubicBezTo>
                      <a:pt x="1500" y="3852"/>
                      <a:pt x="1488" y="3831"/>
                      <a:pt x="1469" y="3820"/>
                    </a:cubicBezTo>
                    <a:cubicBezTo>
                      <a:pt x="1668" y="3440"/>
                      <a:pt x="1668" y="3440"/>
                      <a:pt x="1668" y="3440"/>
                    </a:cubicBezTo>
                    <a:cubicBezTo>
                      <a:pt x="1882" y="3031"/>
                      <a:pt x="1882" y="3031"/>
                      <a:pt x="1882" y="3031"/>
                    </a:cubicBezTo>
                    <a:cubicBezTo>
                      <a:pt x="1888" y="3033"/>
                      <a:pt x="1894" y="3035"/>
                      <a:pt x="1900" y="3036"/>
                    </a:cubicBezTo>
                    <a:cubicBezTo>
                      <a:pt x="1903" y="3037"/>
                      <a:pt x="1907" y="3037"/>
                      <a:pt x="1910" y="3037"/>
                    </a:cubicBezTo>
                    <a:cubicBezTo>
                      <a:pt x="1918" y="3037"/>
                      <a:pt x="1925" y="3036"/>
                      <a:pt x="1932" y="3033"/>
                    </a:cubicBezTo>
                    <a:cubicBezTo>
                      <a:pt x="2130" y="3578"/>
                      <a:pt x="2130" y="3578"/>
                      <a:pt x="2130" y="3578"/>
                    </a:cubicBezTo>
                    <a:cubicBezTo>
                      <a:pt x="2228" y="3847"/>
                      <a:pt x="2228" y="3847"/>
                      <a:pt x="2228" y="3847"/>
                    </a:cubicBezTo>
                    <a:cubicBezTo>
                      <a:pt x="2209" y="3856"/>
                      <a:pt x="2194" y="3874"/>
                      <a:pt x="2190" y="3897"/>
                    </a:cubicBezTo>
                    <a:cubicBezTo>
                      <a:pt x="2190" y="3898"/>
                      <a:pt x="2190" y="3899"/>
                      <a:pt x="2190" y="3901"/>
                    </a:cubicBezTo>
                    <a:moveTo>
                      <a:pt x="1403" y="3819"/>
                    </a:moveTo>
                    <a:cubicBezTo>
                      <a:pt x="899" y="3053"/>
                      <a:pt x="899" y="3053"/>
                      <a:pt x="899" y="3053"/>
                    </a:cubicBezTo>
                    <a:cubicBezTo>
                      <a:pt x="910" y="3045"/>
                      <a:pt x="918" y="3033"/>
                      <a:pt x="922" y="3020"/>
                    </a:cubicBezTo>
                    <a:cubicBezTo>
                      <a:pt x="1265" y="3102"/>
                      <a:pt x="1265" y="3102"/>
                      <a:pt x="1265" y="3102"/>
                    </a:cubicBezTo>
                    <a:cubicBezTo>
                      <a:pt x="1265" y="3103"/>
                      <a:pt x="1265" y="3103"/>
                      <a:pt x="1265" y="3103"/>
                    </a:cubicBezTo>
                    <a:cubicBezTo>
                      <a:pt x="1259" y="3138"/>
                      <a:pt x="1283" y="3172"/>
                      <a:pt x="1318" y="3178"/>
                    </a:cubicBezTo>
                    <a:cubicBezTo>
                      <a:pt x="1322" y="3179"/>
                      <a:pt x="1325" y="3179"/>
                      <a:pt x="1328" y="3179"/>
                    </a:cubicBezTo>
                    <a:cubicBezTo>
                      <a:pt x="1330" y="3179"/>
                      <a:pt x="1332" y="3179"/>
                      <a:pt x="1334" y="3179"/>
                    </a:cubicBezTo>
                    <a:cubicBezTo>
                      <a:pt x="1366" y="3412"/>
                      <a:pt x="1366" y="3412"/>
                      <a:pt x="1366" y="3412"/>
                    </a:cubicBezTo>
                    <a:cubicBezTo>
                      <a:pt x="1422" y="3812"/>
                      <a:pt x="1422" y="3812"/>
                      <a:pt x="1422" y="3812"/>
                    </a:cubicBezTo>
                    <a:cubicBezTo>
                      <a:pt x="1415" y="3813"/>
                      <a:pt x="1409" y="3816"/>
                      <a:pt x="1403" y="3819"/>
                    </a:cubicBezTo>
                    <a:moveTo>
                      <a:pt x="3017" y="3027"/>
                    </a:moveTo>
                    <a:cubicBezTo>
                      <a:pt x="3040" y="3027"/>
                      <a:pt x="3060" y="3015"/>
                      <a:pt x="3072" y="2996"/>
                    </a:cubicBezTo>
                    <a:cubicBezTo>
                      <a:pt x="3467" y="3275"/>
                      <a:pt x="3467" y="3275"/>
                      <a:pt x="3467" y="3275"/>
                    </a:cubicBezTo>
                    <a:cubicBezTo>
                      <a:pt x="3586" y="3359"/>
                      <a:pt x="3586" y="3359"/>
                      <a:pt x="3586" y="3359"/>
                    </a:cubicBezTo>
                    <a:cubicBezTo>
                      <a:pt x="3582" y="3366"/>
                      <a:pt x="3579" y="3374"/>
                      <a:pt x="3577" y="3383"/>
                    </a:cubicBezTo>
                    <a:cubicBezTo>
                      <a:pt x="3576" y="3393"/>
                      <a:pt x="3577" y="3403"/>
                      <a:pt x="3579" y="3412"/>
                    </a:cubicBezTo>
                    <a:cubicBezTo>
                      <a:pt x="2951" y="3645"/>
                      <a:pt x="2951" y="3645"/>
                      <a:pt x="2951" y="3645"/>
                    </a:cubicBezTo>
                    <a:cubicBezTo>
                      <a:pt x="2315" y="3881"/>
                      <a:pt x="2315" y="3881"/>
                      <a:pt x="2315" y="3881"/>
                    </a:cubicBezTo>
                    <a:cubicBezTo>
                      <a:pt x="2311" y="3873"/>
                      <a:pt x="2305" y="3865"/>
                      <a:pt x="2299" y="3859"/>
                    </a:cubicBezTo>
                    <a:cubicBezTo>
                      <a:pt x="2430" y="3695"/>
                      <a:pt x="2430" y="3695"/>
                      <a:pt x="2430" y="3695"/>
                    </a:cubicBezTo>
                    <a:cubicBezTo>
                      <a:pt x="2976" y="3012"/>
                      <a:pt x="2976" y="3012"/>
                      <a:pt x="2976" y="3012"/>
                    </a:cubicBezTo>
                    <a:cubicBezTo>
                      <a:pt x="2984" y="3019"/>
                      <a:pt x="2994" y="3024"/>
                      <a:pt x="3006" y="3026"/>
                    </a:cubicBezTo>
                    <a:cubicBezTo>
                      <a:pt x="3009" y="3026"/>
                      <a:pt x="3013" y="3027"/>
                      <a:pt x="3017" y="3027"/>
                    </a:cubicBezTo>
                    <a:moveTo>
                      <a:pt x="1430" y="3810"/>
                    </a:moveTo>
                    <a:cubicBezTo>
                      <a:pt x="1385" y="3490"/>
                      <a:pt x="1385" y="3490"/>
                      <a:pt x="1385" y="3490"/>
                    </a:cubicBezTo>
                    <a:cubicBezTo>
                      <a:pt x="1342" y="3178"/>
                      <a:pt x="1342" y="3178"/>
                      <a:pt x="1342" y="3178"/>
                    </a:cubicBezTo>
                    <a:cubicBezTo>
                      <a:pt x="1368" y="3172"/>
                      <a:pt x="1389" y="3152"/>
                      <a:pt x="1394" y="3124"/>
                    </a:cubicBezTo>
                    <a:cubicBezTo>
                      <a:pt x="1395" y="3116"/>
                      <a:pt x="1395" y="3109"/>
                      <a:pt x="1394" y="3101"/>
                    </a:cubicBezTo>
                    <a:cubicBezTo>
                      <a:pt x="1574" y="3056"/>
                      <a:pt x="1574" y="3056"/>
                      <a:pt x="1574" y="3056"/>
                    </a:cubicBezTo>
                    <a:cubicBezTo>
                      <a:pt x="1847" y="2987"/>
                      <a:pt x="1847" y="2987"/>
                      <a:pt x="1847" y="2987"/>
                    </a:cubicBezTo>
                    <a:cubicBezTo>
                      <a:pt x="1851" y="3003"/>
                      <a:pt x="1861" y="3018"/>
                      <a:pt x="1875" y="3027"/>
                    </a:cubicBezTo>
                    <a:cubicBezTo>
                      <a:pt x="1662" y="3433"/>
                      <a:pt x="1662" y="3433"/>
                      <a:pt x="1662" y="3433"/>
                    </a:cubicBezTo>
                    <a:cubicBezTo>
                      <a:pt x="1461" y="3816"/>
                      <a:pt x="1461" y="3816"/>
                      <a:pt x="1461" y="3816"/>
                    </a:cubicBezTo>
                    <a:cubicBezTo>
                      <a:pt x="1456" y="3814"/>
                      <a:pt x="1451" y="3812"/>
                      <a:pt x="1446" y="3811"/>
                    </a:cubicBezTo>
                    <a:cubicBezTo>
                      <a:pt x="1442" y="3810"/>
                      <a:pt x="1439" y="3810"/>
                      <a:pt x="1436" y="3810"/>
                    </a:cubicBezTo>
                    <a:cubicBezTo>
                      <a:pt x="1434" y="3810"/>
                      <a:pt x="1432" y="3810"/>
                      <a:pt x="1430" y="3810"/>
                    </a:cubicBezTo>
                    <a:moveTo>
                      <a:pt x="2236" y="3845"/>
                    </a:moveTo>
                    <a:cubicBezTo>
                      <a:pt x="2136" y="3570"/>
                      <a:pt x="2136" y="3570"/>
                      <a:pt x="2136" y="3570"/>
                    </a:cubicBezTo>
                    <a:cubicBezTo>
                      <a:pt x="1939" y="3030"/>
                      <a:pt x="1939" y="3030"/>
                      <a:pt x="1939" y="3030"/>
                    </a:cubicBezTo>
                    <a:cubicBezTo>
                      <a:pt x="1958" y="3021"/>
                      <a:pt x="1972" y="3004"/>
                      <a:pt x="1975" y="2982"/>
                    </a:cubicBezTo>
                    <a:cubicBezTo>
                      <a:pt x="1976" y="2978"/>
                      <a:pt x="1976" y="2974"/>
                      <a:pt x="1976" y="2969"/>
                    </a:cubicBezTo>
                    <a:cubicBezTo>
                      <a:pt x="2951" y="2957"/>
                      <a:pt x="2951" y="2957"/>
                      <a:pt x="2951" y="2957"/>
                    </a:cubicBezTo>
                    <a:cubicBezTo>
                      <a:pt x="2950" y="2976"/>
                      <a:pt x="2957" y="2994"/>
                      <a:pt x="2969" y="3006"/>
                    </a:cubicBezTo>
                    <a:cubicBezTo>
                      <a:pt x="2423" y="3690"/>
                      <a:pt x="2423" y="3690"/>
                      <a:pt x="2423" y="3690"/>
                    </a:cubicBezTo>
                    <a:cubicBezTo>
                      <a:pt x="2292" y="3854"/>
                      <a:pt x="2292" y="3854"/>
                      <a:pt x="2292" y="3854"/>
                    </a:cubicBezTo>
                    <a:cubicBezTo>
                      <a:pt x="2284" y="3848"/>
                      <a:pt x="2275" y="3844"/>
                      <a:pt x="2266" y="3843"/>
                    </a:cubicBezTo>
                    <a:cubicBezTo>
                      <a:pt x="2262" y="3842"/>
                      <a:pt x="2259" y="3842"/>
                      <a:pt x="2255" y="3842"/>
                    </a:cubicBezTo>
                    <a:cubicBezTo>
                      <a:pt x="2249" y="3842"/>
                      <a:pt x="2242" y="3843"/>
                      <a:pt x="2236" y="3845"/>
                    </a:cubicBezTo>
                    <a:moveTo>
                      <a:pt x="1267" y="3094"/>
                    </a:moveTo>
                    <a:cubicBezTo>
                      <a:pt x="924" y="3012"/>
                      <a:pt x="924" y="3012"/>
                      <a:pt x="924" y="3012"/>
                    </a:cubicBezTo>
                    <a:cubicBezTo>
                      <a:pt x="925" y="3011"/>
                      <a:pt x="925" y="3011"/>
                      <a:pt x="925" y="3011"/>
                    </a:cubicBezTo>
                    <a:cubicBezTo>
                      <a:pt x="929" y="2985"/>
                      <a:pt x="917" y="2961"/>
                      <a:pt x="897" y="2947"/>
                    </a:cubicBezTo>
                    <a:cubicBezTo>
                      <a:pt x="998" y="2779"/>
                      <a:pt x="998" y="2779"/>
                      <a:pt x="998" y="2779"/>
                    </a:cubicBezTo>
                    <a:cubicBezTo>
                      <a:pt x="1088" y="2629"/>
                      <a:pt x="1088" y="2629"/>
                      <a:pt x="1088" y="2629"/>
                    </a:cubicBezTo>
                    <a:cubicBezTo>
                      <a:pt x="1091" y="2630"/>
                      <a:pt x="1093" y="2631"/>
                      <a:pt x="1097" y="2632"/>
                    </a:cubicBezTo>
                    <a:cubicBezTo>
                      <a:pt x="1099" y="2632"/>
                      <a:pt x="1101" y="2632"/>
                      <a:pt x="1103" y="2632"/>
                    </a:cubicBezTo>
                    <a:cubicBezTo>
                      <a:pt x="1106" y="2632"/>
                      <a:pt x="1108" y="2632"/>
                      <a:pt x="1111" y="2631"/>
                    </a:cubicBezTo>
                    <a:cubicBezTo>
                      <a:pt x="1288" y="3031"/>
                      <a:pt x="1288" y="3031"/>
                      <a:pt x="1288" y="3031"/>
                    </a:cubicBezTo>
                    <a:cubicBezTo>
                      <a:pt x="1299" y="3055"/>
                      <a:pt x="1299" y="3055"/>
                      <a:pt x="1299" y="3055"/>
                    </a:cubicBezTo>
                    <a:cubicBezTo>
                      <a:pt x="1284" y="3063"/>
                      <a:pt x="1272" y="3077"/>
                      <a:pt x="1267" y="3094"/>
                    </a:cubicBezTo>
                    <a:moveTo>
                      <a:pt x="1307" y="3052"/>
                    </a:moveTo>
                    <a:cubicBezTo>
                      <a:pt x="1119" y="2629"/>
                      <a:pt x="1119" y="2629"/>
                      <a:pt x="1119" y="2629"/>
                    </a:cubicBezTo>
                    <a:cubicBezTo>
                      <a:pt x="1125" y="2626"/>
                      <a:pt x="1129" y="2622"/>
                      <a:pt x="1133" y="2618"/>
                    </a:cubicBezTo>
                    <a:cubicBezTo>
                      <a:pt x="1852" y="2943"/>
                      <a:pt x="1852" y="2943"/>
                      <a:pt x="1852" y="2943"/>
                    </a:cubicBezTo>
                    <a:cubicBezTo>
                      <a:pt x="1849" y="2949"/>
                      <a:pt x="1847" y="2955"/>
                      <a:pt x="1846" y="2961"/>
                    </a:cubicBezTo>
                    <a:cubicBezTo>
                      <a:pt x="1845" y="2967"/>
                      <a:pt x="1845" y="2973"/>
                      <a:pt x="1846" y="2978"/>
                    </a:cubicBezTo>
                    <a:cubicBezTo>
                      <a:pt x="1391" y="3093"/>
                      <a:pt x="1391" y="3093"/>
                      <a:pt x="1391" y="3093"/>
                    </a:cubicBezTo>
                    <a:cubicBezTo>
                      <a:pt x="1384" y="3071"/>
                      <a:pt x="1365" y="3053"/>
                      <a:pt x="1340" y="3049"/>
                    </a:cubicBezTo>
                    <a:cubicBezTo>
                      <a:pt x="1336" y="3048"/>
                      <a:pt x="1333" y="3048"/>
                      <a:pt x="1330" y="3048"/>
                    </a:cubicBezTo>
                    <a:cubicBezTo>
                      <a:pt x="1322" y="3048"/>
                      <a:pt x="1314" y="3049"/>
                      <a:pt x="1307" y="3052"/>
                    </a:cubicBezTo>
                    <a:moveTo>
                      <a:pt x="3591" y="3353"/>
                    </a:moveTo>
                    <a:cubicBezTo>
                      <a:pt x="3473" y="3269"/>
                      <a:pt x="3473" y="3269"/>
                      <a:pt x="3473" y="3269"/>
                    </a:cubicBezTo>
                    <a:cubicBezTo>
                      <a:pt x="3076" y="2988"/>
                      <a:pt x="3076" y="2988"/>
                      <a:pt x="3076" y="2988"/>
                    </a:cubicBezTo>
                    <a:cubicBezTo>
                      <a:pt x="3078" y="2983"/>
                      <a:pt x="3080" y="2978"/>
                      <a:pt x="3081" y="2972"/>
                    </a:cubicBezTo>
                    <a:cubicBezTo>
                      <a:pt x="3085" y="2950"/>
                      <a:pt x="3077" y="2928"/>
                      <a:pt x="3062" y="2913"/>
                    </a:cubicBezTo>
                    <a:cubicBezTo>
                      <a:pt x="3424" y="2541"/>
                      <a:pt x="3424" y="2541"/>
                      <a:pt x="3424" y="2541"/>
                    </a:cubicBezTo>
                    <a:cubicBezTo>
                      <a:pt x="3433" y="2549"/>
                      <a:pt x="3443" y="2554"/>
                      <a:pt x="3456" y="2556"/>
                    </a:cubicBezTo>
                    <a:cubicBezTo>
                      <a:pt x="3459" y="2557"/>
                      <a:pt x="3463" y="2557"/>
                      <a:pt x="3466" y="2557"/>
                    </a:cubicBezTo>
                    <a:cubicBezTo>
                      <a:pt x="3467" y="2557"/>
                      <a:pt x="3468" y="2557"/>
                      <a:pt x="3470" y="2557"/>
                    </a:cubicBezTo>
                    <a:cubicBezTo>
                      <a:pt x="3620" y="3332"/>
                      <a:pt x="3620" y="3332"/>
                      <a:pt x="3620" y="3332"/>
                    </a:cubicBezTo>
                    <a:cubicBezTo>
                      <a:pt x="3609" y="3336"/>
                      <a:pt x="3599" y="3343"/>
                      <a:pt x="3591" y="3353"/>
                    </a:cubicBezTo>
                    <a:moveTo>
                      <a:pt x="890" y="2942"/>
                    </a:moveTo>
                    <a:cubicBezTo>
                      <a:pt x="884" y="2939"/>
                      <a:pt x="878" y="2937"/>
                      <a:pt x="871" y="2936"/>
                    </a:cubicBezTo>
                    <a:cubicBezTo>
                      <a:pt x="867" y="2935"/>
                      <a:pt x="863" y="2935"/>
                      <a:pt x="859" y="2935"/>
                    </a:cubicBezTo>
                    <a:cubicBezTo>
                      <a:pt x="830" y="2537"/>
                      <a:pt x="830" y="2537"/>
                      <a:pt x="830" y="2537"/>
                    </a:cubicBezTo>
                    <a:cubicBezTo>
                      <a:pt x="1065" y="2602"/>
                      <a:pt x="1065" y="2602"/>
                      <a:pt x="1065" y="2602"/>
                    </a:cubicBezTo>
                    <a:cubicBezTo>
                      <a:pt x="1067" y="2611"/>
                      <a:pt x="1073" y="2619"/>
                      <a:pt x="1080" y="2625"/>
                    </a:cubicBezTo>
                    <a:cubicBezTo>
                      <a:pt x="890" y="2942"/>
                      <a:pt x="890" y="2942"/>
                      <a:pt x="890" y="2942"/>
                    </a:cubicBezTo>
                    <a:moveTo>
                      <a:pt x="3634" y="3329"/>
                    </a:moveTo>
                    <a:cubicBezTo>
                      <a:pt x="3483" y="2555"/>
                      <a:pt x="3483" y="2555"/>
                      <a:pt x="3483" y="2555"/>
                    </a:cubicBezTo>
                    <a:cubicBezTo>
                      <a:pt x="3501" y="2550"/>
                      <a:pt x="3517" y="2538"/>
                      <a:pt x="3525" y="2520"/>
                    </a:cubicBezTo>
                    <a:cubicBezTo>
                      <a:pt x="4386" y="2857"/>
                      <a:pt x="4386" y="2857"/>
                      <a:pt x="4386" y="2857"/>
                    </a:cubicBezTo>
                    <a:cubicBezTo>
                      <a:pt x="4385" y="2860"/>
                      <a:pt x="4384" y="2863"/>
                      <a:pt x="4384" y="2865"/>
                    </a:cubicBezTo>
                    <a:cubicBezTo>
                      <a:pt x="4382" y="2879"/>
                      <a:pt x="4384" y="2893"/>
                      <a:pt x="4390" y="2905"/>
                    </a:cubicBezTo>
                    <a:cubicBezTo>
                      <a:pt x="3692" y="3352"/>
                      <a:pt x="3692" y="3352"/>
                      <a:pt x="3692" y="3352"/>
                    </a:cubicBezTo>
                    <a:cubicBezTo>
                      <a:pt x="3682" y="3340"/>
                      <a:pt x="3669" y="3332"/>
                      <a:pt x="3653" y="3329"/>
                    </a:cubicBezTo>
                    <a:cubicBezTo>
                      <a:pt x="3649" y="3328"/>
                      <a:pt x="3646" y="3328"/>
                      <a:pt x="3643" y="3328"/>
                    </a:cubicBezTo>
                    <a:cubicBezTo>
                      <a:pt x="3640" y="3328"/>
                      <a:pt x="3637" y="3328"/>
                      <a:pt x="3634" y="3329"/>
                    </a:cubicBezTo>
                    <a:moveTo>
                      <a:pt x="836" y="2940"/>
                    </a:moveTo>
                    <a:cubicBezTo>
                      <a:pt x="631" y="2528"/>
                      <a:pt x="631" y="2528"/>
                      <a:pt x="631" y="2528"/>
                    </a:cubicBezTo>
                    <a:cubicBezTo>
                      <a:pt x="649" y="2522"/>
                      <a:pt x="666" y="2510"/>
                      <a:pt x="676" y="2493"/>
                    </a:cubicBezTo>
                    <a:cubicBezTo>
                      <a:pt x="822" y="2534"/>
                      <a:pt x="822" y="2534"/>
                      <a:pt x="822" y="2534"/>
                    </a:cubicBezTo>
                    <a:cubicBezTo>
                      <a:pt x="851" y="2936"/>
                      <a:pt x="851" y="2936"/>
                      <a:pt x="851" y="2936"/>
                    </a:cubicBezTo>
                    <a:cubicBezTo>
                      <a:pt x="846" y="2936"/>
                      <a:pt x="841" y="2938"/>
                      <a:pt x="836" y="2940"/>
                    </a:cubicBezTo>
                    <a:moveTo>
                      <a:pt x="1978" y="2426"/>
                    </a:moveTo>
                    <a:cubicBezTo>
                      <a:pt x="2000" y="2426"/>
                      <a:pt x="2020" y="2414"/>
                      <a:pt x="2032" y="2396"/>
                    </a:cubicBezTo>
                    <a:cubicBezTo>
                      <a:pt x="2415" y="2614"/>
                      <a:pt x="2415" y="2614"/>
                      <a:pt x="2415" y="2614"/>
                    </a:cubicBezTo>
                    <a:cubicBezTo>
                      <a:pt x="2962" y="2925"/>
                      <a:pt x="2962" y="2925"/>
                      <a:pt x="2962" y="2925"/>
                    </a:cubicBezTo>
                    <a:cubicBezTo>
                      <a:pt x="2957" y="2932"/>
                      <a:pt x="2954" y="2940"/>
                      <a:pt x="2952" y="2949"/>
                    </a:cubicBezTo>
                    <a:cubicBezTo>
                      <a:pt x="1975" y="2961"/>
                      <a:pt x="1975" y="2961"/>
                      <a:pt x="1975" y="2961"/>
                    </a:cubicBezTo>
                    <a:cubicBezTo>
                      <a:pt x="1971" y="2934"/>
                      <a:pt x="1950" y="2912"/>
                      <a:pt x="1922" y="2907"/>
                    </a:cubicBezTo>
                    <a:cubicBezTo>
                      <a:pt x="1975" y="2425"/>
                      <a:pt x="1975" y="2425"/>
                      <a:pt x="1975" y="2425"/>
                    </a:cubicBezTo>
                    <a:cubicBezTo>
                      <a:pt x="1976" y="2426"/>
                      <a:pt x="1977" y="2426"/>
                      <a:pt x="1978" y="2426"/>
                    </a:cubicBezTo>
                    <a:moveTo>
                      <a:pt x="1856" y="2936"/>
                    </a:moveTo>
                    <a:cubicBezTo>
                      <a:pt x="1422" y="2740"/>
                      <a:pt x="1422" y="2740"/>
                      <a:pt x="1422" y="2740"/>
                    </a:cubicBezTo>
                    <a:cubicBezTo>
                      <a:pt x="1138" y="2611"/>
                      <a:pt x="1138" y="2611"/>
                      <a:pt x="1138" y="2611"/>
                    </a:cubicBezTo>
                    <a:cubicBezTo>
                      <a:pt x="1140" y="2607"/>
                      <a:pt x="1141" y="2603"/>
                      <a:pt x="1142" y="2599"/>
                    </a:cubicBezTo>
                    <a:cubicBezTo>
                      <a:pt x="1142" y="2597"/>
                      <a:pt x="1142" y="2594"/>
                      <a:pt x="1142" y="2592"/>
                    </a:cubicBezTo>
                    <a:cubicBezTo>
                      <a:pt x="1535" y="2485"/>
                      <a:pt x="1535" y="2485"/>
                      <a:pt x="1535" y="2485"/>
                    </a:cubicBezTo>
                    <a:cubicBezTo>
                      <a:pt x="1916" y="2381"/>
                      <a:pt x="1916" y="2381"/>
                      <a:pt x="1916" y="2381"/>
                    </a:cubicBezTo>
                    <a:cubicBezTo>
                      <a:pt x="1923" y="2403"/>
                      <a:pt x="1942" y="2421"/>
                      <a:pt x="1966" y="2425"/>
                    </a:cubicBezTo>
                    <a:cubicBezTo>
                      <a:pt x="1915" y="2902"/>
                      <a:pt x="1915" y="2902"/>
                      <a:pt x="1915" y="2902"/>
                    </a:cubicBezTo>
                    <a:cubicBezTo>
                      <a:pt x="1914" y="2906"/>
                      <a:pt x="1914" y="2906"/>
                      <a:pt x="1914" y="2906"/>
                    </a:cubicBezTo>
                    <a:cubicBezTo>
                      <a:pt x="1913" y="2906"/>
                      <a:pt x="1912" y="2906"/>
                      <a:pt x="1911" y="2906"/>
                    </a:cubicBezTo>
                    <a:cubicBezTo>
                      <a:pt x="1888" y="2906"/>
                      <a:pt x="1868" y="2918"/>
                      <a:pt x="1856" y="2936"/>
                    </a:cubicBezTo>
                    <a:moveTo>
                      <a:pt x="4389" y="2849"/>
                    </a:moveTo>
                    <a:cubicBezTo>
                      <a:pt x="3529" y="2512"/>
                      <a:pt x="3529" y="2512"/>
                      <a:pt x="3529" y="2512"/>
                    </a:cubicBezTo>
                    <a:cubicBezTo>
                      <a:pt x="3530" y="2509"/>
                      <a:pt x="3531" y="2506"/>
                      <a:pt x="3531" y="2502"/>
                    </a:cubicBezTo>
                    <a:cubicBezTo>
                      <a:pt x="3534" y="2487"/>
                      <a:pt x="3531" y="2472"/>
                      <a:pt x="3524" y="2460"/>
                    </a:cubicBezTo>
                    <a:cubicBezTo>
                      <a:pt x="4077" y="2106"/>
                      <a:pt x="4077" y="2106"/>
                      <a:pt x="4077" y="2106"/>
                    </a:cubicBezTo>
                    <a:cubicBezTo>
                      <a:pt x="4087" y="2119"/>
                      <a:pt x="4102" y="2129"/>
                      <a:pt x="4119" y="2132"/>
                    </a:cubicBezTo>
                    <a:cubicBezTo>
                      <a:pt x="4123" y="2132"/>
                      <a:pt x="4126" y="2132"/>
                      <a:pt x="4129" y="2132"/>
                    </a:cubicBezTo>
                    <a:cubicBezTo>
                      <a:pt x="4136" y="2132"/>
                      <a:pt x="4143" y="2131"/>
                      <a:pt x="4150" y="2129"/>
                    </a:cubicBezTo>
                    <a:cubicBezTo>
                      <a:pt x="4421" y="2817"/>
                      <a:pt x="4421" y="2817"/>
                      <a:pt x="4421" y="2817"/>
                    </a:cubicBezTo>
                    <a:cubicBezTo>
                      <a:pt x="4407" y="2823"/>
                      <a:pt x="4396" y="2834"/>
                      <a:pt x="4389" y="2849"/>
                    </a:cubicBezTo>
                    <a:moveTo>
                      <a:pt x="2999" y="2898"/>
                    </a:moveTo>
                    <a:cubicBezTo>
                      <a:pt x="2925" y="2727"/>
                      <a:pt x="2925" y="2727"/>
                      <a:pt x="2925" y="2727"/>
                    </a:cubicBezTo>
                    <a:cubicBezTo>
                      <a:pt x="2605" y="1988"/>
                      <a:pt x="2605" y="1988"/>
                      <a:pt x="2605" y="1988"/>
                    </a:cubicBezTo>
                    <a:cubicBezTo>
                      <a:pt x="2617" y="1984"/>
                      <a:pt x="2627" y="1977"/>
                      <a:pt x="2634" y="1968"/>
                    </a:cubicBezTo>
                    <a:cubicBezTo>
                      <a:pt x="3400" y="2454"/>
                      <a:pt x="3400" y="2454"/>
                      <a:pt x="3400" y="2454"/>
                    </a:cubicBezTo>
                    <a:cubicBezTo>
                      <a:pt x="3409" y="2460"/>
                      <a:pt x="3409" y="2460"/>
                      <a:pt x="3409" y="2460"/>
                    </a:cubicBezTo>
                    <a:cubicBezTo>
                      <a:pt x="3406" y="2467"/>
                      <a:pt x="3403" y="2473"/>
                      <a:pt x="3402" y="2481"/>
                    </a:cubicBezTo>
                    <a:cubicBezTo>
                      <a:pt x="3399" y="2501"/>
                      <a:pt x="3405" y="2521"/>
                      <a:pt x="3418" y="2536"/>
                    </a:cubicBezTo>
                    <a:cubicBezTo>
                      <a:pt x="3055" y="2908"/>
                      <a:pt x="3055" y="2908"/>
                      <a:pt x="3055" y="2908"/>
                    </a:cubicBezTo>
                    <a:cubicBezTo>
                      <a:pt x="3047" y="2903"/>
                      <a:pt x="3038" y="2898"/>
                      <a:pt x="3027" y="2897"/>
                    </a:cubicBezTo>
                    <a:cubicBezTo>
                      <a:pt x="3024" y="2896"/>
                      <a:pt x="3020" y="2896"/>
                      <a:pt x="3017" y="2896"/>
                    </a:cubicBezTo>
                    <a:cubicBezTo>
                      <a:pt x="3011" y="2896"/>
                      <a:pt x="3005" y="2897"/>
                      <a:pt x="2999" y="2898"/>
                    </a:cubicBezTo>
                    <a:moveTo>
                      <a:pt x="2967" y="2919"/>
                    </a:moveTo>
                    <a:cubicBezTo>
                      <a:pt x="2821" y="2835"/>
                      <a:pt x="2821" y="2835"/>
                      <a:pt x="2821" y="2835"/>
                    </a:cubicBezTo>
                    <a:cubicBezTo>
                      <a:pt x="2036" y="2389"/>
                      <a:pt x="2036" y="2389"/>
                      <a:pt x="2036" y="2389"/>
                    </a:cubicBezTo>
                    <a:cubicBezTo>
                      <a:pt x="2039" y="2383"/>
                      <a:pt x="2041" y="2377"/>
                      <a:pt x="2042" y="2371"/>
                    </a:cubicBezTo>
                    <a:cubicBezTo>
                      <a:pt x="2045" y="2354"/>
                      <a:pt x="2041" y="2338"/>
                      <a:pt x="2033" y="2325"/>
                    </a:cubicBezTo>
                    <a:cubicBezTo>
                      <a:pt x="2529" y="1961"/>
                      <a:pt x="2529" y="1961"/>
                      <a:pt x="2529" y="1961"/>
                    </a:cubicBezTo>
                    <a:cubicBezTo>
                      <a:pt x="2539" y="1976"/>
                      <a:pt x="2555" y="1988"/>
                      <a:pt x="2574" y="1991"/>
                    </a:cubicBezTo>
                    <a:cubicBezTo>
                      <a:pt x="2577" y="1991"/>
                      <a:pt x="2580" y="1992"/>
                      <a:pt x="2584" y="1992"/>
                    </a:cubicBezTo>
                    <a:cubicBezTo>
                      <a:pt x="2588" y="1992"/>
                      <a:pt x="2593" y="1991"/>
                      <a:pt x="2597" y="1990"/>
                    </a:cubicBezTo>
                    <a:cubicBezTo>
                      <a:pt x="2991" y="2901"/>
                      <a:pt x="2991" y="2901"/>
                      <a:pt x="2991" y="2901"/>
                    </a:cubicBezTo>
                    <a:cubicBezTo>
                      <a:pt x="2982" y="2905"/>
                      <a:pt x="2974" y="2911"/>
                      <a:pt x="2967" y="2919"/>
                    </a:cubicBezTo>
                    <a:moveTo>
                      <a:pt x="821" y="2524"/>
                    </a:moveTo>
                    <a:cubicBezTo>
                      <a:pt x="681" y="2485"/>
                      <a:pt x="681" y="2485"/>
                      <a:pt x="681" y="2485"/>
                    </a:cubicBezTo>
                    <a:cubicBezTo>
                      <a:pt x="684" y="2478"/>
                      <a:pt x="687" y="2470"/>
                      <a:pt x="689" y="2461"/>
                    </a:cubicBezTo>
                    <a:cubicBezTo>
                      <a:pt x="695" y="2421"/>
                      <a:pt x="672" y="2382"/>
                      <a:pt x="635" y="2368"/>
                    </a:cubicBezTo>
                    <a:cubicBezTo>
                      <a:pt x="770" y="1946"/>
                      <a:pt x="770" y="1946"/>
                      <a:pt x="770" y="1946"/>
                    </a:cubicBezTo>
                    <a:cubicBezTo>
                      <a:pt x="770" y="1947"/>
                      <a:pt x="771" y="1947"/>
                      <a:pt x="771" y="1947"/>
                    </a:cubicBezTo>
                    <a:cubicBezTo>
                      <a:pt x="774" y="1947"/>
                      <a:pt x="777" y="1947"/>
                      <a:pt x="779" y="1947"/>
                    </a:cubicBezTo>
                    <a:cubicBezTo>
                      <a:pt x="791" y="2101"/>
                      <a:pt x="791" y="2101"/>
                      <a:pt x="791" y="2101"/>
                    </a:cubicBezTo>
                    <a:cubicBezTo>
                      <a:pt x="821" y="2524"/>
                      <a:pt x="821" y="2524"/>
                      <a:pt x="821" y="2524"/>
                    </a:cubicBezTo>
                    <a:moveTo>
                      <a:pt x="1064" y="2592"/>
                    </a:moveTo>
                    <a:cubicBezTo>
                      <a:pt x="830" y="2527"/>
                      <a:pt x="830" y="2527"/>
                      <a:pt x="830" y="2527"/>
                    </a:cubicBezTo>
                    <a:cubicBezTo>
                      <a:pt x="800" y="2114"/>
                      <a:pt x="800" y="2114"/>
                      <a:pt x="800" y="2114"/>
                    </a:cubicBezTo>
                    <a:cubicBezTo>
                      <a:pt x="788" y="1947"/>
                      <a:pt x="788" y="1947"/>
                      <a:pt x="788" y="1947"/>
                    </a:cubicBezTo>
                    <a:cubicBezTo>
                      <a:pt x="793" y="1947"/>
                      <a:pt x="798" y="1946"/>
                      <a:pt x="802" y="1944"/>
                    </a:cubicBezTo>
                    <a:cubicBezTo>
                      <a:pt x="1080" y="2561"/>
                      <a:pt x="1080" y="2561"/>
                      <a:pt x="1080" y="2561"/>
                    </a:cubicBezTo>
                    <a:cubicBezTo>
                      <a:pt x="1072" y="2567"/>
                      <a:pt x="1066" y="2576"/>
                      <a:pt x="1064" y="2586"/>
                    </a:cubicBezTo>
                    <a:cubicBezTo>
                      <a:pt x="1064" y="2588"/>
                      <a:pt x="1064" y="2590"/>
                      <a:pt x="1064" y="2592"/>
                    </a:cubicBezTo>
                    <a:moveTo>
                      <a:pt x="4809" y="1946"/>
                    </a:moveTo>
                    <a:cubicBezTo>
                      <a:pt x="4753" y="1835"/>
                      <a:pt x="4753" y="1835"/>
                      <a:pt x="4753" y="1835"/>
                    </a:cubicBezTo>
                    <a:cubicBezTo>
                      <a:pt x="4919" y="1855"/>
                      <a:pt x="4919" y="1855"/>
                      <a:pt x="4919" y="1855"/>
                    </a:cubicBezTo>
                    <a:cubicBezTo>
                      <a:pt x="4917" y="1860"/>
                      <a:pt x="4916" y="1864"/>
                      <a:pt x="4915" y="1869"/>
                    </a:cubicBezTo>
                    <a:cubicBezTo>
                      <a:pt x="4912" y="1890"/>
                      <a:pt x="4917" y="1909"/>
                      <a:pt x="4926" y="1925"/>
                    </a:cubicBezTo>
                    <a:cubicBezTo>
                      <a:pt x="4809" y="1946"/>
                      <a:pt x="4809" y="1946"/>
                      <a:pt x="4809" y="1946"/>
                    </a:cubicBezTo>
                    <a:moveTo>
                      <a:pt x="3519" y="2453"/>
                    </a:moveTo>
                    <a:cubicBezTo>
                      <a:pt x="3516" y="2448"/>
                      <a:pt x="3512" y="2444"/>
                      <a:pt x="3507" y="2440"/>
                    </a:cubicBezTo>
                    <a:cubicBezTo>
                      <a:pt x="3951" y="1799"/>
                      <a:pt x="3951" y="1799"/>
                      <a:pt x="3951" y="1799"/>
                    </a:cubicBezTo>
                    <a:cubicBezTo>
                      <a:pt x="3957" y="1803"/>
                      <a:pt x="3965" y="1806"/>
                      <a:pt x="3972" y="1807"/>
                    </a:cubicBezTo>
                    <a:cubicBezTo>
                      <a:pt x="3976" y="1808"/>
                      <a:pt x="3980" y="1808"/>
                      <a:pt x="3983" y="1808"/>
                    </a:cubicBezTo>
                    <a:cubicBezTo>
                      <a:pt x="3992" y="1808"/>
                      <a:pt x="4001" y="1806"/>
                      <a:pt x="4009" y="1802"/>
                    </a:cubicBezTo>
                    <a:cubicBezTo>
                      <a:pt x="4100" y="2009"/>
                      <a:pt x="4100" y="2009"/>
                      <a:pt x="4100" y="2009"/>
                    </a:cubicBezTo>
                    <a:cubicBezTo>
                      <a:pt x="4082" y="2018"/>
                      <a:pt x="4069" y="2035"/>
                      <a:pt x="4065" y="2056"/>
                    </a:cubicBezTo>
                    <a:cubicBezTo>
                      <a:pt x="4063" y="2071"/>
                      <a:pt x="4066" y="2086"/>
                      <a:pt x="4073" y="2098"/>
                    </a:cubicBezTo>
                    <a:cubicBezTo>
                      <a:pt x="3764" y="2296"/>
                      <a:pt x="3764" y="2296"/>
                      <a:pt x="3764" y="2296"/>
                    </a:cubicBezTo>
                    <a:cubicBezTo>
                      <a:pt x="3519" y="2453"/>
                      <a:pt x="3519" y="2453"/>
                      <a:pt x="3519" y="2453"/>
                    </a:cubicBezTo>
                    <a:moveTo>
                      <a:pt x="3414" y="2453"/>
                    </a:moveTo>
                    <a:cubicBezTo>
                      <a:pt x="3402" y="2446"/>
                      <a:pt x="3402" y="2446"/>
                      <a:pt x="3402" y="2446"/>
                    </a:cubicBezTo>
                    <a:cubicBezTo>
                      <a:pt x="2640" y="1961"/>
                      <a:pt x="2640" y="1961"/>
                      <a:pt x="2640" y="1961"/>
                    </a:cubicBezTo>
                    <a:cubicBezTo>
                      <a:pt x="2644" y="1954"/>
                      <a:pt x="2648" y="1946"/>
                      <a:pt x="2649" y="1937"/>
                    </a:cubicBezTo>
                    <a:cubicBezTo>
                      <a:pt x="2650" y="1931"/>
                      <a:pt x="2650" y="1924"/>
                      <a:pt x="2649" y="1918"/>
                    </a:cubicBezTo>
                    <a:cubicBezTo>
                      <a:pt x="2947" y="1880"/>
                      <a:pt x="2947" y="1880"/>
                      <a:pt x="2947" y="1880"/>
                    </a:cubicBezTo>
                    <a:cubicBezTo>
                      <a:pt x="3919" y="1753"/>
                      <a:pt x="3919" y="1753"/>
                      <a:pt x="3919" y="1753"/>
                    </a:cubicBezTo>
                    <a:cubicBezTo>
                      <a:pt x="3922" y="1770"/>
                      <a:pt x="3931" y="1785"/>
                      <a:pt x="3944" y="1795"/>
                    </a:cubicBezTo>
                    <a:cubicBezTo>
                      <a:pt x="3500" y="2436"/>
                      <a:pt x="3500" y="2436"/>
                      <a:pt x="3500" y="2436"/>
                    </a:cubicBezTo>
                    <a:cubicBezTo>
                      <a:pt x="3493" y="2431"/>
                      <a:pt x="3486" y="2428"/>
                      <a:pt x="3477" y="2427"/>
                    </a:cubicBezTo>
                    <a:cubicBezTo>
                      <a:pt x="3474" y="2426"/>
                      <a:pt x="3470" y="2426"/>
                      <a:pt x="3467" y="2426"/>
                    </a:cubicBezTo>
                    <a:cubicBezTo>
                      <a:pt x="3445" y="2426"/>
                      <a:pt x="3426" y="2437"/>
                      <a:pt x="3414" y="2453"/>
                    </a:cubicBezTo>
                    <a:moveTo>
                      <a:pt x="4108" y="2006"/>
                    </a:moveTo>
                    <a:cubicBezTo>
                      <a:pt x="4018" y="1802"/>
                      <a:pt x="4018" y="1802"/>
                      <a:pt x="4018" y="1802"/>
                    </a:cubicBezTo>
                    <a:cubicBezTo>
                      <a:pt x="4017" y="1798"/>
                      <a:pt x="4017" y="1798"/>
                      <a:pt x="4017" y="1798"/>
                    </a:cubicBezTo>
                    <a:cubicBezTo>
                      <a:pt x="4033" y="1789"/>
                      <a:pt x="4044" y="1773"/>
                      <a:pt x="4048" y="1753"/>
                    </a:cubicBezTo>
                    <a:cubicBezTo>
                      <a:pt x="4048" y="1753"/>
                      <a:pt x="4048" y="1752"/>
                      <a:pt x="4048" y="1752"/>
                    </a:cubicBezTo>
                    <a:cubicBezTo>
                      <a:pt x="4742" y="1834"/>
                      <a:pt x="4742" y="1834"/>
                      <a:pt x="4742" y="1834"/>
                    </a:cubicBezTo>
                    <a:cubicBezTo>
                      <a:pt x="4799" y="1947"/>
                      <a:pt x="4799" y="1947"/>
                      <a:pt x="4799" y="1947"/>
                    </a:cubicBezTo>
                    <a:cubicBezTo>
                      <a:pt x="4574" y="1986"/>
                      <a:pt x="4574" y="1986"/>
                      <a:pt x="4574" y="1986"/>
                    </a:cubicBezTo>
                    <a:cubicBezTo>
                      <a:pt x="4577" y="1980"/>
                      <a:pt x="4580" y="1973"/>
                      <a:pt x="4581" y="1965"/>
                    </a:cubicBezTo>
                    <a:cubicBezTo>
                      <a:pt x="4589" y="1919"/>
                      <a:pt x="4557" y="1875"/>
                      <a:pt x="4511" y="1867"/>
                    </a:cubicBezTo>
                    <a:cubicBezTo>
                      <a:pt x="4506" y="1867"/>
                      <a:pt x="4502" y="1866"/>
                      <a:pt x="4497" y="1866"/>
                    </a:cubicBezTo>
                    <a:cubicBezTo>
                      <a:pt x="4456" y="1866"/>
                      <a:pt x="4420" y="1896"/>
                      <a:pt x="4413" y="1937"/>
                    </a:cubicBezTo>
                    <a:cubicBezTo>
                      <a:pt x="4409" y="1965"/>
                      <a:pt x="4418" y="1991"/>
                      <a:pt x="4436" y="2010"/>
                    </a:cubicBezTo>
                    <a:cubicBezTo>
                      <a:pt x="4194" y="2052"/>
                      <a:pt x="4194" y="2052"/>
                      <a:pt x="4194" y="2052"/>
                    </a:cubicBezTo>
                    <a:cubicBezTo>
                      <a:pt x="4188" y="2027"/>
                      <a:pt x="4168" y="2007"/>
                      <a:pt x="4141" y="2002"/>
                    </a:cubicBezTo>
                    <a:cubicBezTo>
                      <a:pt x="4137" y="2002"/>
                      <a:pt x="4134" y="2001"/>
                      <a:pt x="4131" y="2001"/>
                    </a:cubicBezTo>
                    <a:cubicBezTo>
                      <a:pt x="4123" y="2001"/>
                      <a:pt x="4115" y="2003"/>
                      <a:pt x="4108" y="2006"/>
                    </a:cubicBezTo>
                    <a:moveTo>
                      <a:pt x="549" y="2383"/>
                    </a:moveTo>
                    <a:cubicBezTo>
                      <a:pt x="376" y="2204"/>
                      <a:pt x="376" y="2204"/>
                      <a:pt x="376" y="2204"/>
                    </a:cubicBezTo>
                    <a:cubicBezTo>
                      <a:pt x="454" y="1736"/>
                      <a:pt x="454" y="1736"/>
                      <a:pt x="454" y="1736"/>
                    </a:cubicBezTo>
                    <a:cubicBezTo>
                      <a:pt x="463" y="1739"/>
                      <a:pt x="474" y="1741"/>
                      <a:pt x="484" y="1741"/>
                    </a:cubicBezTo>
                    <a:cubicBezTo>
                      <a:pt x="487" y="1741"/>
                      <a:pt x="490" y="1741"/>
                      <a:pt x="493" y="1741"/>
                    </a:cubicBezTo>
                    <a:cubicBezTo>
                      <a:pt x="587" y="2364"/>
                      <a:pt x="587" y="2364"/>
                      <a:pt x="587" y="2364"/>
                    </a:cubicBezTo>
                    <a:cubicBezTo>
                      <a:pt x="573" y="2367"/>
                      <a:pt x="560" y="2374"/>
                      <a:pt x="549" y="2383"/>
                    </a:cubicBezTo>
                    <a:moveTo>
                      <a:pt x="597" y="2363"/>
                    </a:moveTo>
                    <a:cubicBezTo>
                      <a:pt x="502" y="1739"/>
                      <a:pt x="502" y="1739"/>
                      <a:pt x="502" y="1739"/>
                    </a:cubicBezTo>
                    <a:cubicBezTo>
                      <a:pt x="514" y="1737"/>
                      <a:pt x="525" y="1732"/>
                      <a:pt x="536" y="1725"/>
                    </a:cubicBezTo>
                    <a:cubicBezTo>
                      <a:pt x="542" y="1720"/>
                      <a:pt x="547" y="1715"/>
                      <a:pt x="551" y="1710"/>
                    </a:cubicBezTo>
                    <a:cubicBezTo>
                      <a:pt x="727" y="1847"/>
                      <a:pt x="727" y="1847"/>
                      <a:pt x="727" y="1847"/>
                    </a:cubicBezTo>
                    <a:cubicBezTo>
                      <a:pt x="726" y="1849"/>
                      <a:pt x="724" y="1851"/>
                      <a:pt x="723" y="1854"/>
                    </a:cubicBezTo>
                    <a:cubicBezTo>
                      <a:pt x="720" y="1862"/>
                      <a:pt x="720" y="1862"/>
                      <a:pt x="720" y="1862"/>
                    </a:cubicBezTo>
                    <a:cubicBezTo>
                      <a:pt x="719" y="1865"/>
                      <a:pt x="718" y="1868"/>
                      <a:pt x="717" y="1871"/>
                    </a:cubicBezTo>
                    <a:cubicBezTo>
                      <a:pt x="716" y="1880"/>
                      <a:pt x="716" y="1888"/>
                      <a:pt x="718" y="1896"/>
                    </a:cubicBezTo>
                    <a:cubicBezTo>
                      <a:pt x="721" y="1904"/>
                      <a:pt x="721" y="1904"/>
                      <a:pt x="721" y="1904"/>
                    </a:cubicBezTo>
                    <a:cubicBezTo>
                      <a:pt x="727" y="1923"/>
                      <a:pt x="742" y="1937"/>
                      <a:pt x="761" y="1944"/>
                    </a:cubicBezTo>
                    <a:cubicBezTo>
                      <a:pt x="626" y="2365"/>
                      <a:pt x="626" y="2365"/>
                      <a:pt x="626" y="2365"/>
                    </a:cubicBezTo>
                    <a:cubicBezTo>
                      <a:pt x="624" y="2365"/>
                      <a:pt x="621" y="2364"/>
                      <a:pt x="619" y="2363"/>
                    </a:cubicBezTo>
                    <a:cubicBezTo>
                      <a:pt x="615" y="2363"/>
                      <a:pt x="611" y="2363"/>
                      <a:pt x="607" y="2363"/>
                    </a:cubicBezTo>
                    <a:cubicBezTo>
                      <a:pt x="603" y="2363"/>
                      <a:pt x="600" y="2363"/>
                      <a:pt x="597" y="2363"/>
                    </a:cubicBezTo>
                    <a:moveTo>
                      <a:pt x="1214" y="1635"/>
                    </a:moveTo>
                    <a:cubicBezTo>
                      <a:pt x="1230" y="1635"/>
                      <a:pt x="1245" y="1630"/>
                      <a:pt x="1256" y="1620"/>
                    </a:cubicBezTo>
                    <a:cubicBezTo>
                      <a:pt x="1929" y="2316"/>
                      <a:pt x="1929" y="2316"/>
                      <a:pt x="1929" y="2316"/>
                    </a:cubicBezTo>
                    <a:cubicBezTo>
                      <a:pt x="1921" y="2325"/>
                      <a:pt x="1915" y="2337"/>
                      <a:pt x="1913" y="2350"/>
                    </a:cubicBezTo>
                    <a:cubicBezTo>
                      <a:pt x="1912" y="2358"/>
                      <a:pt x="1912" y="2366"/>
                      <a:pt x="1914" y="2373"/>
                    </a:cubicBezTo>
                    <a:cubicBezTo>
                      <a:pt x="1141" y="2583"/>
                      <a:pt x="1141" y="2583"/>
                      <a:pt x="1141" y="2583"/>
                    </a:cubicBezTo>
                    <a:cubicBezTo>
                      <a:pt x="1137" y="2569"/>
                      <a:pt x="1126" y="2557"/>
                      <a:pt x="1110" y="2554"/>
                    </a:cubicBezTo>
                    <a:cubicBezTo>
                      <a:pt x="1211" y="1635"/>
                      <a:pt x="1211" y="1635"/>
                      <a:pt x="1211" y="1635"/>
                    </a:cubicBezTo>
                    <a:cubicBezTo>
                      <a:pt x="1212" y="1635"/>
                      <a:pt x="1213" y="1635"/>
                      <a:pt x="1214" y="1635"/>
                    </a:cubicBezTo>
                    <a:moveTo>
                      <a:pt x="1087" y="2557"/>
                    </a:moveTo>
                    <a:cubicBezTo>
                      <a:pt x="810" y="1941"/>
                      <a:pt x="810" y="1941"/>
                      <a:pt x="810" y="1941"/>
                    </a:cubicBezTo>
                    <a:cubicBezTo>
                      <a:pt x="829" y="1932"/>
                      <a:pt x="843" y="1915"/>
                      <a:pt x="847" y="1893"/>
                    </a:cubicBezTo>
                    <a:cubicBezTo>
                      <a:pt x="849" y="1876"/>
                      <a:pt x="845" y="1859"/>
                      <a:pt x="836" y="1846"/>
                    </a:cubicBezTo>
                    <a:cubicBezTo>
                      <a:pt x="1163" y="1611"/>
                      <a:pt x="1163" y="1611"/>
                      <a:pt x="1163" y="1611"/>
                    </a:cubicBezTo>
                    <a:cubicBezTo>
                      <a:pt x="1173" y="1623"/>
                      <a:pt x="1187" y="1632"/>
                      <a:pt x="1203" y="1635"/>
                    </a:cubicBezTo>
                    <a:cubicBezTo>
                      <a:pt x="1102" y="2554"/>
                      <a:pt x="1102" y="2554"/>
                      <a:pt x="1102" y="2554"/>
                    </a:cubicBezTo>
                    <a:cubicBezTo>
                      <a:pt x="1097" y="2554"/>
                      <a:pt x="1092" y="2555"/>
                      <a:pt x="1087" y="2557"/>
                    </a:cubicBezTo>
                    <a:moveTo>
                      <a:pt x="1978" y="2295"/>
                    </a:moveTo>
                    <a:cubicBezTo>
                      <a:pt x="1936" y="1533"/>
                      <a:pt x="1936" y="1533"/>
                      <a:pt x="1936" y="1533"/>
                    </a:cubicBezTo>
                    <a:cubicBezTo>
                      <a:pt x="1953" y="1531"/>
                      <a:pt x="1969" y="1522"/>
                      <a:pt x="1979" y="1509"/>
                    </a:cubicBezTo>
                    <a:cubicBezTo>
                      <a:pt x="2526" y="1896"/>
                      <a:pt x="2526" y="1896"/>
                      <a:pt x="2526" y="1896"/>
                    </a:cubicBezTo>
                    <a:cubicBezTo>
                      <a:pt x="2523" y="1902"/>
                      <a:pt x="2521" y="1908"/>
                      <a:pt x="2520" y="1915"/>
                    </a:cubicBezTo>
                    <a:cubicBezTo>
                      <a:pt x="2517" y="1929"/>
                      <a:pt x="2520" y="1942"/>
                      <a:pt x="2525" y="1954"/>
                    </a:cubicBezTo>
                    <a:cubicBezTo>
                      <a:pt x="2267" y="2143"/>
                      <a:pt x="2267" y="2143"/>
                      <a:pt x="2267" y="2143"/>
                    </a:cubicBezTo>
                    <a:cubicBezTo>
                      <a:pt x="2028" y="2318"/>
                      <a:pt x="2028" y="2318"/>
                      <a:pt x="2028" y="2318"/>
                    </a:cubicBezTo>
                    <a:cubicBezTo>
                      <a:pt x="2018" y="2307"/>
                      <a:pt x="2004" y="2298"/>
                      <a:pt x="1988" y="2296"/>
                    </a:cubicBezTo>
                    <a:cubicBezTo>
                      <a:pt x="1985" y="2295"/>
                      <a:pt x="1982" y="2295"/>
                      <a:pt x="1978" y="2295"/>
                    </a:cubicBezTo>
                    <a:cubicBezTo>
                      <a:pt x="1978" y="2295"/>
                      <a:pt x="1978" y="2295"/>
                      <a:pt x="1978" y="2295"/>
                    </a:cubicBezTo>
                    <a:moveTo>
                      <a:pt x="4738" y="1825"/>
                    </a:moveTo>
                    <a:cubicBezTo>
                      <a:pt x="4048" y="1744"/>
                      <a:pt x="4048" y="1744"/>
                      <a:pt x="4048" y="1744"/>
                    </a:cubicBezTo>
                    <a:cubicBezTo>
                      <a:pt x="4049" y="1735"/>
                      <a:pt x="4047" y="1726"/>
                      <a:pt x="4044" y="1718"/>
                    </a:cubicBezTo>
                    <a:cubicBezTo>
                      <a:pt x="4568" y="1484"/>
                      <a:pt x="4568" y="1484"/>
                      <a:pt x="4568" y="1484"/>
                    </a:cubicBezTo>
                    <a:cubicBezTo>
                      <a:pt x="4738" y="1825"/>
                      <a:pt x="4738" y="1825"/>
                      <a:pt x="4738" y="1825"/>
                    </a:cubicBezTo>
                    <a:moveTo>
                      <a:pt x="1935" y="2311"/>
                    </a:moveTo>
                    <a:cubicBezTo>
                      <a:pt x="1262" y="1614"/>
                      <a:pt x="1262" y="1614"/>
                      <a:pt x="1262" y="1614"/>
                    </a:cubicBezTo>
                    <a:cubicBezTo>
                      <a:pt x="1271" y="1605"/>
                      <a:pt x="1277" y="1594"/>
                      <a:pt x="1279" y="1581"/>
                    </a:cubicBezTo>
                    <a:cubicBezTo>
                      <a:pt x="1280" y="1575"/>
                      <a:pt x="1280" y="1570"/>
                      <a:pt x="1279" y="1565"/>
                    </a:cubicBezTo>
                    <a:cubicBezTo>
                      <a:pt x="1779" y="1493"/>
                      <a:pt x="1779" y="1493"/>
                      <a:pt x="1779" y="1493"/>
                    </a:cubicBezTo>
                    <a:cubicBezTo>
                      <a:pt x="1864" y="1481"/>
                      <a:pt x="1864" y="1481"/>
                      <a:pt x="1864" y="1481"/>
                    </a:cubicBezTo>
                    <a:cubicBezTo>
                      <a:pt x="1870" y="1507"/>
                      <a:pt x="1890" y="1528"/>
                      <a:pt x="1918" y="1533"/>
                    </a:cubicBezTo>
                    <a:cubicBezTo>
                      <a:pt x="1921" y="1533"/>
                      <a:pt x="1925" y="1533"/>
                      <a:pt x="1928" y="1533"/>
                    </a:cubicBezTo>
                    <a:cubicBezTo>
                      <a:pt x="1958" y="2081"/>
                      <a:pt x="1958" y="2081"/>
                      <a:pt x="1958" y="2081"/>
                    </a:cubicBezTo>
                    <a:cubicBezTo>
                      <a:pt x="1970" y="2295"/>
                      <a:pt x="1970" y="2295"/>
                      <a:pt x="1970" y="2295"/>
                    </a:cubicBezTo>
                    <a:cubicBezTo>
                      <a:pt x="1957" y="2297"/>
                      <a:pt x="1945" y="2302"/>
                      <a:pt x="1935" y="2311"/>
                    </a:cubicBezTo>
                    <a:moveTo>
                      <a:pt x="4962" y="1808"/>
                    </a:moveTo>
                    <a:cubicBezTo>
                      <a:pt x="4770" y="1438"/>
                      <a:pt x="4770" y="1438"/>
                      <a:pt x="4770" y="1438"/>
                    </a:cubicBezTo>
                    <a:cubicBezTo>
                      <a:pt x="4771" y="1437"/>
                      <a:pt x="4771" y="1437"/>
                      <a:pt x="4772" y="1437"/>
                    </a:cubicBezTo>
                    <a:cubicBezTo>
                      <a:pt x="5218" y="1914"/>
                      <a:pt x="5218" y="1914"/>
                      <a:pt x="5218" y="1914"/>
                    </a:cubicBezTo>
                    <a:cubicBezTo>
                      <a:pt x="5204" y="1928"/>
                      <a:pt x="5194" y="1946"/>
                      <a:pt x="5191" y="1966"/>
                    </a:cubicBezTo>
                    <a:cubicBezTo>
                      <a:pt x="5184" y="2008"/>
                      <a:pt x="5205" y="2048"/>
                      <a:pt x="5239" y="2068"/>
                    </a:cubicBezTo>
                    <a:cubicBezTo>
                      <a:pt x="5136" y="2269"/>
                      <a:pt x="5136" y="2269"/>
                      <a:pt x="5136" y="2269"/>
                    </a:cubicBezTo>
                    <a:cubicBezTo>
                      <a:pt x="5139" y="2270"/>
                      <a:pt x="5142" y="2271"/>
                      <a:pt x="5145" y="2272"/>
                    </a:cubicBezTo>
                    <a:cubicBezTo>
                      <a:pt x="5248" y="2072"/>
                      <a:pt x="5248" y="2072"/>
                      <a:pt x="5248" y="2072"/>
                    </a:cubicBezTo>
                    <a:cubicBezTo>
                      <a:pt x="5254" y="2075"/>
                      <a:pt x="5261" y="2078"/>
                      <a:pt x="5268" y="2079"/>
                    </a:cubicBezTo>
                    <a:cubicBezTo>
                      <a:pt x="5226" y="2330"/>
                      <a:pt x="5226" y="2330"/>
                      <a:pt x="5226" y="2330"/>
                    </a:cubicBezTo>
                    <a:cubicBezTo>
                      <a:pt x="5229" y="2332"/>
                      <a:pt x="5231" y="2335"/>
                      <a:pt x="5234" y="2338"/>
                    </a:cubicBezTo>
                    <a:cubicBezTo>
                      <a:pt x="5277" y="2081"/>
                      <a:pt x="5277" y="2081"/>
                      <a:pt x="5277" y="2081"/>
                    </a:cubicBezTo>
                    <a:cubicBezTo>
                      <a:pt x="5281" y="2081"/>
                      <a:pt x="5285" y="2082"/>
                      <a:pt x="5289" y="2082"/>
                    </a:cubicBezTo>
                    <a:cubicBezTo>
                      <a:pt x="5290" y="2082"/>
                      <a:pt x="5292" y="2082"/>
                      <a:pt x="5294" y="2082"/>
                    </a:cubicBezTo>
                    <a:cubicBezTo>
                      <a:pt x="5291" y="2453"/>
                      <a:pt x="5291" y="2453"/>
                      <a:pt x="5291" y="2453"/>
                    </a:cubicBezTo>
                    <a:cubicBezTo>
                      <a:pt x="5298" y="2488"/>
                      <a:pt x="5298" y="2525"/>
                      <a:pt x="5290" y="2560"/>
                    </a:cubicBezTo>
                    <a:cubicBezTo>
                      <a:pt x="5282" y="3583"/>
                      <a:pt x="5282" y="3583"/>
                      <a:pt x="5282" y="3583"/>
                    </a:cubicBezTo>
                    <a:cubicBezTo>
                      <a:pt x="5268" y="3583"/>
                      <a:pt x="5255" y="3587"/>
                      <a:pt x="5243" y="3592"/>
                    </a:cubicBezTo>
                    <a:cubicBezTo>
                      <a:pt x="5116" y="3350"/>
                      <a:pt x="5116" y="3350"/>
                      <a:pt x="5116" y="3350"/>
                    </a:cubicBezTo>
                    <a:cubicBezTo>
                      <a:pt x="5137" y="3337"/>
                      <a:pt x="5153" y="3317"/>
                      <a:pt x="5157" y="3291"/>
                    </a:cubicBezTo>
                    <a:cubicBezTo>
                      <a:pt x="5163" y="3257"/>
                      <a:pt x="5147" y="3223"/>
                      <a:pt x="5119" y="3206"/>
                    </a:cubicBezTo>
                    <a:cubicBezTo>
                      <a:pt x="5126" y="3197"/>
                      <a:pt x="5126" y="3197"/>
                      <a:pt x="5126" y="3197"/>
                    </a:cubicBezTo>
                    <a:cubicBezTo>
                      <a:pt x="5126" y="3196"/>
                      <a:pt x="5127" y="3195"/>
                      <a:pt x="5127" y="3194"/>
                    </a:cubicBezTo>
                    <a:cubicBezTo>
                      <a:pt x="5128" y="3189"/>
                      <a:pt x="5128" y="3185"/>
                      <a:pt x="5129" y="3181"/>
                    </a:cubicBezTo>
                    <a:cubicBezTo>
                      <a:pt x="5112" y="3202"/>
                      <a:pt x="5112" y="3202"/>
                      <a:pt x="5112" y="3202"/>
                    </a:cubicBezTo>
                    <a:cubicBezTo>
                      <a:pt x="5105" y="3199"/>
                      <a:pt x="5099" y="3196"/>
                      <a:pt x="5092" y="3194"/>
                    </a:cubicBezTo>
                    <a:cubicBezTo>
                      <a:pt x="5170" y="2724"/>
                      <a:pt x="5170" y="2724"/>
                      <a:pt x="5170" y="2724"/>
                    </a:cubicBezTo>
                    <a:cubicBezTo>
                      <a:pt x="5166" y="2726"/>
                      <a:pt x="5163" y="2728"/>
                      <a:pt x="5160" y="2730"/>
                    </a:cubicBezTo>
                    <a:cubicBezTo>
                      <a:pt x="5082" y="3193"/>
                      <a:pt x="5082" y="3193"/>
                      <a:pt x="5082" y="3193"/>
                    </a:cubicBezTo>
                    <a:cubicBezTo>
                      <a:pt x="5080" y="3193"/>
                      <a:pt x="5077" y="3192"/>
                      <a:pt x="5074" y="3192"/>
                    </a:cubicBezTo>
                    <a:cubicBezTo>
                      <a:pt x="5072" y="2756"/>
                      <a:pt x="5072" y="2756"/>
                      <a:pt x="5072" y="2756"/>
                    </a:cubicBezTo>
                    <a:cubicBezTo>
                      <a:pt x="5069" y="2757"/>
                      <a:pt x="5067" y="2757"/>
                      <a:pt x="5064" y="2757"/>
                    </a:cubicBezTo>
                    <a:cubicBezTo>
                      <a:pt x="5066" y="3193"/>
                      <a:pt x="5066" y="3193"/>
                      <a:pt x="5066" y="3193"/>
                    </a:cubicBezTo>
                    <a:cubicBezTo>
                      <a:pt x="5045" y="3194"/>
                      <a:pt x="5026" y="3203"/>
                      <a:pt x="5012" y="3218"/>
                    </a:cubicBezTo>
                    <a:cubicBezTo>
                      <a:pt x="4941" y="3174"/>
                      <a:pt x="4941" y="3174"/>
                      <a:pt x="4941" y="3174"/>
                    </a:cubicBezTo>
                    <a:cubicBezTo>
                      <a:pt x="5010" y="2756"/>
                      <a:pt x="5010" y="2756"/>
                      <a:pt x="5010" y="2756"/>
                    </a:cubicBezTo>
                    <a:cubicBezTo>
                      <a:pt x="5007" y="2756"/>
                      <a:pt x="5004" y="2755"/>
                      <a:pt x="5001" y="2755"/>
                    </a:cubicBezTo>
                    <a:cubicBezTo>
                      <a:pt x="4932" y="3169"/>
                      <a:pt x="4932" y="3169"/>
                      <a:pt x="4932" y="3169"/>
                    </a:cubicBezTo>
                    <a:cubicBezTo>
                      <a:pt x="4867" y="3129"/>
                      <a:pt x="4867" y="3129"/>
                      <a:pt x="4867" y="3129"/>
                    </a:cubicBezTo>
                    <a:cubicBezTo>
                      <a:pt x="4883" y="3116"/>
                      <a:pt x="4895" y="3098"/>
                      <a:pt x="4899" y="3076"/>
                    </a:cubicBezTo>
                    <a:cubicBezTo>
                      <a:pt x="4907" y="3029"/>
                      <a:pt x="4875" y="2986"/>
                      <a:pt x="4829" y="2978"/>
                    </a:cubicBezTo>
                    <a:cubicBezTo>
                      <a:pt x="4824" y="2977"/>
                      <a:pt x="4820" y="2977"/>
                      <a:pt x="4815" y="2977"/>
                    </a:cubicBezTo>
                    <a:cubicBezTo>
                      <a:pt x="4775" y="2977"/>
                      <a:pt x="4740" y="3005"/>
                      <a:pt x="4732" y="3046"/>
                    </a:cubicBezTo>
                    <a:cubicBezTo>
                      <a:pt x="4581" y="2953"/>
                      <a:pt x="4581" y="2953"/>
                      <a:pt x="4581" y="2953"/>
                    </a:cubicBezTo>
                    <a:cubicBezTo>
                      <a:pt x="4506" y="2907"/>
                      <a:pt x="4506" y="2907"/>
                      <a:pt x="4506" y="2907"/>
                    </a:cubicBezTo>
                    <a:cubicBezTo>
                      <a:pt x="4509" y="2901"/>
                      <a:pt x="4512" y="2894"/>
                      <a:pt x="4513" y="2887"/>
                    </a:cubicBezTo>
                    <a:cubicBezTo>
                      <a:pt x="4516" y="2873"/>
                      <a:pt x="4513" y="2859"/>
                      <a:pt x="4507" y="2847"/>
                    </a:cubicBezTo>
                    <a:cubicBezTo>
                      <a:pt x="4758" y="2699"/>
                      <a:pt x="4758" y="2699"/>
                      <a:pt x="4758" y="2699"/>
                    </a:cubicBezTo>
                    <a:cubicBezTo>
                      <a:pt x="4837" y="2653"/>
                      <a:pt x="4837" y="2653"/>
                      <a:pt x="4837" y="2653"/>
                    </a:cubicBezTo>
                    <a:cubicBezTo>
                      <a:pt x="4835" y="2651"/>
                      <a:pt x="4833" y="2649"/>
                      <a:pt x="4832" y="2647"/>
                    </a:cubicBezTo>
                    <a:cubicBezTo>
                      <a:pt x="4503" y="2840"/>
                      <a:pt x="4503" y="2840"/>
                      <a:pt x="4503" y="2840"/>
                    </a:cubicBezTo>
                    <a:cubicBezTo>
                      <a:pt x="4493" y="2825"/>
                      <a:pt x="4478" y="2815"/>
                      <a:pt x="4459" y="2811"/>
                    </a:cubicBezTo>
                    <a:cubicBezTo>
                      <a:pt x="4456" y="2811"/>
                      <a:pt x="4453" y="2811"/>
                      <a:pt x="4449" y="2811"/>
                    </a:cubicBezTo>
                    <a:cubicBezTo>
                      <a:pt x="4442" y="2811"/>
                      <a:pt x="4435" y="2812"/>
                      <a:pt x="4428" y="2814"/>
                    </a:cubicBezTo>
                    <a:cubicBezTo>
                      <a:pt x="4158" y="2126"/>
                      <a:pt x="4158" y="2126"/>
                      <a:pt x="4158" y="2126"/>
                    </a:cubicBezTo>
                    <a:cubicBezTo>
                      <a:pt x="4170" y="2120"/>
                      <a:pt x="4180" y="2111"/>
                      <a:pt x="4187" y="2099"/>
                    </a:cubicBezTo>
                    <a:cubicBezTo>
                      <a:pt x="4812" y="2397"/>
                      <a:pt x="4812" y="2397"/>
                      <a:pt x="4812" y="2397"/>
                    </a:cubicBezTo>
                    <a:cubicBezTo>
                      <a:pt x="4814" y="2394"/>
                      <a:pt x="4815" y="2392"/>
                      <a:pt x="4816" y="2389"/>
                    </a:cubicBezTo>
                    <a:cubicBezTo>
                      <a:pt x="4755" y="2360"/>
                      <a:pt x="4755" y="2360"/>
                      <a:pt x="4755" y="2360"/>
                    </a:cubicBezTo>
                    <a:cubicBezTo>
                      <a:pt x="4191" y="2091"/>
                      <a:pt x="4191" y="2091"/>
                      <a:pt x="4191" y="2091"/>
                    </a:cubicBezTo>
                    <a:cubicBezTo>
                      <a:pt x="4192" y="2087"/>
                      <a:pt x="4194" y="2082"/>
                      <a:pt x="4195" y="2078"/>
                    </a:cubicBezTo>
                    <a:cubicBezTo>
                      <a:pt x="4196" y="2072"/>
                      <a:pt x="4195" y="2066"/>
                      <a:pt x="4195" y="2060"/>
                    </a:cubicBezTo>
                    <a:cubicBezTo>
                      <a:pt x="4443" y="2017"/>
                      <a:pt x="4443" y="2017"/>
                      <a:pt x="4443" y="2017"/>
                    </a:cubicBezTo>
                    <a:cubicBezTo>
                      <a:pt x="4455" y="2026"/>
                      <a:pt x="4468" y="2033"/>
                      <a:pt x="4483" y="2035"/>
                    </a:cubicBezTo>
                    <a:cubicBezTo>
                      <a:pt x="4488" y="2036"/>
                      <a:pt x="4492" y="2036"/>
                      <a:pt x="4497" y="2036"/>
                    </a:cubicBezTo>
                    <a:cubicBezTo>
                      <a:pt x="4527" y="2036"/>
                      <a:pt x="4555" y="2020"/>
                      <a:pt x="4570" y="1995"/>
                    </a:cubicBezTo>
                    <a:cubicBezTo>
                      <a:pt x="4803" y="1955"/>
                      <a:pt x="4803" y="1955"/>
                      <a:pt x="4803" y="1955"/>
                    </a:cubicBezTo>
                    <a:cubicBezTo>
                      <a:pt x="4958" y="2265"/>
                      <a:pt x="4958" y="2265"/>
                      <a:pt x="4958" y="2265"/>
                    </a:cubicBezTo>
                    <a:cubicBezTo>
                      <a:pt x="4961" y="2264"/>
                      <a:pt x="4964" y="2263"/>
                      <a:pt x="4967" y="2262"/>
                    </a:cubicBezTo>
                    <a:cubicBezTo>
                      <a:pt x="4812" y="1953"/>
                      <a:pt x="4812" y="1953"/>
                      <a:pt x="4812" y="1953"/>
                    </a:cubicBezTo>
                    <a:cubicBezTo>
                      <a:pt x="4931" y="1933"/>
                      <a:pt x="4931" y="1933"/>
                      <a:pt x="4931" y="1933"/>
                    </a:cubicBezTo>
                    <a:cubicBezTo>
                      <a:pt x="4944" y="1949"/>
                      <a:pt x="4961" y="1960"/>
                      <a:pt x="4983" y="1964"/>
                    </a:cubicBezTo>
                    <a:cubicBezTo>
                      <a:pt x="4987" y="1964"/>
                      <a:pt x="4991" y="1965"/>
                      <a:pt x="4995" y="1965"/>
                    </a:cubicBezTo>
                    <a:cubicBezTo>
                      <a:pt x="4997" y="1965"/>
                      <a:pt x="4999" y="1965"/>
                      <a:pt x="5001" y="1965"/>
                    </a:cubicBezTo>
                    <a:cubicBezTo>
                      <a:pt x="5035" y="2251"/>
                      <a:pt x="5035" y="2251"/>
                      <a:pt x="5035" y="2251"/>
                    </a:cubicBezTo>
                    <a:cubicBezTo>
                      <a:pt x="5037" y="2251"/>
                      <a:pt x="5040" y="2251"/>
                      <a:pt x="5042" y="2251"/>
                    </a:cubicBezTo>
                    <a:cubicBezTo>
                      <a:pt x="5043" y="2251"/>
                      <a:pt x="5043" y="2251"/>
                      <a:pt x="5044" y="2251"/>
                    </a:cubicBezTo>
                    <a:cubicBezTo>
                      <a:pt x="5010" y="1963"/>
                      <a:pt x="5010" y="1963"/>
                      <a:pt x="5010" y="1963"/>
                    </a:cubicBezTo>
                    <a:cubicBezTo>
                      <a:pt x="5044" y="1957"/>
                      <a:pt x="5071" y="1931"/>
                      <a:pt x="5077" y="1896"/>
                    </a:cubicBezTo>
                    <a:cubicBezTo>
                      <a:pt x="5085" y="1852"/>
                      <a:pt x="5054" y="1809"/>
                      <a:pt x="5010" y="1802"/>
                    </a:cubicBezTo>
                    <a:cubicBezTo>
                      <a:pt x="5005" y="1801"/>
                      <a:pt x="5001" y="1801"/>
                      <a:pt x="4996" y="1801"/>
                    </a:cubicBezTo>
                    <a:cubicBezTo>
                      <a:pt x="4984" y="1801"/>
                      <a:pt x="4973" y="1803"/>
                      <a:pt x="4962" y="1808"/>
                    </a:cubicBezTo>
                    <a:moveTo>
                      <a:pt x="4923" y="1847"/>
                    </a:moveTo>
                    <a:cubicBezTo>
                      <a:pt x="4749" y="1826"/>
                      <a:pt x="4749" y="1826"/>
                      <a:pt x="4749" y="1826"/>
                    </a:cubicBezTo>
                    <a:cubicBezTo>
                      <a:pt x="4576" y="1481"/>
                      <a:pt x="4576" y="1481"/>
                      <a:pt x="4576" y="1481"/>
                    </a:cubicBezTo>
                    <a:cubicBezTo>
                      <a:pt x="4707" y="1422"/>
                      <a:pt x="4707" y="1422"/>
                      <a:pt x="4707" y="1422"/>
                    </a:cubicBezTo>
                    <a:cubicBezTo>
                      <a:pt x="4713" y="1434"/>
                      <a:pt x="4724" y="1442"/>
                      <a:pt x="4738" y="1445"/>
                    </a:cubicBezTo>
                    <a:cubicBezTo>
                      <a:pt x="4740" y="1445"/>
                      <a:pt x="4743" y="1445"/>
                      <a:pt x="4745" y="1445"/>
                    </a:cubicBezTo>
                    <a:cubicBezTo>
                      <a:pt x="4751" y="1445"/>
                      <a:pt x="4757" y="1444"/>
                      <a:pt x="4762" y="1442"/>
                    </a:cubicBezTo>
                    <a:cubicBezTo>
                      <a:pt x="4954" y="1813"/>
                      <a:pt x="4954" y="1813"/>
                      <a:pt x="4954" y="1813"/>
                    </a:cubicBezTo>
                    <a:cubicBezTo>
                      <a:pt x="4941" y="1821"/>
                      <a:pt x="4930" y="1832"/>
                      <a:pt x="4923" y="1847"/>
                    </a:cubicBezTo>
                    <a:moveTo>
                      <a:pt x="2531" y="1889"/>
                    </a:moveTo>
                    <a:cubicBezTo>
                      <a:pt x="1984" y="1502"/>
                      <a:pt x="1984" y="1502"/>
                      <a:pt x="1984" y="1502"/>
                    </a:cubicBezTo>
                    <a:cubicBezTo>
                      <a:pt x="1989" y="1495"/>
                      <a:pt x="1992" y="1487"/>
                      <a:pt x="1993" y="1479"/>
                    </a:cubicBezTo>
                    <a:cubicBezTo>
                      <a:pt x="1995" y="1470"/>
                      <a:pt x="1994" y="1461"/>
                      <a:pt x="1992" y="1453"/>
                    </a:cubicBezTo>
                    <a:cubicBezTo>
                      <a:pt x="2702" y="1233"/>
                      <a:pt x="2702" y="1233"/>
                      <a:pt x="2702" y="1233"/>
                    </a:cubicBezTo>
                    <a:cubicBezTo>
                      <a:pt x="2712" y="1248"/>
                      <a:pt x="2726" y="1258"/>
                      <a:pt x="2744" y="1262"/>
                    </a:cubicBezTo>
                    <a:cubicBezTo>
                      <a:pt x="2719" y="1355"/>
                      <a:pt x="2719" y="1355"/>
                      <a:pt x="2719" y="1355"/>
                    </a:cubicBezTo>
                    <a:cubicBezTo>
                      <a:pt x="2586" y="1861"/>
                      <a:pt x="2586" y="1861"/>
                      <a:pt x="2586" y="1861"/>
                    </a:cubicBezTo>
                    <a:cubicBezTo>
                      <a:pt x="2585" y="1861"/>
                      <a:pt x="2585" y="1861"/>
                      <a:pt x="2584" y="1861"/>
                    </a:cubicBezTo>
                    <a:cubicBezTo>
                      <a:pt x="2562" y="1861"/>
                      <a:pt x="2543" y="1872"/>
                      <a:pt x="2531" y="1889"/>
                    </a:cubicBezTo>
                    <a:moveTo>
                      <a:pt x="733" y="1839"/>
                    </a:moveTo>
                    <a:cubicBezTo>
                      <a:pt x="557" y="1703"/>
                      <a:pt x="557" y="1703"/>
                      <a:pt x="557" y="1703"/>
                    </a:cubicBezTo>
                    <a:cubicBezTo>
                      <a:pt x="578" y="1673"/>
                      <a:pt x="579" y="1632"/>
                      <a:pt x="557" y="1600"/>
                    </a:cubicBezTo>
                    <a:cubicBezTo>
                      <a:pt x="556" y="1599"/>
                      <a:pt x="555" y="1598"/>
                      <a:pt x="554" y="1597"/>
                    </a:cubicBezTo>
                    <a:cubicBezTo>
                      <a:pt x="947" y="1210"/>
                      <a:pt x="947" y="1210"/>
                      <a:pt x="947" y="1210"/>
                    </a:cubicBezTo>
                    <a:cubicBezTo>
                      <a:pt x="796" y="1818"/>
                      <a:pt x="796" y="1818"/>
                      <a:pt x="796" y="1818"/>
                    </a:cubicBezTo>
                    <a:cubicBezTo>
                      <a:pt x="795" y="1818"/>
                      <a:pt x="794" y="1818"/>
                      <a:pt x="793" y="1817"/>
                    </a:cubicBezTo>
                    <a:cubicBezTo>
                      <a:pt x="789" y="1817"/>
                      <a:pt x="786" y="1817"/>
                      <a:pt x="782" y="1817"/>
                    </a:cubicBezTo>
                    <a:cubicBezTo>
                      <a:pt x="773" y="1817"/>
                      <a:pt x="763" y="1819"/>
                      <a:pt x="755" y="1822"/>
                    </a:cubicBezTo>
                    <a:cubicBezTo>
                      <a:pt x="748" y="1826"/>
                      <a:pt x="748" y="1826"/>
                      <a:pt x="748" y="1826"/>
                    </a:cubicBezTo>
                    <a:cubicBezTo>
                      <a:pt x="742" y="1830"/>
                      <a:pt x="737" y="1834"/>
                      <a:pt x="733" y="1839"/>
                    </a:cubicBezTo>
                    <a:moveTo>
                      <a:pt x="4355" y="1163"/>
                    </a:moveTo>
                    <a:cubicBezTo>
                      <a:pt x="4371" y="1163"/>
                      <a:pt x="4387" y="1159"/>
                      <a:pt x="4401" y="1150"/>
                    </a:cubicBezTo>
                    <a:cubicBezTo>
                      <a:pt x="4564" y="1477"/>
                      <a:pt x="4564" y="1477"/>
                      <a:pt x="4564" y="1477"/>
                    </a:cubicBezTo>
                    <a:cubicBezTo>
                      <a:pt x="4040" y="1711"/>
                      <a:pt x="4040" y="1711"/>
                      <a:pt x="4040" y="1711"/>
                    </a:cubicBezTo>
                    <a:cubicBezTo>
                      <a:pt x="4036" y="1704"/>
                      <a:pt x="4031" y="1697"/>
                      <a:pt x="4025" y="1692"/>
                    </a:cubicBezTo>
                    <a:cubicBezTo>
                      <a:pt x="4316" y="1154"/>
                      <a:pt x="4316" y="1154"/>
                      <a:pt x="4316" y="1154"/>
                    </a:cubicBezTo>
                    <a:cubicBezTo>
                      <a:pt x="4329" y="1160"/>
                      <a:pt x="4342" y="1163"/>
                      <a:pt x="4355" y="1163"/>
                    </a:cubicBezTo>
                    <a:moveTo>
                      <a:pt x="831" y="1839"/>
                    </a:moveTo>
                    <a:cubicBezTo>
                      <a:pt x="824" y="1831"/>
                      <a:pt x="815" y="1825"/>
                      <a:pt x="805" y="1821"/>
                    </a:cubicBezTo>
                    <a:cubicBezTo>
                      <a:pt x="960" y="1198"/>
                      <a:pt x="960" y="1198"/>
                      <a:pt x="960" y="1198"/>
                    </a:cubicBezTo>
                    <a:cubicBezTo>
                      <a:pt x="1036" y="1122"/>
                      <a:pt x="1036" y="1122"/>
                      <a:pt x="1036" y="1122"/>
                    </a:cubicBezTo>
                    <a:cubicBezTo>
                      <a:pt x="1187" y="1511"/>
                      <a:pt x="1187" y="1511"/>
                      <a:pt x="1187" y="1511"/>
                    </a:cubicBezTo>
                    <a:cubicBezTo>
                      <a:pt x="1176" y="1515"/>
                      <a:pt x="1168" y="1523"/>
                      <a:pt x="1161" y="1532"/>
                    </a:cubicBezTo>
                    <a:cubicBezTo>
                      <a:pt x="1157" y="1539"/>
                      <a:pt x="1157" y="1539"/>
                      <a:pt x="1157" y="1539"/>
                    </a:cubicBezTo>
                    <a:cubicBezTo>
                      <a:pt x="1153" y="1545"/>
                      <a:pt x="1151" y="1552"/>
                      <a:pt x="1149" y="1559"/>
                    </a:cubicBezTo>
                    <a:cubicBezTo>
                      <a:pt x="1147" y="1576"/>
                      <a:pt x="1151" y="1592"/>
                      <a:pt x="1159" y="1605"/>
                    </a:cubicBezTo>
                    <a:cubicBezTo>
                      <a:pt x="831" y="1839"/>
                      <a:pt x="831" y="1839"/>
                      <a:pt x="831" y="1839"/>
                    </a:cubicBezTo>
                    <a:moveTo>
                      <a:pt x="4573" y="1473"/>
                    </a:moveTo>
                    <a:cubicBezTo>
                      <a:pt x="4409" y="1145"/>
                      <a:pt x="4409" y="1145"/>
                      <a:pt x="4409" y="1145"/>
                    </a:cubicBezTo>
                    <a:cubicBezTo>
                      <a:pt x="4419" y="1138"/>
                      <a:pt x="4427" y="1128"/>
                      <a:pt x="4433" y="1118"/>
                    </a:cubicBezTo>
                    <a:cubicBezTo>
                      <a:pt x="4709" y="1375"/>
                      <a:pt x="4709" y="1375"/>
                      <a:pt x="4709" y="1375"/>
                    </a:cubicBezTo>
                    <a:cubicBezTo>
                      <a:pt x="4705" y="1380"/>
                      <a:pt x="4702" y="1386"/>
                      <a:pt x="4701" y="1393"/>
                    </a:cubicBezTo>
                    <a:cubicBezTo>
                      <a:pt x="4700" y="1401"/>
                      <a:pt x="4701" y="1408"/>
                      <a:pt x="4703" y="1415"/>
                    </a:cubicBezTo>
                    <a:cubicBezTo>
                      <a:pt x="4573" y="1473"/>
                      <a:pt x="4573" y="1473"/>
                      <a:pt x="4573" y="1473"/>
                    </a:cubicBezTo>
                    <a:moveTo>
                      <a:pt x="4642" y="1300"/>
                    </a:moveTo>
                    <a:cubicBezTo>
                      <a:pt x="4437" y="1109"/>
                      <a:pt x="4437" y="1109"/>
                      <a:pt x="4437" y="1109"/>
                    </a:cubicBezTo>
                    <a:cubicBezTo>
                      <a:pt x="4439" y="1103"/>
                      <a:pt x="4441" y="1097"/>
                      <a:pt x="4443" y="1091"/>
                    </a:cubicBezTo>
                    <a:cubicBezTo>
                      <a:pt x="4642" y="1300"/>
                      <a:pt x="4642" y="1300"/>
                      <a:pt x="4642" y="1300"/>
                    </a:cubicBezTo>
                    <a:moveTo>
                      <a:pt x="964" y="1181"/>
                    </a:moveTo>
                    <a:cubicBezTo>
                      <a:pt x="996" y="1050"/>
                      <a:pt x="996" y="1050"/>
                      <a:pt x="996" y="1050"/>
                    </a:cubicBezTo>
                    <a:cubicBezTo>
                      <a:pt x="997" y="1050"/>
                      <a:pt x="998" y="1050"/>
                      <a:pt x="998" y="1050"/>
                    </a:cubicBezTo>
                    <a:cubicBezTo>
                      <a:pt x="1002" y="1051"/>
                      <a:pt x="1005" y="1051"/>
                      <a:pt x="1009" y="1051"/>
                    </a:cubicBezTo>
                    <a:cubicBezTo>
                      <a:pt x="1022" y="1087"/>
                      <a:pt x="1022" y="1087"/>
                      <a:pt x="1022" y="1087"/>
                    </a:cubicBezTo>
                    <a:cubicBezTo>
                      <a:pt x="1033" y="1113"/>
                      <a:pt x="1033" y="1113"/>
                      <a:pt x="1033" y="1113"/>
                    </a:cubicBezTo>
                    <a:cubicBezTo>
                      <a:pt x="964" y="1181"/>
                      <a:pt x="964" y="1181"/>
                      <a:pt x="964" y="1181"/>
                    </a:cubicBezTo>
                    <a:moveTo>
                      <a:pt x="1194" y="1508"/>
                    </a:moveTo>
                    <a:cubicBezTo>
                      <a:pt x="1043" y="1116"/>
                      <a:pt x="1043" y="1116"/>
                      <a:pt x="1043" y="1116"/>
                    </a:cubicBezTo>
                    <a:cubicBezTo>
                      <a:pt x="1145" y="1015"/>
                      <a:pt x="1145" y="1015"/>
                      <a:pt x="1145" y="1015"/>
                    </a:cubicBezTo>
                    <a:cubicBezTo>
                      <a:pt x="1870" y="1439"/>
                      <a:pt x="1870" y="1439"/>
                      <a:pt x="1870" y="1439"/>
                    </a:cubicBezTo>
                    <a:cubicBezTo>
                      <a:pt x="1867" y="1444"/>
                      <a:pt x="1865" y="1451"/>
                      <a:pt x="1864" y="1457"/>
                    </a:cubicBezTo>
                    <a:cubicBezTo>
                      <a:pt x="1863" y="1463"/>
                      <a:pt x="1863" y="1468"/>
                      <a:pt x="1863" y="1473"/>
                    </a:cubicBezTo>
                    <a:cubicBezTo>
                      <a:pt x="1773" y="1486"/>
                      <a:pt x="1773" y="1486"/>
                      <a:pt x="1773" y="1486"/>
                    </a:cubicBezTo>
                    <a:cubicBezTo>
                      <a:pt x="1278" y="1557"/>
                      <a:pt x="1278" y="1557"/>
                      <a:pt x="1278" y="1557"/>
                    </a:cubicBezTo>
                    <a:cubicBezTo>
                      <a:pt x="1273" y="1531"/>
                      <a:pt x="1252" y="1510"/>
                      <a:pt x="1225" y="1505"/>
                    </a:cubicBezTo>
                    <a:cubicBezTo>
                      <a:pt x="1222" y="1505"/>
                      <a:pt x="1218" y="1504"/>
                      <a:pt x="1215" y="1504"/>
                    </a:cubicBezTo>
                    <a:cubicBezTo>
                      <a:pt x="1208" y="1504"/>
                      <a:pt x="1201" y="1506"/>
                      <a:pt x="1194" y="1508"/>
                    </a:cubicBezTo>
                    <a:moveTo>
                      <a:pt x="1039" y="1107"/>
                    </a:moveTo>
                    <a:cubicBezTo>
                      <a:pt x="1031" y="1087"/>
                      <a:pt x="1031" y="1087"/>
                      <a:pt x="1031" y="1087"/>
                    </a:cubicBezTo>
                    <a:cubicBezTo>
                      <a:pt x="1018" y="1051"/>
                      <a:pt x="1018" y="1051"/>
                      <a:pt x="1018" y="1051"/>
                    </a:cubicBezTo>
                    <a:cubicBezTo>
                      <a:pt x="1054" y="1049"/>
                      <a:pt x="1086" y="1023"/>
                      <a:pt x="1095" y="985"/>
                    </a:cubicBezTo>
                    <a:cubicBezTo>
                      <a:pt x="1137" y="1010"/>
                      <a:pt x="1137" y="1010"/>
                      <a:pt x="1137" y="1010"/>
                    </a:cubicBezTo>
                    <a:cubicBezTo>
                      <a:pt x="1039" y="1107"/>
                      <a:pt x="1039" y="1107"/>
                      <a:pt x="1039" y="1107"/>
                    </a:cubicBezTo>
                    <a:moveTo>
                      <a:pt x="4312" y="996"/>
                    </a:moveTo>
                    <a:cubicBezTo>
                      <a:pt x="4242" y="881"/>
                      <a:pt x="4242" y="881"/>
                      <a:pt x="4242" y="881"/>
                    </a:cubicBezTo>
                    <a:cubicBezTo>
                      <a:pt x="4343" y="986"/>
                      <a:pt x="4343" y="986"/>
                      <a:pt x="4343" y="986"/>
                    </a:cubicBezTo>
                    <a:cubicBezTo>
                      <a:pt x="4332" y="987"/>
                      <a:pt x="4322" y="991"/>
                      <a:pt x="4312" y="996"/>
                    </a:cubicBezTo>
                    <a:moveTo>
                      <a:pt x="4274" y="1037"/>
                    </a:moveTo>
                    <a:cubicBezTo>
                      <a:pt x="4071" y="931"/>
                      <a:pt x="4071" y="931"/>
                      <a:pt x="4071" y="931"/>
                    </a:cubicBezTo>
                    <a:cubicBezTo>
                      <a:pt x="4189" y="874"/>
                      <a:pt x="4189" y="874"/>
                      <a:pt x="4189" y="874"/>
                    </a:cubicBezTo>
                    <a:cubicBezTo>
                      <a:pt x="4194" y="880"/>
                      <a:pt x="4201" y="884"/>
                      <a:pt x="4210" y="885"/>
                    </a:cubicBezTo>
                    <a:cubicBezTo>
                      <a:pt x="4212" y="886"/>
                      <a:pt x="4214" y="886"/>
                      <a:pt x="4216" y="886"/>
                    </a:cubicBezTo>
                    <a:cubicBezTo>
                      <a:pt x="4222" y="886"/>
                      <a:pt x="4228" y="885"/>
                      <a:pt x="4233" y="882"/>
                    </a:cubicBezTo>
                    <a:cubicBezTo>
                      <a:pt x="4304" y="1001"/>
                      <a:pt x="4304" y="1001"/>
                      <a:pt x="4304" y="1001"/>
                    </a:cubicBezTo>
                    <a:cubicBezTo>
                      <a:pt x="4304" y="1001"/>
                      <a:pt x="4304" y="1001"/>
                      <a:pt x="4303" y="1001"/>
                    </a:cubicBezTo>
                    <a:cubicBezTo>
                      <a:pt x="4290" y="1011"/>
                      <a:pt x="4281" y="1023"/>
                      <a:pt x="4274" y="1037"/>
                    </a:cubicBezTo>
                    <a:moveTo>
                      <a:pt x="2702" y="1165"/>
                    </a:moveTo>
                    <a:cubicBezTo>
                      <a:pt x="2586" y="1087"/>
                      <a:pt x="2586" y="1087"/>
                      <a:pt x="2586" y="1087"/>
                    </a:cubicBezTo>
                    <a:cubicBezTo>
                      <a:pt x="2151" y="793"/>
                      <a:pt x="2151" y="793"/>
                      <a:pt x="2151" y="793"/>
                    </a:cubicBezTo>
                    <a:cubicBezTo>
                      <a:pt x="2329" y="841"/>
                      <a:pt x="2329" y="841"/>
                      <a:pt x="2329" y="841"/>
                    </a:cubicBezTo>
                    <a:cubicBezTo>
                      <a:pt x="2329" y="842"/>
                      <a:pt x="2328" y="843"/>
                      <a:pt x="2328" y="844"/>
                    </a:cubicBezTo>
                    <a:cubicBezTo>
                      <a:pt x="2320" y="890"/>
                      <a:pt x="2351" y="934"/>
                      <a:pt x="2398" y="942"/>
                    </a:cubicBezTo>
                    <a:cubicBezTo>
                      <a:pt x="2402" y="943"/>
                      <a:pt x="2407" y="943"/>
                      <a:pt x="2412" y="943"/>
                    </a:cubicBezTo>
                    <a:cubicBezTo>
                      <a:pt x="2453" y="943"/>
                      <a:pt x="2489" y="914"/>
                      <a:pt x="2496" y="872"/>
                    </a:cubicBezTo>
                    <a:cubicBezTo>
                      <a:pt x="2497" y="862"/>
                      <a:pt x="2497" y="851"/>
                      <a:pt x="2495" y="842"/>
                    </a:cubicBezTo>
                    <a:cubicBezTo>
                      <a:pt x="2500" y="840"/>
                      <a:pt x="2500" y="840"/>
                      <a:pt x="2500" y="840"/>
                    </a:cubicBezTo>
                    <a:cubicBezTo>
                      <a:pt x="2798" y="962"/>
                      <a:pt x="2798" y="962"/>
                      <a:pt x="2798" y="962"/>
                    </a:cubicBezTo>
                    <a:cubicBezTo>
                      <a:pt x="2797" y="965"/>
                      <a:pt x="2796" y="967"/>
                      <a:pt x="2796" y="969"/>
                    </a:cubicBezTo>
                    <a:cubicBezTo>
                      <a:pt x="2791" y="997"/>
                      <a:pt x="2807" y="1023"/>
                      <a:pt x="2832" y="1032"/>
                    </a:cubicBezTo>
                    <a:cubicBezTo>
                      <a:pt x="2787" y="1140"/>
                      <a:pt x="2787" y="1140"/>
                      <a:pt x="2787" y="1140"/>
                    </a:cubicBezTo>
                    <a:cubicBezTo>
                      <a:pt x="2781" y="1137"/>
                      <a:pt x="2775" y="1135"/>
                      <a:pt x="2769" y="1134"/>
                    </a:cubicBezTo>
                    <a:cubicBezTo>
                      <a:pt x="2765" y="1133"/>
                      <a:pt x="2761" y="1133"/>
                      <a:pt x="2758" y="1133"/>
                    </a:cubicBezTo>
                    <a:cubicBezTo>
                      <a:pt x="2734" y="1133"/>
                      <a:pt x="2713" y="1146"/>
                      <a:pt x="2702" y="1165"/>
                    </a:cubicBezTo>
                    <a:moveTo>
                      <a:pt x="4309" y="727"/>
                    </a:moveTo>
                    <a:cubicBezTo>
                      <a:pt x="4325" y="727"/>
                      <a:pt x="4341" y="722"/>
                      <a:pt x="4355" y="715"/>
                    </a:cubicBezTo>
                    <a:cubicBezTo>
                      <a:pt x="4734" y="1357"/>
                      <a:pt x="4734" y="1357"/>
                      <a:pt x="4734" y="1357"/>
                    </a:cubicBezTo>
                    <a:cubicBezTo>
                      <a:pt x="4728" y="1359"/>
                      <a:pt x="4722" y="1362"/>
                      <a:pt x="4718" y="1366"/>
                    </a:cubicBezTo>
                    <a:cubicBezTo>
                      <a:pt x="4444" y="1078"/>
                      <a:pt x="4444" y="1078"/>
                      <a:pt x="4444" y="1078"/>
                    </a:cubicBezTo>
                    <a:cubicBezTo>
                      <a:pt x="4445" y="1059"/>
                      <a:pt x="4440" y="1039"/>
                      <a:pt x="4428" y="1022"/>
                    </a:cubicBezTo>
                    <a:cubicBezTo>
                      <a:pt x="4410" y="998"/>
                      <a:pt x="4383" y="985"/>
                      <a:pt x="4355" y="985"/>
                    </a:cubicBezTo>
                    <a:cubicBezTo>
                      <a:pt x="4355" y="985"/>
                      <a:pt x="4355" y="985"/>
                      <a:pt x="4355" y="985"/>
                    </a:cubicBezTo>
                    <a:cubicBezTo>
                      <a:pt x="4247" y="871"/>
                      <a:pt x="4247" y="871"/>
                      <a:pt x="4247" y="871"/>
                    </a:cubicBezTo>
                    <a:cubicBezTo>
                      <a:pt x="4251" y="866"/>
                      <a:pt x="4254" y="860"/>
                      <a:pt x="4255" y="853"/>
                    </a:cubicBezTo>
                    <a:cubicBezTo>
                      <a:pt x="4258" y="835"/>
                      <a:pt x="4249" y="819"/>
                      <a:pt x="4234" y="811"/>
                    </a:cubicBezTo>
                    <a:cubicBezTo>
                      <a:pt x="4268" y="717"/>
                      <a:pt x="4268" y="717"/>
                      <a:pt x="4268" y="717"/>
                    </a:cubicBezTo>
                    <a:cubicBezTo>
                      <a:pt x="4276" y="721"/>
                      <a:pt x="4284" y="724"/>
                      <a:pt x="4293" y="725"/>
                    </a:cubicBezTo>
                    <a:cubicBezTo>
                      <a:pt x="4298" y="726"/>
                      <a:pt x="4303" y="727"/>
                      <a:pt x="4309" y="727"/>
                    </a:cubicBezTo>
                    <a:moveTo>
                      <a:pt x="4744" y="1356"/>
                    </a:moveTo>
                    <a:cubicBezTo>
                      <a:pt x="4363" y="710"/>
                      <a:pt x="4363" y="710"/>
                      <a:pt x="4363" y="710"/>
                    </a:cubicBezTo>
                    <a:cubicBezTo>
                      <a:pt x="4365" y="708"/>
                      <a:pt x="4368" y="707"/>
                      <a:pt x="4370" y="705"/>
                    </a:cubicBezTo>
                    <a:cubicBezTo>
                      <a:pt x="5228" y="1905"/>
                      <a:pt x="5228" y="1905"/>
                      <a:pt x="5228" y="1905"/>
                    </a:cubicBezTo>
                    <a:cubicBezTo>
                      <a:pt x="5227" y="1906"/>
                      <a:pt x="5226" y="1907"/>
                      <a:pt x="5225" y="1908"/>
                    </a:cubicBezTo>
                    <a:cubicBezTo>
                      <a:pt x="4779" y="1430"/>
                      <a:pt x="4779" y="1430"/>
                      <a:pt x="4779" y="1430"/>
                    </a:cubicBezTo>
                    <a:cubicBezTo>
                      <a:pt x="4784" y="1424"/>
                      <a:pt x="4788" y="1417"/>
                      <a:pt x="4789" y="1408"/>
                    </a:cubicBezTo>
                    <a:cubicBezTo>
                      <a:pt x="4793" y="1384"/>
                      <a:pt x="4777" y="1361"/>
                      <a:pt x="4753" y="1356"/>
                    </a:cubicBezTo>
                    <a:cubicBezTo>
                      <a:pt x="4750" y="1356"/>
                      <a:pt x="4747" y="1356"/>
                      <a:pt x="4745" y="1356"/>
                    </a:cubicBezTo>
                    <a:cubicBezTo>
                      <a:pt x="4744" y="1356"/>
                      <a:pt x="4744" y="1356"/>
                      <a:pt x="4744" y="1356"/>
                    </a:cubicBezTo>
                    <a:moveTo>
                      <a:pt x="2800" y="955"/>
                    </a:moveTo>
                    <a:cubicBezTo>
                      <a:pt x="2513" y="837"/>
                      <a:pt x="2513" y="837"/>
                      <a:pt x="2513" y="837"/>
                    </a:cubicBezTo>
                    <a:cubicBezTo>
                      <a:pt x="3197" y="662"/>
                      <a:pt x="3197" y="662"/>
                      <a:pt x="3197" y="662"/>
                    </a:cubicBezTo>
                    <a:cubicBezTo>
                      <a:pt x="3199" y="664"/>
                      <a:pt x="3200" y="667"/>
                      <a:pt x="3202" y="670"/>
                    </a:cubicBezTo>
                    <a:cubicBezTo>
                      <a:pt x="2896" y="943"/>
                      <a:pt x="2896" y="943"/>
                      <a:pt x="2896" y="943"/>
                    </a:cubicBezTo>
                    <a:cubicBezTo>
                      <a:pt x="2887" y="932"/>
                      <a:pt x="2875" y="925"/>
                      <a:pt x="2861" y="923"/>
                    </a:cubicBezTo>
                    <a:cubicBezTo>
                      <a:pt x="2858" y="922"/>
                      <a:pt x="2855" y="922"/>
                      <a:pt x="2852" y="922"/>
                    </a:cubicBezTo>
                    <a:cubicBezTo>
                      <a:pt x="2830" y="922"/>
                      <a:pt x="2810" y="935"/>
                      <a:pt x="2800" y="955"/>
                    </a:cubicBezTo>
                    <a:moveTo>
                      <a:pt x="3492" y="843"/>
                    </a:moveTo>
                    <a:cubicBezTo>
                      <a:pt x="3304" y="671"/>
                      <a:pt x="3304" y="671"/>
                      <a:pt x="3304" y="671"/>
                    </a:cubicBezTo>
                    <a:cubicBezTo>
                      <a:pt x="3311" y="662"/>
                      <a:pt x="3316" y="652"/>
                      <a:pt x="3318" y="640"/>
                    </a:cubicBezTo>
                    <a:cubicBezTo>
                      <a:pt x="3319" y="637"/>
                      <a:pt x="3318" y="635"/>
                      <a:pt x="3319" y="632"/>
                    </a:cubicBezTo>
                    <a:cubicBezTo>
                      <a:pt x="3467" y="628"/>
                      <a:pt x="3467" y="628"/>
                      <a:pt x="3467" y="628"/>
                    </a:cubicBezTo>
                    <a:cubicBezTo>
                      <a:pt x="4052" y="932"/>
                      <a:pt x="4052" y="932"/>
                      <a:pt x="4052" y="932"/>
                    </a:cubicBezTo>
                    <a:cubicBezTo>
                      <a:pt x="3893" y="1009"/>
                      <a:pt x="3893" y="1009"/>
                      <a:pt x="3893" y="1009"/>
                    </a:cubicBezTo>
                    <a:cubicBezTo>
                      <a:pt x="3894" y="1012"/>
                      <a:pt x="3894" y="1014"/>
                      <a:pt x="3894" y="1017"/>
                    </a:cubicBezTo>
                    <a:cubicBezTo>
                      <a:pt x="4061" y="936"/>
                      <a:pt x="4061" y="936"/>
                      <a:pt x="4061" y="936"/>
                    </a:cubicBezTo>
                    <a:cubicBezTo>
                      <a:pt x="4271" y="1046"/>
                      <a:pt x="4271" y="1046"/>
                      <a:pt x="4271" y="1046"/>
                    </a:cubicBezTo>
                    <a:cubicBezTo>
                      <a:pt x="4262" y="1072"/>
                      <a:pt x="4265" y="1102"/>
                      <a:pt x="4283" y="1126"/>
                    </a:cubicBezTo>
                    <a:cubicBezTo>
                      <a:pt x="4290" y="1136"/>
                      <a:pt x="4299" y="1144"/>
                      <a:pt x="4309" y="1150"/>
                    </a:cubicBezTo>
                    <a:cubicBezTo>
                      <a:pt x="4018" y="1687"/>
                      <a:pt x="4018" y="1687"/>
                      <a:pt x="4018" y="1687"/>
                    </a:cubicBezTo>
                    <a:cubicBezTo>
                      <a:pt x="4011" y="1682"/>
                      <a:pt x="4003" y="1679"/>
                      <a:pt x="3994" y="1678"/>
                    </a:cubicBezTo>
                    <a:cubicBezTo>
                      <a:pt x="3990" y="1677"/>
                      <a:pt x="3987" y="1677"/>
                      <a:pt x="3983" y="1677"/>
                    </a:cubicBezTo>
                    <a:cubicBezTo>
                      <a:pt x="3978" y="1677"/>
                      <a:pt x="3973" y="1677"/>
                      <a:pt x="3968" y="1678"/>
                    </a:cubicBezTo>
                    <a:cubicBezTo>
                      <a:pt x="3832" y="1305"/>
                      <a:pt x="3832" y="1305"/>
                      <a:pt x="3832" y="1305"/>
                    </a:cubicBezTo>
                    <a:cubicBezTo>
                      <a:pt x="3808" y="1239"/>
                      <a:pt x="3808" y="1239"/>
                      <a:pt x="3808" y="1239"/>
                    </a:cubicBezTo>
                    <a:cubicBezTo>
                      <a:pt x="3806" y="1241"/>
                      <a:pt x="3804" y="1243"/>
                      <a:pt x="3802" y="1245"/>
                    </a:cubicBezTo>
                    <a:cubicBezTo>
                      <a:pt x="3850" y="1377"/>
                      <a:pt x="3850" y="1377"/>
                      <a:pt x="3850" y="1377"/>
                    </a:cubicBezTo>
                    <a:cubicBezTo>
                      <a:pt x="3961" y="1681"/>
                      <a:pt x="3961" y="1681"/>
                      <a:pt x="3961" y="1681"/>
                    </a:cubicBezTo>
                    <a:cubicBezTo>
                      <a:pt x="3957" y="1682"/>
                      <a:pt x="3954" y="1684"/>
                      <a:pt x="3951" y="1686"/>
                    </a:cubicBezTo>
                    <a:cubicBezTo>
                      <a:pt x="3904" y="1622"/>
                      <a:pt x="3904" y="1622"/>
                      <a:pt x="3904" y="1622"/>
                    </a:cubicBezTo>
                    <a:cubicBezTo>
                      <a:pt x="3664" y="1300"/>
                      <a:pt x="3664" y="1300"/>
                      <a:pt x="3664" y="1300"/>
                    </a:cubicBezTo>
                    <a:cubicBezTo>
                      <a:pt x="3660" y="1300"/>
                      <a:pt x="3657" y="1301"/>
                      <a:pt x="3654" y="1301"/>
                    </a:cubicBezTo>
                    <a:cubicBezTo>
                      <a:pt x="3944" y="1690"/>
                      <a:pt x="3944" y="1690"/>
                      <a:pt x="3944" y="1690"/>
                    </a:cubicBezTo>
                    <a:cubicBezTo>
                      <a:pt x="3931" y="1700"/>
                      <a:pt x="3921" y="1714"/>
                      <a:pt x="3918" y="1732"/>
                    </a:cubicBezTo>
                    <a:cubicBezTo>
                      <a:pt x="3918" y="1736"/>
                      <a:pt x="3917" y="1741"/>
                      <a:pt x="3918" y="1745"/>
                    </a:cubicBezTo>
                    <a:cubicBezTo>
                      <a:pt x="2735" y="1899"/>
                      <a:pt x="2735" y="1899"/>
                      <a:pt x="2735" y="1899"/>
                    </a:cubicBezTo>
                    <a:cubicBezTo>
                      <a:pt x="2648" y="1910"/>
                      <a:pt x="2648" y="1910"/>
                      <a:pt x="2648" y="1910"/>
                    </a:cubicBezTo>
                    <a:cubicBezTo>
                      <a:pt x="2645" y="1898"/>
                      <a:pt x="2639" y="1888"/>
                      <a:pt x="2630" y="1879"/>
                    </a:cubicBezTo>
                    <a:cubicBezTo>
                      <a:pt x="2861" y="1678"/>
                      <a:pt x="2861" y="1678"/>
                      <a:pt x="2861" y="1678"/>
                    </a:cubicBezTo>
                    <a:cubicBezTo>
                      <a:pt x="3427" y="1182"/>
                      <a:pt x="3427" y="1182"/>
                      <a:pt x="3427" y="1182"/>
                    </a:cubicBezTo>
                    <a:cubicBezTo>
                      <a:pt x="3426" y="1180"/>
                      <a:pt x="3424" y="1177"/>
                      <a:pt x="3423" y="1175"/>
                    </a:cubicBezTo>
                    <a:cubicBezTo>
                      <a:pt x="2624" y="1874"/>
                      <a:pt x="2624" y="1874"/>
                      <a:pt x="2624" y="1874"/>
                    </a:cubicBezTo>
                    <a:cubicBezTo>
                      <a:pt x="2616" y="1868"/>
                      <a:pt x="2606" y="1863"/>
                      <a:pt x="2595" y="1861"/>
                    </a:cubicBezTo>
                    <a:cubicBezTo>
                      <a:pt x="2595" y="1861"/>
                      <a:pt x="2594" y="1861"/>
                      <a:pt x="2594" y="1861"/>
                    </a:cubicBezTo>
                    <a:cubicBezTo>
                      <a:pt x="2729" y="1349"/>
                      <a:pt x="2729" y="1349"/>
                      <a:pt x="2729" y="1349"/>
                    </a:cubicBezTo>
                    <a:cubicBezTo>
                      <a:pt x="2752" y="1264"/>
                      <a:pt x="2752" y="1264"/>
                      <a:pt x="2752" y="1264"/>
                    </a:cubicBezTo>
                    <a:cubicBezTo>
                      <a:pt x="2754" y="1264"/>
                      <a:pt x="2756" y="1264"/>
                      <a:pt x="2758" y="1264"/>
                    </a:cubicBezTo>
                    <a:cubicBezTo>
                      <a:pt x="2789" y="1264"/>
                      <a:pt x="2817" y="1241"/>
                      <a:pt x="2822" y="1209"/>
                    </a:cubicBezTo>
                    <a:cubicBezTo>
                      <a:pt x="2823" y="1208"/>
                      <a:pt x="2822" y="1207"/>
                      <a:pt x="2823" y="1206"/>
                    </a:cubicBezTo>
                    <a:cubicBezTo>
                      <a:pt x="3400" y="1123"/>
                      <a:pt x="3400" y="1123"/>
                      <a:pt x="3400" y="1123"/>
                    </a:cubicBezTo>
                    <a:cubicBezTo>
                      <a:pt x="3399" y="1120"/>
                      <a:pt x="3399" y="1118"/>
                      <a:pt x="3398" y="1115"/>
                    </a:cubicBezTo>
                    <a:cubicBezTo>
                      <a:pt x="2998" y="1173"/>
                      <a:pt x="2998" y="1173"/>
                      <a:pt x="2998" y="1173"/>
                    </a:cubicBezTo>
                    <a:cubicBezTo>
                      <a:pt x="2823" y="1198"/>
                      <a:pt x="2823" y="1198"/>
                      <a:pt x="2823" y="1198"/>
                    </a:cubicBezTo>
                    <a:cubicBezTo>
                      <a:pt x="2823" y="1176"/>
                      <a:pt x="2812" y="1156"/>
                      <a:pt x="2794" y="1144"/>
                    </a:cubicBezTo>
                    <a:cubicBezTo>
                      <a:pt x="2840" y="1034"/>
                      <a:pt x="2840" y="1034"/>
                      <a:pt x="2840" y="1034"/>
                    </a:cubicBezTo>
                    <a:cubicBezTo>
                      <a:pt x="2841" y="1034"/>
                      <a:pt x="2842" y="1035"/>
                      <a:pt x="2842" y="1035"/>
                    </a:cubicBezTo>
                    <a:cubicBezTo>
                      <a:pt x="2846" y="1035"/>
                      <a:pt x="2849" y="1036"/>
                      <a:pt x="2852" y="1036"/>
                    </a:cubicBezTo>
                    <a:cubicBezTo>
                      <a:pt x="2877" y="1036"/>
                      <a:pt x="2899" y="1019"/>
                      <a:pt x="2906" y="996"/>
                    </a:cubicBezTo>
                    <a:cubicBezTo>
                      <a:pt x="3391" y="1085"/>
                      <a:pt x="3391" y="1085"/>
                      <a:pt x="3391" y="1085"/>
                    </a:cubicBezTo>
                    <a:cubicBezTo>
                      <a:pt x="3391" y="1082"/>
                      <a:pt x="3391" y="1079"/>
                      <a:pt x="3390" y="1076"/>
                    </a:cubicBezTo>
                    <a:cubicBezTo>
                      <a:pt x="2958" y="997"/>
                      <a:pt x="2958" y="997"/>
                      <a:pt x="2958" y="997"/>
                    </a:cubicBezTo>
                    <a:cubicBezTo>
                      <a:pt x="2908" y="988"/>
                      <a:pt x="2908" y="988"/>
                      <a:pt x="2908" y="988"/>
                    </a:cubicBezTo>
                    <a:cubicBezTo>
                      <a:pt x="2910" y="974"/>
                      <a:pt x="2907" y="961"/>
                      <a:pt x="2901" y="950"/>
                    </a:cubicBezTo>
                    <a:cubicBezTo>
                      <a:pt x="3207" y="676"/>
                      <a:pt x="3207" y="676"/>
                      <a:pt x="3207" y="676"/>
                    </a:cubicBezTo>
                    <a:cubicBezTo>
                      <a:pt x="3217" y="685"/>
                      <a:pt x="3229" y="692"/>
                      <a:pt x="3243" y="694"/>
                    </a:cubicBezTo>
                    <a:cubicBezTo>
                      <a:pt x="3246" y="695"/>
                      <a:pt x="3250" y="695"/>
                      <a:pt x="3253" y="695"/>
                    </a:cubicBezTo>
                    <a:cubicBezTo>
                      <a:pt x="3263" y="695"/>
                      <a:pt x="3273" y="693"/>
                      <a:pt x="3281" y="689"/>
                    </a:cubicBezTo>
                    <a:cubicBezTo>
                      <a:pt x="3415" y="934"/>
                      <a:pt x="3415" y="934"/>
                      <a:pt x="3415" y="934"/>
                    </a:cubicBezTo>
                    <a:cubicBezTo>
                      <a:pt x="3416" y="931"/>
                      <a:pt x="3418" y="928"/>
                      <a:pt x="3420" y="925"/>
                    </a:cubicBezTo>
                    <a:cubicBezTo>
                      <a:pt x="3397" y="885"/>
                      <a:pt x="3397" y="885"/>
                      <a:pt x="3397" y="885"/>
                    </a:cubicBezTo>
                    <a:cubicBezTo>
                      <a:pt x="3288" y="685"/>
                      <a:pt x="3288" y="685"/>
                      <a:pt x="3288" y="685"/>
                    </a:cubicBezTo>
                    <a:cubicBezTo>
                      <a:pt x="3292" y="682"/>
                      <a:pt x="3295" y="680"/>
                      <a:pt x="3299" y="677"/>
                    </a:cubicBezTo>
                    <a:cubicBezTo>
                      <a:pt x="3485" y="848"/>
                      <a:pt x="3485" y="848"/>
                      <a:pt x="3485" y="848"/>
                    </a:cubicBezTo>
                    <a:cubicBezTo>
                      <a:pt x="3487" y="846"/>
                      <a:pt x="3489" y="845"/>
                      <a:pt x="3492" y="843"/>
                    </a:cubicBezTo>
                    <a:moveTo>
                      <a:pt x="4062" y="926"/>
                    </a:moveTo>
                    <a:cubicBezTo>
                      <a:pt x="3487" y="628"/>
                      <a:pt x="3487" y="628"/>
                      <a:pt x="3487" y="628"/>
                    </a:cubicBezTo>
                    <a:cubicBezTo>
                      <a:pt x="3789" y="620"/>
                      <a:pt x="3789" y="620"/>
                      <a:pt x="3789" y="620"/>
                    </a:cubicBezTo>
                    <a:cubicBezTo>
                      <a:pt x="3792" y="659"/>
                      <a:pt x="3820" y="693"/>
                      <a:pt x="3860" y="699"/>
                    </a:cubicBezTo>
                    <a:cubicBezTo>
                      <a:pt x="3865" y="700"/>
                      <a:pt x="3870" y="700"/>
                      <a:pt x="3874" y="700"/>
                    </a:cubicBezTo>
                    <a:cubicBezTo>
                      <a:pt x="3901" y="700"/>
                      <a:pt x="3926" y="687"/>
                      <a:pt x="3942" y="667"/>
                    </a:cubicBezTo>
                    <a:cubicBezTo>
                      <a:pt x="4182" y="828"/>
                      <a:pt x="4182" y="828"/>
                      <a:pt x="4182" y="828"/>
                    </a:cubicBezTo>
                    <a:cubicBezTo>
                      <a:pt x="4180" y="832"/>
                      <a:pt x="4178" y="836"/>
                      <a:pt x="4178" y="840"/>
                    </a:cubicBezTo>
                    <a:cubicBezTo>
                      <a:pt x="4176" y="850"/>
                      <a:pt x="4178" y="860"/>
                      <a:pt x="4183" y="867"/>
                    </a:cubicBezTo>
                    <a:cubicBezTo>
                      <a:pt x="4062" y="926"/>
                      <a:pt x="4062" y="926"/>
                      <a:pt x="4062" y="926"/>
                    </a:cubicBezTo>
                    <a:moveTo>
                      <a:pt x="4187" y="821"/>
                    </a:moveTo>
                    <a:cubicBezTo>
                      <a:pt x="3947" y="659"/>
                      <a:pt x="3947" y="659"/>
                      <a:pt x="3947" y="659"/>
                    </a:cubicBezTo>
                    <a:cubicBezTo>
                      <a:pt x="3952" y="650"/>
                      <a:pt x="3956" y="640"/>
                      <a:pt x="3958" y="629"/>
                    </a:cubicBezTo>
                    <a:cubicBezTo>
                      <a:pt x="3959" y="622"/>
                      <a:pt x="3959" y="615"/>
                      <a:pt x="3959" y="608"/>
                    </a:cubicBezTo>
                    <a:cubicBezTo>
                      <a:pt x="4210" y="625"/>
                      <a:pt x="4210" y="625"/>
                      <a:pt x="4210" y="625"/>
                    </a:cubicBezTo>
                    <a:cubicBezTo>
                      <a:pt x="4210" y="662"/>
                      <a:pt x="4229" y="695"/>
                      <a:pt x="4260" y="713"/>
                    </a:cubicBezTo>
                    <a:cubicBezTo>
                      <a:pt x="4225" y="808"/>
                      <a:pt x="4225" y="808"/>
                      <a:pt x="4225" y="808"/>
                    </a:cubicBezTo>
                    <a:cubicBezTo>
                      <a:pt x="4225" y="808"/>
                      <a:pt x="4224" y="808"/>
                      <a:pt x="4223" y="808"/>
                    </a:cubicBezTo>
                    <a:cubicBezTo>
                      <a:pt x="4221" y="807"/>
                      <a:pt x="4219" y="807"/>
                      <a:pt x="4216" y="807"/>
                    </a:cubicBezTo>
                    <a:cubicBezTo>
                      <a:pt x="4208" y="807"/>
                      <a:pt x="4200" y="810"/>
                      <a:pt x="4193" y="815"/>
                    </a:cubicBezTo>
                    <a:cubicBezTo>
                      <a:pt x="4190" y="812"/>
                      <a:pt x="4190" y="812"/>
                      <a:pt x="4190" y="812"/>
                    </a:cubicBezTo>
                    <a:cubicBezTo>
                      <a:pt x="4192" y="816"/>
                      <a:pt x="4192" y="816"/>
                      <a:pt x="4192" y="816"/>
                    </a:cubicBezTo>
                    <a:cubicBezTo>
                      <a:pt x="4190" y="817"/>
                      <a:pt x="4188" y="819"/>
                      <a:pt x="4187" y="821"/>
                    </a:cubicBezTo>
                    <a:moveTo>
                      <a:pt x="3200" y="592"/>
                    </a:moveTo>
                    <a:cubicBezTo>
                      <a:pt x="3076" y="465"/>
                      <a:pt x="3076" y="465"/>
                      <a:pt x="3076" y="465"/>
                    </a:cubicBezTo>
                    <a:cubicBezTo>
                      <a:pt x="3084" y="456"/>
                      <a:pt x="3091" y="446"/>
                      <a:pt x="3095" y="435"/>
                    </a:cubicBezTo>
                    <a:cubicBezTo>
                      <a:pt x="3452" y="620"/>
                      <a:pt x="3452" y="620"/>
                      <a:pt x="3452" y="620"/>
                    </a:cubicBezTo>
                    <a:cubicBezTo>
                      <a:pt x="3318" y="624"/>
                      <a:pt x="3318" y="624"/>
                      <a:pt x="3318" y="624"/>
                    </a:cubicBezTo>
                    <a:cubicBezTo>
                      <a:pt x="3316" y="595"/>
                      <a:pt x="3294" y="570"/>
                      <a:pt x="3264" y="565"/>
                    </a:cubicBezTo>
                    <a:cubicBezTo>
                      <a:pt x="3261" y="564"/>
                      <a:pt x="3257" y="564"/>
                      <a:pt x="3253" y="564"/>
                    </a:cubicBezTo>
                    <a:cubicBezTo>
                      <a:pt x="3232" y="564"/>
                      <a:pt x="3212" y="575"/>
                      <a:pt x="3200" y="592"/>
                    </a:cubicBezTo>
                    <a:moveTo>
                      <a:pt x="2952" y="337"/>
                    </a:moveTo>
                    <a:cubicBezTo>
                      <a:pt x="2773" y="153"/>
                      <a:pt x="2773" y="153"/>
                      <a:pt x="2773" y="153"/>
                    </a:cubicBezTo>
                    <a:cubicBezTo>
                      <a:pt x="2779" y="143"/>
                      <a:pt x="2784" y="133"/>
                      <a:pt x="2786" y="122"/>
                    </a:cubicBezTo>
                    <a:cubicBezTo>
                      <a:pt x="4215" y="599"/>
                      <a:pt x="4215" y="599"/>
                      <a:pt x="4215" y="599"/>
                    </a:cubicBezTo>
                    <a:cubicBezTo>
                      <a:pt x="4213" y="603"/>
                      <a:pt x="4212" y="607"/>
                      <a:pt x="4211" y="611"/>
                    </a:cubicBezTo>
                    <a:cubicBezTo>
                      <a:pt x="4211" y="613"/>
                      <a:pt x="4211" y="614"/>
                      <a:pt x="4211" y="616"/>
                    </a:cubicBezTo>
                    <a:cubicBezTo>
                      <a:pt x="3957" y="599"/>
                      <a:pt x="3957" y="599"/>
                      <a:pt x="3957" y="599"/>
                    </a:cubicBezTo>
                    <a:cubicBezTo>
                      <a:pt x="3951" y="565"/>
                      <a:pt x="3924" y="537"/>
                      <a:pt x="3888" y="531"/>
                    </a:cubicBezTo>
                    <a:cubicBezTo>
                      <a:pt x="3883" y="531"/>
                      <a:pt x="3879" y="530"/>
                      <a:pt x="3874" y="530"/>
                    </a:cubicBezTo>
                    <a:cubicBezTo>
                      <a:pt x="3833" y="530"/>
                      <a:pt x="3797" y="560"/>
                      <a:pt x="3790" y="601"/>
                    </a:cubicBezTo>
                    <a:cubicBezTo>
                      <a:pt x="3790" y="605"/>
                      <a:pt x="3790" y="608"/>
                      <a:pt x="3790" y="612"/>
                    </a:cubicBezTo>
                    <a:cubicBezTo>
                      <a:pt x="3471" y="620"/>
                      <a:pt x="3471" y="620"/>
                      <a:pt x="3471" y="620"/>
                    </a:cubicBezTo>
                    <a:cubicBezTo>
                      <a:pt x="3097" y="425"/>
                      <a:pt x="3097" y="425"/>
                      <a:pt x="3097" y="425"/>
                    </a:cubicBezTo>
                    <a:cubicBezTo>
                      <a:pt x="3103" y="401"/>
                      <a:pt x="3099" y="374"/>
                      <a:pt x="3084" y="352"/>
                    </a:cubicBezTo>
                    <a:cubicBezTo>
                      <a:pt x="3066" y="328"/>
                      <a:pt x="3039" y="315"/>
                      <a:pt x="3011" y="315"/>
                    </a:cubicBezTo>
                    <a:cubicBezTo>
                      <a:pt x="2993" y="315"/>
                      <a:pt x="2975" y="320"/>
                      <a:pt x="2959" y="332"/>
                    </a:cubicBezTo>
                    <a:cubicBezTo>
                      <a:pt x="2957" y="333"/>
                      <a:pt x="2954" y="335"/>
                      <a:pt x="2952" y="337"/>
                    </a:cubicBezTo>
                    <a:moveTo>
                      <a:pt x="2691" y="0"/>
                    </a:moveTo>
                    <a:cubicBezTo>
                      <a:pt x="2643" y="0"/>
                      <a:pt x="2601" y="34"/>
                      <a:pt x="2593" y="82"/>
                    </a:cubicBezTo>
                    <a:cubicBezTo>
                      <a:pt x="2590" y="100"/>
                      <a:pt x="2592" y="118"/>
                      <a:pt x="2598" y="133"/>
                    </a:cubicBezTo>
                    <a:cubicBezTo>
                      <a:pt x="1835" y="375"/>
                      <a:pt x="1835" y="375"/>
                      <a:pt x="1835" y="375"/>
                    </a:cubicBezTo>
                    <a:cubicBezTo>
                      <a:pt x="1838" y="377"/>
                      <a:pt x="1841" y="379"/>
                      <a:pt x="1844" y="382"/>
                    </a:cubicBezTo>
                    <a:cubicBezTo>
                      <a:pt x="2602" y="142"/>
                      <a:pt x="2602" y="142"/>
                      <a:pt x="2602" y="142"/>
                    </a:cubicBezTo>
                    <a:cubicBezTo>
                      <a:pt x="2616" y="170"/>
                      <a:pt x="2642" y="191"/>
                      <a:pt x="2674" y="196"/>
                    </a:cubicBezTo>
                    <a:cubicBezTo>
                      <a:pt x="2680" y="197"/>
                      <a:pt x="2685" y="198"/>
                      <a:pt x="2691" y="198"/>
                    </a:cubicBezTo>
                    <a:cubicBezTo>
                      <a:pt x="2721" y="198"/>
                      <a:pt x="2749" y="183"/>
                      <a:pt x="2767" y="160"/>
                    </a:cubicBezTo>
                    <a:cubicBezTo>
                      <a:pt x="2946" y="344"/>
                      <a:pt x="2946" y="344"/>
                      <a:pt x="2946" y="344"/>
                    </a:cubicBezTo>
                    <a:cubicBezTo>
                      <a:pt x="2929" y="362"/>
                      <a:pt x="2921" y="386"/>
                      <a:pt x="2922" y="410"/>
                    </a:cubicBezTo>
                    <a:cubicBezTo>
                      <a:pt x="1930" y="560"/>
                      <a:pt x="1930" y="560"/>
                      <a:pt x="1930" y="560"/>
                    </a:cubicBezTo>
                    <a:cubicBezTo>
                      <a:pt x="1930" y="563"/>
                      <a:pt x="1931" y="566"/>
                      <a:pt x="1931" y="569"/>
                    </a:cubicBezTo>
                    <a:cubicBezTo>
                      <a:pt x="2923" y="420"/>
                      <a:pt x="2923" y="420"/>
                      <a:pt x="2923" y="420"/>
                    </a:cubicBezTo>
                    <a:cubicBezTo>
                      <a:pt x="2926" y="432"/>
                      <a:pt x="2930" y="445"/>
                      <a:pt x="2938" y="456"/>
                    </a:cubicBezTo>
                    <a:cubicBezTo>
                      <a:pt x="2956" y="481"/>
                      <a:pt x="2983" y="493"/>
                      <a:pt x="3011" y="493"/>
                    </a:cubicBezTo>
                    <a:cubicBezTo>
                      <a:pt x="3029" y="493"/>
                      <a:pt x="3047" y="488"/>
                      <a:pt x="3063" y="477"/>
                    </a:cubicBezTo>
                    <a:cubicBezTo>
                      <a:pt x="3065" y="475"/>
                      <a:pt x="3067" y="473"/>
                      <a:pt x="3069" y="471"/>
                    </a:cubicBezTo>
                    <a:cubicBezTo>
                      <a:pt x="3195" y="601"/>
                      <a:pt x="3195" y="601"/>
                      <a:pt x="3195" y="601"/>
                    </a:cubicBezTo>
                    <a:cubicBezTo>
                      <a:pt x="3192" y="606"/>
                      <a:pt x="3190" y="612"/>
                      <a:pt x="3189" y="619"/>
                    </a:cubicBezTo>
                    <a:cubicBezTo>
                      <a:pt x="3187" y="631"/>
                      <a:pt x="3189" y="643"/>
                      <a:pt x="3193" y="653"/>
                    </a:cubicBezTo>
                    <a:cubicBezTo>
                      <a:pt x="2499" y="831"/>
                      <a:pt x="2499" y="831"/>
                      <a:pt x="2499" y="831"/>
                    </a:cubicBezTo>
                    <a:cubicBezTo>
                      <a:pt x="2491" y="828"/>
                      <a:pt x="2491" y="828"/>
                      <a:pt x="2491" y="828"/>
                    </a:cubicBezTo>
                    <a:cubicBezTo>
                      <a:pt x="2480" y="800"/>
                      <a:pt x="2456" y="779"/>
                      <a:pt x="2426" y="774"/>
                    </a:cubicBezTo>
                    <a:cubicBezTo>
                      <a:pt x="2421" y="773"/>
                      <a:pt x="2416" y="773"/>
                      <a:pt x="2412" y="773"/>
                    </a:cubicBezTo>
                    <a:cubicBezTo>
                      <a:pt x="2399" y="773"/>
                      <a:pt x="2387" y="776"/>
                      <a:pt x="2376" y="781"/>
                    </a:cubicBezTo>
                    <a:cubicBezTo>
                      <a:pt x="1929" y="597"/>
                      <a:pt x="1929" y="597"/>
                      <a:pt x="1929" y="597"/>
                    </a:cubicBezTo>
                    <a:cubicBezTo>
                      <a:pt x="1929" y="600"/>
                      <a:pt x="1929" y="603"/>
                      <a:pt x="1928" y="606"/>
                    </a:cubicBezTo>
                    <a:cubicBezTo>
                      <a:pt x="2367" y="786"/>
                      <a:pt x="2367" y="786"/>
                      <a:pt x="2367" y="786"/>
                    </a:cubicBezTo>
                    <a:cubicBezTo>
                      <a:pt x="2351" y="796"/>
                      <a:pt x="2338" y="812"/>
                      <a:pt x="2331" y="832"/>
                    </a:cubicBezTo>
                    <a:cubicBezTo>
                      <a:pt x="2127" y="777"/>
                      <a:pt x="2127" y="777"/>
                      <a:pt x="2127" y="777"/>
                    </a:cubicBezTo>
                    <a:cubicBezTo>
                      <a:pt x="1922" y="638"/>
                      <a:pt x="1922" y="638"/>
                      <a:pt x="1922" y="638"/>
                    </a:cubicBezTo>
                    <a:cubicBezTo>
                      <a:pt x="1922" y="641"/>
                      <a:pt x="1921" y="643"/>
                      <a:pt x="1920" y="646"/>
                    </a:cubicBezTo>
                    <a:cubicBezTo>
                      <a:pt x="2103" y="770"/>
                      <a:pt x="2103" y="770"/>
                      <a:pt x="2103" y="770"/>
                    </a:cubicBezTo>
                    <a:cubicBezTo>
                      <a:pt x="1889" y="712"/>
                      <a:pt x="1889" y="712"/>
                      <a:pt x="1889" y="712"/>
                    </a:cubicBezTo>
                    <a:cubicBezTo>
                      <a:pt x="1887" y="715"/>
                      <a:pt x="1885" y="718"/>
                      <a:pt x="1883" y="720"/>
                    </a:cubicBezTo>
                    <a:cubicBezTo>
                      <a:pt x="2127" y="786"/>
                      <a:pt x="2127" y="786"/>
                      <a:pt x="2127" y="786"/>
                    </a:cubicBezTo>
                    <a:cubicBezTo>
                      <a:pt x="2698" y="1173"/>
                      <a:pt x="2698" y="1173"/>
                      <a:pt x="2698" y="1173"/>
                    </a:cubicBezTo>
                    <a:cubicBezTo>
                      <a:pt x="2696" y="1177"/>
                      <a:pt x="2694" y="1182"/>
                      <a:pt x="2693" y="1188"/>
                    </a:cubicBezTo>
                    <a:cubicBezTo>
                      <a:pt x="2691" y="1201"/>
                      <a:pt x="2693" y="1214"/>
                      <a:pt x="2698" y="1226"/>
                    </a:cubicBezTo>
                    <a:cubicBezTo>
                      <a:pt x="1989" y="1445"/>
                      <a:pt x="1989" y="1445"/>
                      <a:pt x="1989" y="1445"/>
                    </a:cubicBezTo>
                    <a:cubicBezTo>
                      <a:pt x="1981" y="1424"/>
                      <a:pt x="1963" y="1407"/>
                      <a:pt x="1939" y="1403"/>
                    </a:cubicBezTo>
                    <a:cubicBezTo>
                      <a:pt x="1936" y="1403"/>
                      <a:pt x="1933" y="1403"/>
                      <a:pt x="1930" y="1403"/>
                    </a:cubicBezTo>
                    <a:cubicBezTo>
                      <a:pt x="1927" y="1403"/>
                      <a:pt x="1924" y="1403"/>
                      <a:pt x="1921" y="1403"/>
                    </a:cubicBezTo>
                    <a:cubicBezTo>
                      <a:pt x="1829" y="894"/>
                      <a:pt x="1829" y="894"/>
                      <a:pt x="1829" y="894"/>
                    </a:cubicBezTo>
                    <a:cubicBezTo>
                      <a:pt x="1810" y="789"/>
                      <a:pt x="1810" y="789"/>
                      <a:pt x="1810" y="789"/>
                    </a:cubicBezTo>
                    <a:cubicBezTo>
                      <a:pt x="1807" y="791"/>
                      <a:pt x="1805" y="792"/>
                      <a:pt x="1802" y="794"/>
                    </a:cubicBezTo>
                    <a:cubicBezTo>
                      <a:pt x="1856" y="1090"/>
                      <a:pt x="1856" y="1090"/>
                      <a:pt x="1856" y="1090"/>
                    </a:cubicBezTo>
                    <a:cubicBezTo>
                      <a:pt x="1913" y="1404"/>
                      <a:pt x="1913" y="1404"/>
                      <a:pt x="1913" y="1404"/>
                    </a:cubicBezTo>
                    <a:cubicBezTo>
                      <a:pt x="1897" y="1408"/>
                      <a:pt x="1883" y="1418"/>
                      <a:pt x="1874" y="1431"/>
                    </a:cubicBezTo>
                    <a:cubicBezTo>
                      <a:pt x="1152" y="1009"/>
                      <a:pt x="1152" y="1009"/>
                      <a:pt x="1152" y="1009"/>
                    </a:cubicBezTo>
                    <a:cubicBezTo>
                      <a:pt x="1460" y="705"/>
                      <a:pt x="1460" y="705"/>
                      <a:pt x="1460" y="705"/>
                    </a:cubicBezTo>
                    <a:cubicBezTo>
                      <a:pt x="1459" y="702"/>
                      <a:pt x="1457" y="700"/>
                      <a:pt x="1455" y="697"/>
                    </a:cubicBezTo>
                    <a:cubicBezTo>
                      <a:pt x="1143" y="1004"/>
                      <a:pt x="1143" y="1004"/>
                      <a:pt x="1143" y="1004"/>
                    </a:cubicBezTo>
                    <a:cubicBezTo>
                      <a:pt x="1096" y="977"/>
                      <a:pt x="1096" y="977"/>
                      <a:pt x="1096" y="977"/>
                    </a:cubicBezTo>
                    <a:cubicBezTo>
                      <a:pt x="1099" y="958"/>
                      <a:pt x="1095" y="939"/>
                      <a:pt x="1086" y="924"/>
                    </a:cubicBezTo>
                    <a:cubicBezTo>
                      <a:pt x="1450" y="686"/>
                      <a:pt x="1450" y="686"/>
                      <a:pt x="1450" y="686"/>
                    </a:cubicBezTo>
                    <a:cubicBezTo>
                      <a:pt x="1448" y="683"/>
                      <a:pt x="1447" y="680"/>
                      <a:pt x="1446" y="677"/>
                    </a:cubicBezTo>
                    <a:cubicBezTo>
                      <a:pt x="1081" y="916"/>
                      <a:pt x="1081" y="916"/>
                      <a:pt x="1081" y="916"/>
                    </a:cubicBezTo>
                    <a:cubicBezTo>
                      <a:pt x="1068" y="899"/>
                      <a:pt x="1049" y="886"/>
                      <a:pt x="1026" y="882"/>
                    </a:cubicBezTo>
                    <a:cubicBezTo>
                      <a:pt x="1022" y="882"/>
                      <a:pt x="1017" y="881"/>
                      <a:pt x="1012" y="881"/>
                    </a:cubicBezTo>
                    <a:cubicBezTo>
                      <a:pt x="971" y="881"/>
                      <a:pt x="935" y="911"/>
                      <a:pt x="928" y="952"/>
                    </a:cubicBezTo>
                    <a:cubicBezTo>
                      <a:pt x="921" y="995"/>
                      <a:pt x="947" y="1035"/>
                      <a:pt x="987" y="1047"/>
                    </a:cubicBezTo>
                    <a:cubicBezTo>
                      <a:pt x="951" y="1193"/>
                      <a:pt x="951" y="1193"/>
                      <a:pt x="951" y="1193"/>
                    </a:cubicBezTo>
                    <a:cubicBezTo>
                      <a:pt x="548" y="1590"/>
                      <a:pt x="548" y="1590"/>
                      <a:pt x="548" y="1590"/>
                    </a:cubicBezTo>
                    <a:cubicBezTo>
                      <a:pt x="531" y="1572"/>
                      <a:pt x="507" y="1563"/>
                      <a:pt x="483" y="1563"/>
                    </a:cubicBezTo>
                    <a:cubicBezTo>
                      <a:pt x="466" y="1563"/>
                      <a:pt x="448" y="1568"/>
                      <a:pt x="432" y="1579"/>
                    </a:cubicBezTo>
                    <a:cubicBezTo>
                      <a:pt x="392" y="1608"/>
                      <a:pt x="383" y="1664"/>
                      <a:pt x="411" y="1704"/>
                    </a:cubicBezTo>
                    <a:cubicBezTo>
                      <a:pt x="412" y="1705"/>
                      <a:pt x="412" y="1705"/>
                      <a:pt x="413" y="1706"/>
                    </a:cubicBezTo>
                    <a:cubicBezTo>
                      <a:pt x="288" y="1811"/>
                      <a:pt x="288" y="1811"/>
                      <a:pt x="288" y="1811"/>
                    </a:cubicBezTo>
                    <a:cubicBezTo>
                      <a:pt x="290" y="1814"/>
                      <a:pt x="292" y="1816"/>
                      <a:pt x="294" y="1818"/>
                    </a:cubicBezTo>
                    <a:cubicBezTo>
                      <a:pt x="419" y="1713"/>
                      <a:pt x="419" y="1713"/>
                      <a:pt x="419" y="1713"/>
                    </a:cubicBezTo>
                    <a:cubicBezTo>
                      <a:pt x="427" y="1721"/>
                      <a:pt x="435" y="1727"/>
                      <a:pt x="445" y="1732"/>
                    </a:cubicBezTo>
                    <a:cubicBezTo>
                      <a:pt x="367" y="2196"/>
                      <a:pt x="367" y="2196"/>
                      <a:pt x="367" y="2196"/>
                    </a:cubicBezTo>
                    <a:cubicBezTo>
                      <a:pt x="307" y="2134"/>
                      <a:pt x="307" y="2134"/>
                      <a:pt x="307" y="2134"/>
                    </a:cubicBezTo>
                    <a:cubicBezTo>
                      <a:pt x="307" y="2135"/>
                      <a:pt x="306" y="2135"/>
                      <a:pt x="306" y="2136"/>
                    </a:cubicBezTo>
                    <a:cubicBezTo>
                      <a:pt x="304" y="2138"/>
                      <a:pt x="303" y="2140"/>
                      <a:pt x="301" y="2142"/>
                    </a:cubicBezTo>
                    <a:cubicBezTo>
                      <a:pt x="366" y="2208"/>
                      <a:pt x="366" y="2208"/>
                      <a:pt x="366" y="2208"/>
                    </a:cubicBezTo>
                    <a:cubicBezTo>
                      <a:pt x="258" y="2857"/>
                      <a:pt x="258" y="2857"/>
                      <a:pt x="258" y="2857"/>
                    </a:cubicBezTo>
                    <a:cubicBezTo>
                      <a:pt x="261" y="2858"/>
                      <a:pt x="264" y="2858"/>
                      <a:pt x="267" y="2859"/>
                    </a:cubicBezTo>
                    <a:cubicBezTo>
                      <a:pt x="374" y="2216"/>
                      <a:pt x="374" y="2216"/>
                      <a:pt x="374" y="2216"/>
                    </a:cubicBezTo>
                    <a:cubicBezTo>
                      <a:pt x="542" y="2390"/>
                      <a:pt x="542" y="2390"/>
                      <a:pt x="542" y="2390"/>
                    </a:cubicBezTo>
                    <a:cubicBezTo>
                      <a:pt x="531" y="2401"/>
                      <a:pt x="524" y="2416"/>
                      <a:pt x="521" y="2433"/>
                    </a:cubicBezTo>
                    <a:cubicBezTo>
                      <a:pt x="515" y="2469"/>
                      <a:pt x="532" y="2503"/>
                      <a:pt x="561" y="2520"/>
                    </a:cubicBezTo>
                    <a:cubicBezTo>
                      <a:pt x="357" y="2907"/>
                      <a:pt x="357" y="2907"/>
                      <a:pt x="357" y="2907"/>
                    </a:cubicBezTo>
                    <a:cubicBezTo>
                      <a:pt x="359" y="2909"/>
                      <a:pt x="362" y="2911"/>
                      <a:pt x="364" y="2913"/>
                    </a:cubicBezTo>
                    <a:cubicBezTo>
                      <a:pt x="569" y="2524"/>
                      <a:pt x="569" y="2524"/>
                      <a:pt x="569" y="2524"/>
                    </a:cubicBezTo>
                    <a:cubicBezTo>
                      <a:pt x="576" y="2527"/>
                      <a:pt x="583" y="2530"/>
                      <a:pt x="591" y="2531"/>
                    </a:cubicBezTo>
                    <a:cubicBezTo>
                      <a:pt x="595" y="2532"/>
                      <a:pt x="599" y="2532"/>
                      <a:pt x="604" y="2532"/>
                    </a:cubicBezTo>
                    <a:cubicBezTo>
                      <a:pt x="610" y="2532"/>
                      <a:pt x="616" y="2532"/>
                      <a:pt x="622" y="2530"/>
                    </a:cubicBezTo>
                    <a:cubicBezTo>
                      <a:pt x="827" y="2944"/>
                      <a:pt x="827" y="2944"/>
                      <a:pt x="827" y="2944"/>
                    </a:cubicBezTo>
                    <a:cubicBezTo>
                      <a:pt x="819" y="2949"/>
                      <a:pt x="812" y="2955"/>
                      <a:pt x="806" y="2963"/>
                    </a:cubicBezTo>
                    <a:cubicBezTo>
                      <a:pt x="802" y="2970"/>
                      <a:pt x="802" y="2970"/>
                      <a:pt x="802" y="2970"/>
                    </a:cubicBezTo>
                    <a:cubicBezTo>
                      <a:pt x="799" y="2976"/>
                      <a:pt x="796" y="2983"/>
                      <a:pt x="795" y="2990"/>
                    </a:cubicBezTo>
                    <a:cubicBezTo>
                      <a:pt x="794" y="2996"/>
                      <a:pt x="794" y="3003"/>
                      <a:pt x="795" y="3009"/>
                    </a:cubicBezTo>
                    <a:cubicBezTo>
                      <a:pt x="448" y="3078"/>
                      <a:pt x="448" y="3078"/>
                      <a:pt x="448" y="3078"/>
                    </a:cubicBezTo>
                    <a:cubicBezTo>
                      <a:pt x="449" y="3081"/>
                      <a:pt x="449" y="3083"/>
                      <a:pt x="449" y="3086"/>
                    </a:cubicBezTo>
                    <a:cubicBezTo>
                      <a:pt x="797" y="3017"/>
                      <a:pt x="797" y="3017"/>
                      <a:pt x="797" y="3017"/>
                    </a:cubicBezTo>
                    <a:cubicBezTo>
                      <a:pt x="802" y="3037"/>
                      <a:pt x="816" y="3053"/>
                      <a:pt x="835" y="3061"/>
                    </a:cubicBezTo>
                    <a:cubicBezTo>
                      <a:pt x="762" y="3715"/>
                      <a:pt x="762" y="3715"/>
                      <a:pt x="762" y="3715"/>
                    </a:cubicBezTo>
                    <a:cubicBezTo>
                      <a:pt x="724" y="3719"/>
                      <a:pt x="692" y="3747"/>
                      <a:pt x="686" y="3786"/>
                    </a:cubicBezTo>
                    <a:cubicBezTo>
                      <a:pt x="680" y="3819"/>
                      <a:pt x="695" y="3851"/>
                      <a:pt x="721" y="3869"/>
                    </a:cubicBezTo>
                    <a:cubicBezTo>
                      <a:pt x="657" y="4007"/>
                      <a:pt x="657" y="4007"/>
                      <a:pt x="657" y="4007"/>
                    </a:cubicBezTo>
                    <a:cubicBezTo>
                      <a:pt x="650" y="4004"/>
                      <a:pt x="643" y="4002"/>
                      <a:pt x="636" y="4000"/>
                    </a:cubicBezTo>
                    <a:cubicBezTo>
                      <a:pt x="632" y="4000"/>
                      <a:pt x="628" y="4000"/>
                      <a:pt x="623" y="4000"/>
                    </a:cubicBezTo>
                    <a:cubicBezTo>
                      <a:pt x="623" y="4000"/>
                      <a:pt x="623" y="4000"/>
                      <a:pt x="623" y="4000"/>
                    </a:cubicBezTo>
                    <a:cubicBezTo>
                      <a:pt x="292" y="3338"/>
                      <a:pt x="292" y="3338"/>
                      <a:pt x="292" y="3338"/>
                    </a:cubicBezTo>
                    <a:cubicBezTo>
                      <a:pt x="289" y="3339"/>
                      <a:pt x="286" y="3340"/>
                      <a:pt x="283" y="3341"/>
                    </a:cubicBezTo>
                    <a:cubicBezTo>
                      <a:pt x="613" y="4000"/>
                      <a:pt x="613" y="4000"/>
                      <a:pt x="613" y="4000"/>
                    </a:cubicBezTo>
                    <a:cubicBezTo>
                      <a:pt x="591" y="4002"/>
                      <a:pt x="571" y="4013"/>
                      <a:pt x="557" y="4030"/>
                    </a:cubicBezTo>
                    <a:cubicBezTo>
                      <a:pt x="182" y="3653"/>
                      <a:pt x="182" y="3653"/>
                      <a:pt x="182" y="3653"/>
                    </a:cubicBezTo>
                    <a:cubicBezTo>
                      <a:pt x="194" y="3640"/>
                      <a:pt x="202" y="3624"/>
                      <a:pt x="205" y="3605"/>
                    </a:cubicBezTo>
                    <a:cubicBezTo>
                      <a:pt x="213" y="3557"/>
                      <a:pt x="184" y="3511"/>
                      <a:pt x="139" y="3496"/>
                    </a:cubicBezTo>
                    <a:cubicBezTo>
                      <a:pt x="177" y="3356"/>
                      <a:pt x="177" y="3356"/>
                      <a:pt x="177" y="3356"/>
                    </a:cubicBezTo>
                    <a:cubicBezTo>
                      <a:pt x="174" y="3356"/>
                      <a:pt x="171" y="3356"/>
                      <a:pt x="168" y="3355"/>
                    </a:cubicBezTo>
                    <a:cubicBezTo>
                      <a:pt x="130" y="3493"/>
                      <a:pt x="130" y="3493"/>
                      <a:pt x="130" y="3493"/>
                    </a:cubicBezTo>
                    <a:cubicBezTo>
                      <a:pt x="128" y="3493"/>
                      <a:pt x="126" y="3492"/>
                      <a:pt x="123" y="3492"/>
                    </a:cubicBezTo>
                    <a:cubicBezTo>
                      <a:pt x="122" y="3491"/>
                      <a:pt x="120" y="3491"/>
                      <a:pt x="119" y="3491"/>
                    </a:cubicBezTo>
                    <a:cubicBezTo>
                      <a:pt x="120" y="3345"/>
                      <a:pt x="120" y="3345"/>
                      <a:pt x="120" y="3345"/>
                    </a:cubicBezTo>
                    <a:cubicBezTo>
                      <a:pt x="117" y="3344"/>
                      <a:pt x="114" y="3343"/>
                      <a:pt x="110" y="3342"/>
                    </a:cubicBezTo>
                    <a:cubicBezTo>
                      <a:pt x="109" y="3491"/>
                      <a:pt x="109" y="3491"/>
                      <a:pt x="109" y="3491"/>
                    </a:cubicBezTo>
                    <a:cubicBezTo>
                      <a:pt x="109" y="3491"/>
                      <a:pt x="108" y="3491"/>
                      <a:pt x="107" y="3491"/>
                    </a:cubicBezTo>
                    <a:cubicBezTo>
                      <a:pt x="59" y="3491"/>
                      <a:pt x="17" y="3525"/>
                      <a:pt x="9" y="3573"/>
                    </a:cubicBezTo>
                    <a:cubicBezTo>
                      <a:pt x="0" y="3627"/>
                      <a:pt x="37" y="3678"/>
                      <a:pt x="91" y="3687"/>
                    </a:cubicBezTo>
                    <a:cubicBezTo>
                      <a:pt x="96" y="3688"/>
                      <a:pt x="101" y="3688"/>
                      <a:pt x="106" y="3688"/>
                    </a:cubicBezTo>
                    <a:cubicBezTo>
                      <a:pt x="118" y="3688"/>
                      <a:pt x="129" y="3686"/>
                      <a:pt x="139" y="3682"/>
                    </a:cubicBezTo>
                    <a:cubicBezTo>
                      <a:pt x="1023" y="4918"/>
                      <a:pt x="1023" y="4918"/>
                      <a:pt x="1023" y="4918"/>
                    </a:cubicBezTo>
                    <a:cubicBezTo>
                      <a:pt x="1009" y="4932"/>
                      <a:pt x="999" y="4950"/>
                      <a:pt x="996" y="4971"/>
                    </a:cubicBezTo>
                    <a:cubicBezTo>
                      <a:pt x="987" y="5025"/>
                      <a:pt x="1024" y="5076"/>
                      <a:pt x="1078" y="5085"/>
                    </a:cubicBezTo>
                    <a:cubicBezTo>
                      <a:pt x="1083" y="5086"/>
                      <a:pt x="1088" y="5086"/>
                      <a:pt x="1094" y="5086"/>
                    </a:cubicBezTo>
                    <a:cubicBezTo>
                      <a:pt x="1129" y="5086"/>
                      <a:pt x="1160" y="5068"/>
                      <a:pt x="1178" y="5039"/>
                    </a:cubicBezTo>
                    <a:cubicBezTo>
                      <a:pt x="2606" y="5515"/>
                      <a:pt x="2606" y="5515"/>
                      <a:pt x="2606" y="5515"/>
                    </a:cubicBezTo>
                    <a:cubicBezTo>
                      <a:pt x="2605" y="5518"/>
                      <a:pt x="2604" y="5520"/>
                      <a:pt x="2604" y="5523"/>
                    </a:cubicBezTo>
                    <a:cubicBezTo>
                      <a:pt x="2595" y="5577"/>
                      <a:pt x="2631" y="5628"/>
                      <a:pt x="2685" y="5637"/>
                    </a:cubicBezTo>
                    <a:cubicBezTo>
                      <a:pt x="2691" y="5638"/>
                      <a:pt x="2696" y="5638"/>
                      <a:pt x="2702" y="5638"/>
                    </a:cubicBezTo>
                    <a:cubicBezTo>
                      <a:pt x="2749" y="5638"/>
                      <a:pt x="2791" y="5604"/>
                      <a:pt x="2799" y="5556"/>
                    </a:cubicBezTo>
                    <a:cubicBezTo>
                      <a:pt x="2802" y="5539"/>
                      <a:pt x="2800" y="5522"/>
                      <a:pt x="2794" y="5507"/>
                    </a:cubicBezTo>
                    <a:cubicBezTo>
                      <a:pt x="3511" y="5280"/>
                      <a:pt x="3511" y="5280"/>
                      <a:pt x="3511" y="5280"/>
                    </a:cubicBezTo>
                    <a:cubicBezTo>
                      <a:pt x="3507" y="5278"/>
                      <a:pt x="3503" y="5276"/>
                      <a:pt x="3498" y="5274"/>
                    </a:cubicBezTo>
                    <a:cubicBezTo>
                      <a:pt x="2791" y="5498"/>
                      <a:pt x="2791" y="5498"/>
                      <a:pt x="2791" y="5498"/>
                    </a:cubicBezTo>
                    <a:cubicBezTo>
                      <a:pt x="2790" y="5495"/>
                      <a:pt x="2789" y="5493"/>
                      <a:pt x="2787" y="5491"/>
                    </a:cubicBezTo>
                    <a:cubicBezTo>
                      <a:pt x="3382" y="5193"/>
                      <a:pt x="3382" y="5193"/>
                      <a:pt x="3382" y="5193"/>
                    </a:cubicBezTo>
                    <a:cubicBezTo>
                      <a:pt x="3394" y="5213"/>
                      <a:pt x="3413" y="5228"/>
                      <a:pt x="3436" y="5234"/>
                    </a:cubicBezTo>
                    <a:cubicBezTo>
                      <a:pt x="3408" y="5209"/>
                      <a:pt x="3386" y="5178"/>
                      <a:pt x="3372" y="5144"/>
                    </a:cubicBezTo>
                    <a:cubicBezTo>
                      <a:pt x="3370" y="5159"/>
                      <a:pt x="3373" y="5172"/>
                      <a:pt x="3378" y="5185"/>
                    </a:cubicBezTo>
                    <a:cubicBezTo>
                      <a:pt x="2782" y="5483"/>
                      <a:pt x="2782" y="5483"/>
                      <a:pt x="2782" y="5483"/>
                    </a:cubicBezTo>
                    <a:cubicBezTo>
                      <a:pt x="2768" y="5462"/>
                      <a:pt x="2745" y="5446"/>
                      <a:pt x="2718" y="5442"/>
                    </a:cubicBezTo>
                    <a:cubicBezTo>
                      <a:pt x="2712" y="5441"/>
                      <a:pt x="2707" y="5440"/>
                      <a:pt x="2701" y="5440"/>
                    </a:cubicBezTo>
                    <a:cubicBezTo>
                      <a:pt x="2670" y="5440"/>
                      <a:pt x="2642" y="5455"/>
                      <a:pt x="2623" y="5479"/>
                    </a:cubicBezTo>
                    <a:cubicBezTo>
                      <a:pt x="2333" y="5277"/>
                      <a:pt x="2333" y="5277"/>
                      <a:pt x="2333" y="5277"/>
                    </a:cubicBezTo>
                    <a:cubicBezTo>
                      <a:pt x="2343" y="5260"/>
                      <a:pt x="2348" y="5241"/>
                      <a:pt x="2346" y="5221"/>
                    </a:cubicBezTo>
                    <a:cubicBezTo>
                      <a:pt x="3032" y="5118"/>
                      <a:pt x="3032" y="5118"/>
                      <a:pt x="3032" y="5118"/>
                    </a:cubicBezTo>
                    <a:cubicBezTo>
                      <a:pt x="3371" y="5144"/>
                      <a:pt x="3371" y="5144"/>
                      <a:pt x="3371" y="5144"/>
                    </a:cubicBezTo>
                    <a:cubicBezTo>
                      <a:pt x="3370" y="5141"/>
                      <a:pt x="3369" y="5138"/>
                      <a:pt x="3368" y="5135"/>
                    </a:cubicBezTo>
                    <a:cubicBezTo>
                      <a:pt x="3068" y="5113"/>
                      <a:pt x="3068" y="5113"/>
                      <a:pt x="3068" y="5113"/>
                    </a:cubicBezTo>
                    <a:cubicBezTo>
                      <a:pt x="3352" y="5070"/>
                      <a:pt x="3352" y="5070"/>
                      <a:pt x="3352" y="5070"/>
                    </a:cubicBezTo>
                    <a:cubicBezTo>
                      <a:pt x="3352" y="5067"/>
                      <a:pt x="3352" y="5064"/>
                      <a:pt x="3351" y="5061"/>
                    </a:cubicBezTo>
                    <a:cubicBezTo>
                      <a:pt x="3027" y="5110"/>
                      <a:pt x="3027" y="5110"/>
                      <a:pt x="3027" y="5110"/>
                    </a:cubicBezTo>
                    <a:cubicBezTo>
                      <a:pt x="1890" y="5024"/>
                      <a:pt x="1890" y="5024"/>
                      <a:pt x="1890" y="5024"/>
                    </a:cubicBezTo>
                    <a:cubicBezTo>
                      <a:pt x="1891" y="5013"/>
                      <a:pt x="1888" y="5003"/>
                      <a:pt x="1884" y="4994"/>
                    </a:cubicBezTo>
                    <a:cubicBezTo>
                      <a:pt x="1938" y="4962"/>
                      <a:pt x="1938" y="4962"/>
                      <a:pt x="1938" y="4962"/>
                    </a:cubicBezTo>
                    <a:cubicBezTo>
                      <a:pt x="2427" y="4679"/>
                      <a:pt x="2427" y="4679"/>
                      <a:pt x="2427" y="4679"/>
                    </a:cubicBezTo>
                    <a:cubicBezTo>
                      <a:pt x="2436" y="4694"/>
                      <a:pt x="2452" y="4705"/>
                      <a:pt x="2470" y="4708"/>
                    </a:cubicBezTo>
                    <a:cubicBezTo>
                      <a:pt x="2474" y="4708"/>
                      <a:pt x="2477" y="4709"/>
                      <a:pt x="2481" y="4709"/>
                    </a:cubicBezTo>
                    <a:cubicBezTo>
                      <a:pt x="2507" y="4709"/>
                      <a:pt x="2531" y="4693"/>
                      <a:pt x="2541" y="4669"/>
                    </a:cubicBezTo>
                    <a:cubicBezTo>
                      <a:pt x="3382" y="4921"/>
                      <a:pt x="3382" y="4921"/>
                      <a:pt x="3382" y="4921"/>
                    </a:cubicBezTo>
                    <a:cubicBezTo>
                      <a:pt x="3384" y="4919"/>
                      <a:pt x="3385" y="4917"/>
                      <a:pt x="3386" y="4914"/>
                    </a:cubicBezTo>
                    <a:cubicBezTo>
                      <a:pt x="2544" y="4661"/>
                      <a:pt x="2544" y="4661"/>
                      <a:pt x="2544" y="4661"/>
                    </a:cubicBezTo>
                    <a:cubicBezTo>
                      <a:pt x="2544" y="4659"/>
                      <a:pt x="2545" y="4657"/>
                      <a:pt x="2546" y="4654"/>
                    </a:cubicBezTo>
                    <a:cubicBezTo>
                      <a:pt x="2547" y="4644"/>
                      <a:pt x="2546" y="4634"/>
                      <a:pt x="2544" y="4625"/>
                    </a:cubicBezTo>
                    <a:cubicBezTo>
                      <a:pt x="3386" y="4318"/>
                      <a:pt x="3386" y="4318"/>
                      <a:pt x="3386" y="4318"/>
                    </a:cubicBezTo>
                    <a:cubicBezTo>
                      <a:pt x="3395" y="4338"/>
                      <a:pt x="3413" y="4353"/>
                      <a:pt x="3435" y="4356"/>
                    </a:cubicBezTo>
                    <a:cubicBezTo>
                      <a:pt x="3439" y="4357"/>
                      <a:pt x="3442" y="4357"/>
                      <a:pt x="3446" y="4357"/>
                    </a:cubicBezTo>
                    <a:cubicBezTo>
                      <a:pt x="3457" y="4357"/>
                      <a:pt x="3468" y="4354"/>
                      <a:pt x="3477" y="4349"/>
                    </a:cubicBezTo>
                    <a:cubicBezTo>
                      <a:pt x="3640" y="4793"/>
                      <a:pt x="3640" y="4793"/>
                      <a:pt x="3640" y="4793"/>
                    </a:cubicBezTo>
                    <a:cubicBezTo>
                      <a:pt x="3643" y="4793"/>
                      <a:pt x="3646" y="4794"/>
                      <a:pt x="3649" y="4794"/>
                    </a:cubicBezTo>
                    <a:cubicBezTo>
                      <a:pt x="3484" y="4345"/>
                      <a:pt x="3484" y="4345"/>
                      <a:pt x="3484" y="4345"/>
                    </a:cubicBezTo>
                    <a:cubicBezTo>
                      <a:pt x="3494" y="4338"/>
                      <a:pt x="3501" y="4329"/>
                      <a:pt x="3506" y="4318"/>
                    </a:cubicBezTo>
                    <a:cubicBezTo>
                      <a:pt x="4175" y="4562"/>
                      <a:pt x="4175" y="4562"/>
                      <a:pt x="4175" y="4562"/>
                    </a:cubicBezTo>
                    <a:cubicBezTo>
                      <a:pt x="3821" y="4911"/>
                      <a:pt x="3821" y="4911"/>
                      <a:pt x="3821" y="4911"/>
                    </a:cubicBezTo>
                    <a:cubicBezTo>
                      <a:pt x="3823" y="4914"/>
                      <a:pt x="3824" y="4916"/>
                      <a:pt x="3826" y="4919"/>
                    </a:cubicBezTo>
                    <a:cubicBezTo>
                      <a:pt x="4184" y="4566"/>
                      <a:pt x="4184" y="4566"/>
                      <a:pt x="4184" y="4566"/>
                    </a:cubicBezTo>
                    <a:cubicBezTo>
                      <a:pt x="4248" y="4589"/>
                      <a:pt x="4248" y="4589"/>
                      <a:pt x="4248" y="4589"/>
                    </a:cubicBezTo>
                    <a:cubicBezTo>
                      <a:pt x="4247" y="4593"/>
                      <a:pt x="4246" y="4597"/>
                      <a:pt x="4245" y="4601"/>
                    </a:cubicBezTo>
                    <a:cubicBezTo>
                      <a:pt x="4242" y="4621"/>
                      <a:pt x="4246" y="4641"/>
                      <a:pt x="4256" y="4658"/>
                    </a:cubicBezTo>
                    <a:cubicBezTo>
                      <a:pt x="3834" y="4935"/>
                      <a:pt x="3834" y="4935"/>
                      <a:pt x="3834" y="4935"/>
                    </a:cubicBezTo>
                    <a:cubicBezTo>
                      <a:pt x="3835" y="4937"/>
                      <a:pt x="3836" y="4940"/>
                      <a:pt x="3838" y="4943"/>
                    </a:cubicBezTo>
                    <a:cubicBezTo>
                      <a:pt x="4261" y="4665"/>
                      <a:pt x="4261" y="4665"/>
                      <a:pt x="4261" y="4665"/>
                    </a:cubicBezTo>
                    <a:cubicBezTo>
                      <a:pt x="4274" y="4683"/>
                      <a:pt x="4293" y="4695"/>
                      <a:pt x="4315" y="4699"/>
                    </a:cubicBezTo>
                    <a:cubicBezTo>
                      <a:pt x="4317" y="4699"/>
                      <a:pt x="4318" y="4699"/>
                      <a:pt x="4319" y="4699"/>
                    </a:cubicBezTo>
                    <a:cubicBezTo>
                      <a:pt x="4307" y="4906"/>
                      <a:pt x="4307" y="4906"/>
                      <a:pt x="4307" y="4906"/>
                    </a:cubicBezTo>
                    <a:cubicBezTo>
                      <a:pt x="4306" y="4906"/>
                      <a:pt x="4306" y="4906"/>
                      <a:pt x="4305" y="4906"/>
                    </a:cubicBezTo>
                    <a:cubicBezTo>
                      <a:pt x="4258" y="4906"/>
                      <a:pt x="4216" y="4940"/>
                      <a:pt x="4208" y="4989"/>
                    </a:cubicBezTo>
                    <a:cubicBezTo>
                      <a:pt x="4206" y="4996"/>
                      <a:pt x="4206" y="5003"/>
                      <a:pt x="4207" y="5010"/>
                    </a:cubicBezTo>
                    <a:cubicBezTo>
                      <a:pt x="3856" y="5006"/>
                      <a:pt x="3856" y="5006"/>
                      <a:pt x="3856" y="5006"/>
                    </a:cubicBezTo>
                    <a:cubicBezTo>
                      <a:pt x="3856" y="5009"/>
                      <a:pt x="3856" y="5012"/>
                      <a:pt x="3857" y="5015"/>
                    </a:cubicBezTo>
                    <a:cubicBezTo>
                      <a:pt x="4207" y="5019"/>
                      <a:pt x="4207" y="5019"/>
                      <a:pt x="4207" y="5019"/>
                    </a:cubicBezTo>
                    <a:cubicBezTo>
                      <a:pt x="4209" y="5029"/>
                      <a:pt x="4212" y="5039"/>
                      <a:pt x="4216" y="5047"/>
                    </a:cubicBezTo>
                    <a:cubicBezTo>
                      <a:pt x="3824" y="5171"/>
                      <a:pt x="3824" y="5171"/>
                      <a:pt x="3824" y="5171"/>
                    </a:cubicBezTo>
                    <a:cubicBezTo>
                      <a:pt x="3822" y="5175"/>
                      <a:pt x="3819" y="5179"/>
                      <a:pt x="3817" y="5183"/>
                    </a:cubicBezTo>
                    <a:cubicBezTo>
                      <a:pt x="4221" y="5056"/>
                      <a:pt x="4221" y="5056"/>
                      <a:pt x="4221" y="5056"/>
                    </a:cubicBezTo>
                    <a:cubicBezTo>
                      <a:pt x="4235" y="5080"/>
                      <a:pt x="4259" y="5098"/>
                      <a:pt x="4289" y="5103"/>
                    </a:cubicBezTo>
                    <a:cubicBezTo>
                      <a:pt x="4295" y="5103"/>
                      <a:pt x="4300" y="5104"/>
                      <a:pt x="4305" y="5104"/>
                    </a:cubicBezTo>
                    <a:cubicBezTo>
                      <a:pt x="4353" y="5104"/>
                      <a:pt x="4395" y="5070"/>
                      <a:pt x="4403" y="5021"/>
                    </a:cubicBezTo>
                    <a:cubicBezTo>
                      <a:pt x="4409" y="4985"/>
                      <a:pt x="4394" y="4950"/>
                      <a:pt x="4368" y="4929"/>
                    </a:cubicBezTo>
                    <a:cubicBezTo>
                      <a:pt x="4942" y="4150"/>
                      <a:pt x="4942" y="4150"/>
                      <a:pt x="4942" y="4150"/>
                    </a:cubicBezTo>
                    <a:cubicBezTo>
                      <a:pt x="4935" y="4156"/>
                      <a:pt x="4928" y="4160"/>
                      <a:pt x="4920" y="4165"/>
                    </a:cubicBezTo>
                    <a:cubicBezTo>
                      <a:pt x="4360" y="4923"/>
                      <a:pt x="4360" y="4923"/>
                      <a:pt x="4360" y="4923"/>
                    </a:cubicBezTo>
                    <a:cubicBezTo>
                      <a:pt x="4358" y="4921"/>
                      <a:pt x="4355" y="4919"/>
                      <a:pt x="4352" y="4917"/>
                    </a:cubicBezTo>
                    <a:cubicBezTo>
                      <a:pt x="4698" y="4180"/>
                      <a:pt x="4698" y="4180"/>
                      <a:pt x="4698" y="4180"/>
                    </a:cubicBezTo>
                    <a:cubicBezTo>
                      <a:pt x="4695" y="4179"/>
                      <a:pt x="4692" y="4178"/>
                      <a:pt x="4689" y="4176"/>
                    </a:cubicBezTo>
                    <a:cubicBezTo>
                      <a:pt x="4343" y="4913"/>
                      <a:pt x="4343" y="4913"/>
                      <a:pt x="4343" y="4913"/>
                    </a:cubicBezTo>
                    <a:cubicBezTo>
                      <a:pt x="4336" y="4911"/>
                      <a:pt x="4329" y="4908"/>
                      <a:pt x="4322" y="4907"/>
                    </a:cubicBezTo>
                    <a:cubicBezTo>
                      <a:pt x="4320" y="4907"/>
                      <a:pt x="4318" y="4907"/>
                      <a:pt x="4316" y="4907"/>
                    </a:cubicBezTo>
                    <a:cubicBezTo>
                      <a:pt x="4329" y="4700"/>
                      <a:pt x="4329" y="4700"/>
                      <a:pt x="4329" y="4700"/>
                    </a:cubicBezTo>
                    <a:cubicBezTo>
                      <a:pt x="4329" y="4700"/>
                      <a:pt x="4329" y="4700"/>
                      <a:pt x="4329" y="4700"/>
                    </a:cubicBezTo>
                    <a:cubicBezTo>
                      <a:pt x="4370" y="4700"/>
                      <a:pt x="4406" y="4671"/>
                      <a:pt x="4413" y="4629"/>
                    </a:cubicBezTo>
                    <a:cubicBezTo>
                      <a:pt x="4419" y="4596"/>
                      <a:pt x="4404" y="4564"/>
                      <a:pt x="4378" y="4546"/>
                    </a:cubicBezTo>
                    <a:cubicBezTo>
                      <a:pt x="4573" y="4289"/>
                      <a:pt x="4573" y="4289"/>
                      <a:pt x="4573" y="4289"/>
                    </a:cubicBezTo>
                    <a:cubicBezTo>
                      <a:pt x="4667" y="4165"/>
                      <a:pt x="4667" y="4165"/>
                      <a:pt x="4667" y="4165"/>
                    </a:cubicBezTo>
                    <a:cubicBezTo>
                      <a:pt x="4665" y="4164"/>
                      <a:pt x="4663" y="4162"/>
                      <a:pt x="4660" y="4161"/>
                    </a:cubicBezTo>
                    <a:cubicBezTo>
                      <a:pt x="4559" y="4294"/>
                      <a:pt x="4559" y="4294"/>
                      <a:pt x="4559" y="4294"/>
                    </a:cubicBezTo>
                    <a:cubicBezTo>
                      <a:pt x="4371" y="4541"/>
                      <a:pt x="4371" y="4541"/>
                      <a:pt x="4371" y="4541"/>
                    </a:cubicBezTo>
                    <a:cubicBezTo>
                      <a:pt x="4363" y="4537"/>
                      <a:pt x="4353" y="4533"/>
                      <a:pt x="4343" y="4531"/>
                    </a:cubicBezTo>
                    <a:cubicBezTo>
                      <a:pt x="4339" y="4530"/>
                      <a:pt x="4334" y="4530"/>
                      <a:pt x="4329" y="4530"/>
                    </a:cubicBezTo>
                    <a:cubicBezTo>
                      <a:pt x="4295" y="4530"/>
                      <a:pt x="4264" y="4551"/>
                      <a:pt x="4251" y="4582"/>
                    </a:cubicBezTo>
                    <a:cubicBezTo>
                      <a:pt x="4191" y="4560"/>
                      <a:pt x="4191" y="4560"/>
                      <a:pt x="4191" y="4560"/>
                    </a:cubicBezTo>
                    <a:cubicBezTo>
                      <a:pt x="4624" y="4133"/>
                      <a:pt x="4624" y="4133"/>
                      <a:pt x="4624" y="4133"/>
                    </a:cubicBezTo>
                    <a:cubicBezTo>
                      <a:pt x="4621" y="4131"/>
                      <a:pt x="4619" y="4129"/>
                      <a:pt x="4617" y="4127"/>
                    </a:cubicBezTo>
                    <a:cubicBezTo>
                      <a:pt x="4181" y="4556"/>
                      <a:pt x="4181" y="4556"/>
                      <a:pt x="4181" y="4556"/>
                    </a:cubicBezTo>
                    <a:cubicBezTo>
                      <a:pt x="3890" y="4450"/>
                      <a:pt x="3890" y="4450"/>
                      <a:pt x="3890" y="4450"/>
                    </a:cubicBezTo>
                    <a:cubicBezTo>
                      <a:pt x="3509" y="4310"/>
                      <a:pt x="3509" y="4310"/>
                      <a:pt x="3509" y="4310"/>
                    </a:cubicBezTo>
                    <a:cubicBezTo>
                      <a:pt x="3509" y="4308"/>
                      <a:pt x="3510" y="4305"/>
                      <a:pt x="3511" y="4303"/>
                    </a:cubicBezTo>
                    <a:cubicBezTo>
                      <a:pt x="3512" y="4296"/>
                      <a:pt x="3511" y="4290"/>
                      <a:pt x="3511" y="4284"/>
                    </a:cubicBezTo>
                    <a:cubicBezTo>
                      <a:pt x="4579" y="4081"/>
                      <a:pt x="4579" y="4081"/>
                      <a:pt x="4579" y="4081"/>
                    </a:cubicBezTo>
                    <a:cubicBezTo>
                      <a:pt x="4578" y="4079"/>
                      <a:pt x="4576" y="4076"/>
                      <a:pt x="4575" y="4074"/>
                    </a:cubicBezTo>
                    <a:cubicBezTo>
                      <a:pt x="3509" y="4276"/>
                      <a:pt x="3509" y="4276"/>
                      <a:pt x="3509" y="4276"/>
                    </a:cubicBezTo>
                    <a:cubicBezTo>
                      <a:pt x="3504" y="4253"/>
                      <a:pt x="3487" y="4236"/>
                      <a:pt x="3464" y="4229"/>
                    </a:cubicBezTo>
                    <a:cubicBezTo>
                      <a:pt x="3585" y="3674"/>
                      <a:pt x="3585" y="3674"/>
                      <a:pt x="3585" y="3674"/>
                    </a:cubicBezTo>
                    <a:cubicBezTo>
                      <a:pt x="3632" y="3458"/>
                      <a:pt x="3632" y="3458"/>
                      <a:pt x="3632" y="3458"/>
                    </a:cubicBezTo>
                    <a:cubicBezTo>
                      <a:pt x="3635" y="3459"/>
                      <a:pt x="3639" y="3459"/>
                      <a:pt x="3642" y="3459"/>
                    </a:cubicBezTo>
                    <a:cubicBezTo>
                      <a:pt x="3664" y="3459"/>
                      <a:pt x="3684" y="3448"/>
                      <a:pt x="3696" y="3430"/>
                    </a:cubicBezTo>
                    <a:cubicBezTo>
                      <a:pt x="4541" y="3924"/>
                      <a:pt x="4541" y="3924"/>
                      <a:pt x="4541" y="3924"/>
                    </a:cubicBezTo>
                    <a:cubicBezTo>
                      <a:pt x="4541" y="3921"/>
                      <a:pt x="4541" y="3918"/>
                      <a:pt x="4541" y="3915"/>
                    </a:cubicBezTo>
                    <a:cubicBezTo>
                      <a:pt x="3700" y="3423"/>
                      <a:pt x="3700" y="3423"/>
                      <a:pt x="3700" y="3423"/>
                    </a:cubicBezTo>
                    <a:cubicBezTo>
                      <a:pt x="3703" y="3417"/>
                      <a:pt x="3705" y="3411"/>
                      <a:pt x="3707" y="3404"/>
                    </a:cubicBezTo>
                    <a:cubicBezTo>
                      <a:pt x="3709" y="3389"/>
                      <a:pt x="3706" y="3374"/>
                      <a:pt x="3699" y="3362"/>
                    </a:cubicBezTo>
                    <a:cubicBezTo>
                      <a:pt x="4396" y="2915"/>
                      <a:pt x="4396" y="2915"/>
                      <a:pt x="4396" y="2915"/>
                    </a:cubicBezTo>
                    <a:cubicBezTo>
                      <a:pt x="4406" y="2928"/>
                      <a:pt x="4420" y="2938"/>
                      <a:pt x="4438" y="2941"/>
                    </a:cubicBezTo>
                    <a:cubicBezTo>
                      <a:pt x="4441" y="2941"/>
                      <a:pt x="4445" y="2942"/>
                      <a:pt x="4448" y="2942"/>
                    </a:cubicBezTo>
                    <a:cubicBezTo>
                      <a:pt x="4452" y="2942"/>
                      <a:pt x="4457" y="2941"/>
                      <a:pt x="4461" y="2940"/>
                    </a:cubicBezTo>
                    <a:cubicBezTo>
                      <a:pt x="4666" y="3725"/>
                      <a:pt x="4666" y="3725"/>
                      <a:pt x="4666" y="3725"/>
                    </a:cubicBezTo>
                    <a:cubicBezTo>
                      <a:pt x="4669" y="3724"/>
                      <a:pt x="4671" y="3722"/>
                      <a:pt x="4674" y="3721"/>
                    </a:cubicBezTo>
                    <a:cubicBezTo>
                      <a:pt x="4469" y="2938"/>
                      <a:pt x="4469" y="2938"/>
                      <a:pt x="4469" y="2938"/>
                    </a:cubicBezTo>
                    <a:cubicBezTo>
                      <a:pt x="4482" y="2934"/>
                      <a:pt x="4494" y="2925"/>
                      <a:pt x="4502" y="2914"/>
                    </a:cubicBezTo>
                    <a:cubicBezTo>
                      <a:pt x="4621" y="2987"/>
                      <a:pt x="4621" y="2987"/>
                      <a:pt x="4621" y="2987"/>
                    </a:cubicBezTo>
                    <a:cubicBezTo>
                      <a:pt x="4731" y="3055"/>
                      <a:pt x="4731" y="3055"/>
                      <a:pt x="4731" y="3055"/>
                    </a:cubicBezTo>
                    <a:cubicBezTo>
                      <a:pt x="4727" y="3098"/>
                      <a:pt x="4757" y="3138"/>
                      <a:pt x="4801" y="3146"/>
                    </a:cubicBezTo>
                    <a:cubicBezTo>
                      <a:pt x="4806" y="3146"/>
                      <a:pt x="4810" y="3147"/>
                      <a:pt x="4815" y="3147"/>
                    </a:cubicBezTo>
                    <a:cubicBezTo>
                      <a:pt x="4831" y="3147"/>
                      <a:pt x="4846" y="3142"/>
                      <a:pt x="4860" y="3134"/>
                    </a:cubicBezTo>
                    <a:cubicBezTo>
                      <a:pt x="4931" y="3178"/>
                      <a:pt x="4931" y="3178"/>
                      <a:pt x="4931" y="3178"/>
                    </a:cubicBezTo>
                    <a:cubicBezTo>
                      <a:pt x="4844" y="3696"/>
                      <a:pt x="4844" y="3696"/>
                      <a:pt x="4844" y="3696"/>
                    </a:cubicBezTo>
                    <a:cubicBezTo>
                      <a:pt x="4847" y="3697"/>
                      <a:pt x="4851" y="3697"/>
                      <a:pt x="4854" y="3698"/>
                    </a:cubicBezTo>
                    <a:cubicBezTo>
                      <a:pt x="4939" y="3183"/>
                      <a:pt x="4939" y="3183"/>
                      <a:pt x="4939" y="3183"/>
                    </a:cubicBezTo>
                    <a:cubicBezTo>
                      <a:pt x="5007" y="3224"/>
                      <a:pt x="5007" y="3224"/>
                      <a:pt x="5007" y="3224"/>
                    </a:cubicBezTo>
                    <a:cubicBezTo>
                      <a:pt x="4998" y="3235"/>
                      <a:pt x="4992" y="3248"/>
                      <a:pt x="4989" y="3263"/>
                    </a:cubicBezTo>
                    <a:cubicBezTo>
                      <a:pt x="4983" y="3299"/>
                      <a:pt x="5000" y="3332"/>
                      <a:pt x="5029" y="3350"/>
                    </a:cubicBezTo>
                    <a:cubicBezTo>
                      <a:pt x="4885" y="3708"/>
                      <a:pt x="4885" y="3708"/>
                      <a:pt x="4885" y="3708"/>
                    </a:cubicBezTo>
                    <a:cubicBezTo>
                      <a:pt x="4888" y="3709"/>
                      <a:pt x="4890" y="3710"/>
                      <a:pt x="4893" y="3711"/>
                    </a:cubicBezTo>
                    <a:cubicBezTo>
                      <a:pt x="5037" y="3354"/>
                      <a:pt x="5037" y="3354"/>
                      <a:pt x="5037" y="3354"/>
                    </a:cubicBezTo>
                    <a:cubicBezTo>
                      <a:pt x="5044" y="3357"/>
                      <a:pt x="5051" y="3360"/>
                      <a:pt x="5059" y="3361"/>
                    </a:cubicBezTo>
                    <a:cubicBezTo>
                      <a:pt x="5064" y="3362"/>
                      <a:pt x="5069" y="3362"/>
                      <a:pt x="5073" y="3362"/>
                    </a:cubicBezTo>
                    <a:cubicBezTo>
                      <a:pt x="5086" y="3362"/>
                      <a:pt x="5098" y="3359"/>
                      <a:pt x="5108" y="3354"/>
                    </a:cubicBezTo>
                    <a:cubicBezTo>
                      <a:pt x="5235" y="3597"/>
                      <a:pt x="5235" y="3597"/>
                      <a:pt x="5235" y="3597"/>
                    </a:cubicBezTo>
                    <a:cubicBezTo>
                      <a:pt x="5211" y="3611"/>
                      <a:pt x="5192" y="3635"/>
                      <a:pt x="5187" y="3666"/>
                    </a:cubicBezTo>
                    <a:cubicBezTo>
                      <a:pt x="5183" y="3689"/>
                      <a:pt x="5189" y="3712"/>
                      <a:pt x="5200" y="3732"/>
                    </a:cubicBezTo>
                    <a:cubicBezTo>
                      <a:pt x="5018" y="3827"/>
                      <a:pt x="5018" y="3827"/>
                      <a:pt x="5018" y="3827"/>
                    </a:cubicBezTo>
                    <a:cubicBezTo>
                      <a:pt x="5020" y="3829"/>
                      <a:pt x="5021" y="3832"/>
                      <a:pt x="5022" y="3835"/>
                    </a:cubicBezTo>
                    <a:cubicBezTo>
                      <a:pt x="5205" y="3739"/>
                      <a:pt x="5205" y="3739"/>
                      <a:pt x="5205" y="3739"/>
                    </a:cubicBezTo>
                    <a:cubicBezTo>
                      <a:pt x="5210" y="3746"/>
                      <a:pt x="5215" y="3752"/>
                      <a:pt x="5221" y="3757"/>
                    </a:cubicBezTo>
                    <a:cubicBezTo>
                      <a:pt x="5041" y="4001"/>
                      <a:pt x="5041" y="4001"/>
                      <a:pt x="5041" y="4001"/>
                    </a:cubicBezTo>
                    <a:cubicBezTo>
                      <a:pt x="5039" y="4010"/>
                      <a:pt x="5037" y="4018"/>
                      <a:pt x="5034" y="4027"/>
                    </a:cubicBezTo>
                    <a:cubicBezTo>
                      <a:pt x="5229" y="3763"/>
                      <a:pt x="5229" y="3763"/>
                      <a:pt x="5229" y="3763"/>
                    </a:cubicBezTo>
                    <a:cubicBezTo>
                      <a:pt x="5240" y="3771"/>
                      <a:pt x="5254" y="3777"/>
                      <a:pt x="5269" y="3780"/>
                    </a:cubicBezTo>
                    <a:cubicBezTo>
                      <a:pt x="5274" y="3780"/>
                      <a:pt x="5280" y="3781"/>
                      <a:pt x="5285" y="3781"/>
                    </a:cubicBezTo>
                    <a:cubicBezTo>
                      <a:pt x="5333" y="3781"/>
                      <a:pt x="5375" y="3747"/>
                      <a:pt x="5383" y="3698"/>
                    </a:cubicBezTo>
                    <a:cubicBezTo>
                      <a:pt x="5392" y="3644"/>
                      <a:pt x="5355" y="3593"/>
                      <a:pt x="5301" y="3584"/>
                    </a:cubicBezTo>
                    <a:cubicBezTo>
                      <a:pt x="5298" y="3584"/>
                      <a:pt x="5294" y="3584"/>
                      <a:pt x="5291" y="3583"/>
                    </a:cubicBezTo>
                    <a:cubicBezTo>
                      <a:pt x="5303" y="2080"/>
                      <a:pt x="5303" y="2080"/>
                      <a:pt x="5303" y="2080"/>
                    </a:cubicBezTo>
                    <a:cubicBezTo>
                      <a:pt x="5344" y="2074"/>
                      <a:pt x="5379" y="2042"/>
                      <a:pt x="5386" y="1999"/>
                    </a:cubicBezTo>
                    <a:cubicBezTo>
                      <a:pt x="5395" y="1945"/>
                      <a:pt x="5359" y="1894"/>
                      <a:pt x="5305" y="1885"/>
                    </a:cubicBezTo>
                    <a:cubicBezTo>
                      <a:pt x="5299" y="1884"/>
                      <a:pt x="5294" y="1884"/>
                      <a:pt x="5289" y="1884"/>
                    </a:cubicBezTo>
                    <a:cubicBezTo>
                      <a:pt x="5269" y="1884"/>
                      <a:pt x="5251" y="1890"/>
                      <a:pt x="5235" y="1900"/>
                    </a:cubicBezTo>
                    <a:cubicBezTo>
                      <a:pt x="4377" y="699"/>
                      <a:pt x="4377" y="699"/>
                      <a:pt x="4377" y="699"/>
                    </a:cubicBezTo>
                    <a:cubicBezTo>
                      <a:pt x="4392" y="685"/>
                      <a:pt x="4403" y="666"/>
                      <a:pt x="4407" y="644"/>
                    </a:cubicBezTo>
                    <a:cubicBezTo>
                      <a:pt x="4416" y="590"/>
                      <a:pt x="4379" y="539"/>
                      <a:pt x="4325" y="530"/>
                    </a:cubicBezTo>
                    <a:cubicBezTo>
                      <a:pt x="4320" y="529"/>
                      <a:pt x="4314" y="528"/>
                      <a:pt x="4309" y="528"/>
                    </a:cubicBezTo>
                    <a:cubicBezTo>
                      <a:pt x="4269" y="528"/>
                      <a:pt x="4233" y="553"/>
                      <a:pt x="4218" y="590"/>
                    </a:cubicBezTo>
                    <a:cubicBezTo>
                      <a:pt x="2788" y="113"/>
                      <a:pt x="2788" y="113"/>
                      <a:pt x="2788" y="113"/>
                    </a:cubicBezTo>
                    <a:cubicBezTo>
                      <a:pt x="2796" y="60"/>
                      <a:pt x="2760" y="10"/>
                      <a:pt x="2707" y="1"/>
                    </a:cubicBezTo>
                    <a:cubicBezTo>
                      <a:pt x="2701" y="0"/>
                      <a:pt x="2696" y="0"/>
                      <a:pt x="269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îSḻïdé">
                <a:extLst>
                  <a:ext uri="{FF2B5EF4-FFF2-40B4-BE49-F238E27FC236}">
                    <a16:creationId xmlns:a16="http://schemas.microsoft.com/office/drawing/2014/main" id="{51F3A4A1-D048-4EA1-8FDA-B83218CFFEBF}"/>
                  </a:ext>
                </a:extLst>
              </p:cNvPr>
              <p:cNvSpPr/>
              <p:nvPr/>
            </p:nvSpPr>
            <p:spPr bwMode="auto">
              <a:xfrm>
                <a:off x="24760924" y="21431092"/>
                <a:ext cx="2300867" cy="2254502"/>
              </a:xfrm>
              <a:custGeom>
                <a:avLst/>
                <a:gdLst>
                  <a:gd name="T0" fmla="*/ 258 w 518"/>
                  <a:gd name="T1" fmla="*/ 0 h 508"/>
                  <a:gd name="T2" fmla="*/ 138 w 518"/>
                  <a:gd name="T3" fmla="*/ 30 h 508"/>
                  <a:gd name="T4" fmla="*/ 130 w 518"/>
                  <a:gd name="T5" fmla="*/ 34 h 508"/>
                  <a:gd name="T6" fmla="*/ 54 w 518"/>
                  <a:gd name="T7" fmla="*/ 102 h 508"/>
                  <a:gd name="T8" fmla="*/ 5 w 518"/>
                  <a:gd name="T9" fmla="*/ 224 h 508"/>
                  <a:gd name="T10" fmla="*/ 5 w 518"/>
                  <a:gd name="T11" fmla="*/ 233 h 508"/>
                  <a:gd name="T12" fmla="*/ 39 w 518"/>
                  <a:gd name="T13" fmla="*/ 383 h 508"/>
                  <a:gd name="T14" fmla="*/ 43 w 518"/>
                  <a:gd name="T15" fmla="*/ 390 h 508"/>
                  <a:gd name="T16" fmla="*/ 81 w 518"/>
                  <a:gd name="T17" fmla="*/ 436 h 508"/>
                  <a:gd name="T18" fmla="*/ 88 w 518"/>
                  <a:gd name="T19" fmla="*/ 442 h 508"/>
                  <a:gd name="T20" fmla="*/ 106 w 518"/>
                  <a:gd name="T21" fmla="*/ 457 h 508"/>
                  <a:gd name="T22" fmla="*/ 124 w 518"/>
                  <a:gd name="T23" fmla="*/ 470 h 508"/>
                  <a:gd name="T24" fmla="*/ 131 w 518"/>
                  <a:gd name="T25" fmla="*/ 474 h 508"/>
                  <a:gd name="T26" fmla="*/ 153 w 518"/>
                  <a:gd name="T27" fmla="*/ 485 h 508"/>
                  <a:gd name="T28" fmla="*/ 162 w 518"/>
                  <a:gd name="T29" fmla="*/ 489 h 508"/>
                  <a:gd name="T30" fmla="*/ 257 w 518"/>
                  <a:gd name="T31" fmla="*/ 508 h 508"/>
                  <a:gd name="T32" fmla="*/ 384 w 518"/>
                  <a:gd name="T33" fmla="*/ 474 h 508"/>
                  <a:gd name="T34" fmla="*/ 406 w 518"/>
                  <a:gd name="T35" fmla="*/ 459 h 508"/>
                  <a:gd name="T36" fmla="*/ 461 w 518"/>
                  <a:gd name="T37" fmla="*/ 405 h 508"/>
                  <a:gd name="T38" fmla="*/ 498 w 518"/>
                  <a:gd name="T39" fmla="*/ 336 h 508"/>
                  <a:gd name="T40" fmla="*/ 505 w 518"/>
                  <a:gd name="T41" fmla="*/ 310 h 508"/>
                  <a:gd name="T42" fmla="*/ 486 w 518"/>
                  <a:gd name="T43" fmla="*/ 144 h 508"/>
                  <a:gd name="T44" fmla="*/ 482 w 518"/>
                  <a:gd name="T45" fmla="*/ 136 h 508"/>
                  <a:gd name="T46" fmla="*/ 409 w 518"/>
                  <a:gd name="T47" fmla="*/ 50 h 508"/>
                  <a:gd name="T48" fmla="*/ 357 w 518"/>
                  <a:gd name="T49" fmla="*/ 20 h 508"/>
                  <a:gd name="T50" fmla="*/ 349 w 518"/>
                  <a:gd name="T51" fmla="*/ 17 h 508"/>
                  <a:gd name="T52" fmla="*/ 318 w 518"/>
                  <a:gd name="T53" fmla="*/ 7 h 508"/>
                  <a:gd name="T54" fmla="*/ 308 w 518"/>
                  <a:gd name="T55" fmla="*/ 5 h 508"/>
                  <a:gd name="T56" fmla="*/ 258 w 518"/>
                  <a:gd name="T57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8" h="508">
                    <a:moveTo>
                      <a:pt x="258" y="0"/>
                    </a:moveTo>
                    <a:cubicBezTo>
                      <a:pt x="216" y="0"/>
                      <a:pt x="175" y="10"/>
                      <a:pt x="138" y="30"/>
                    </a:cubicBezTo>
                    <a:cubicBezTo>
                      <a:pt x="135" y="31"/>
                      <a:pt x="133" y="33"/>
                      <a:pt x="130" y="34"/>
                    </a:cubicBezTo>
                    <a:cubicBezTo>
                      <a:pt x="101" y="51"/>
                      <a:pt x="75" y="74"/>
                      <a:pt x="54" y="102"/>
                    </a:cubicBezTo>
                    <a:cubicBezTo>
                      <a:pt x="27" y="139"/>
                      <a:pt x="11" y="181"/>
                      <a:pt x="5" y="224"/>
                    </a:cubicBezTo>
                    <a:cubicBezTo>
                      <a:pt x="5" y="227"/>
                      <a:pt x="5" y="230"/>
                      <a:pt x="5" y="233"/>
                    </a:cubicBezTo>
                    <a:cubicBezTo>
                      <a:pt x="0" y="285"/>
                      <a:pt x="12" y="337"/>
                      <a:pt x="39" y="383"/>
                    </a:cubicBezTo>
                    <a:cubicBezTo>
                      <a:pt x="40" y="385"/>
                      <a:pt x="42" y="388"/>
                      <a:pt x="43" y="390"/>
                    </a:cubicBezTo>
                    <a:cubicBezTo>
                      <a:pt x="54" y="407"/>
                      <a:pt x="66" y="422"/>
                      <a:pt x="81" y="436"/>
                    </a:cubicBezTo>
                    <a:cubicBezTo>
                      <a:pt x="83" y="438"/>
                      <a:pt x="85" y="440"/>
                      <a:pt x="88" y="442"/>
                    </a:cubicBezTo>
                    <a:cubicBezTo>
                      <a:pt x="94" y="448"/>
                      <a:pt x="100" y="453"/>
                      <a:pt x="106" y="457"/>
                    </a:cubicBezTo>
                    <a:cubicBezTo>
                      <a:pt x="112" y="462"/>
                      <a:pt x="118" y="466"/>
                      <a:pt x="124" y="470"/>
                    </a:cubicBezTo>
                    <a:cubicBezTo>
                      <a:pt x="127" y="471"/>
                      <a:pt x="129" y="473"/>
                      <a:pt x="131" y="474"/>
                    </a:cubicBezTo>
                    <a:cubicBezTo>
                      <a:pt x="139" y="478"/>
                      <a:pt x="146" y="482"/>
                      <a:pt x="153" y="485"/>
                    </a:cubicBezTo>
                    <a:cubicBezTo>
                      <a:pt x="156" y="487"/>
                      <a:pt x="159" y="488"/>
                      <a:pt x="162" y="489"/>
                    </a:cubicBezTo>
                    <a:cubicBezTo>
                      <a:pt x="193" y="501"/>
                      <a:pt x="225" y="508"/>
                      <a:pt x="257" y="508"/>
                    </a:cubicBezTo>
                    <a:cubicBezTo>
                      <a:pt x="302" y="508"/>
                      <a:pt x="345" y="496"/>
                      <a:pt x="384" y="474"/>
                    </a:cubicBezTo>
                    <a:cubicBezTo>
                      <a:pt x="392" y="469"/>
                      <a:pt x="399" y="465"/>
                      <a:pt x="406" y="459"/>
                    </a:cubicBezTo>
                    <a:cubicBezTo>
                      <a:pt x="427" y="445"/>
                      <a:pt x="445" y="427"/>
                      <a:pt x="461" y="405"/>
                    </a:cubicBezTo>
                    <a:cubicBezTo>
                      <a:pt x="477" y="384"/>
                      <a:pt x="489" y="360"/>
                      <a:pt x="498" y="336"/>
                    </a:cubicBezTo>
                    <a:cubicBezTo>
                      <a:pt x="501" y="327"/>
                      <a:pt x="503" y="319"/>
                      <a:pt x="505" y="310"/>
                    </a:cubicBezTo>
                    <a:cubicBezTo>
                      <a:pt x="518" y="254"/>
                      <a:pt x="511" y="196"/>
                      <a:pt x="486" y="144"/>
                    </a:cubicBezTo>
                    <a:cubicBezTo>
                      <a:pt x="485" y="141"/>
                      <a:pt x="484" y="138"/>
                      <a:pt x="482" y="136"/>
                    </a:cubicBezTo>
                    <a:cubicBezTo>
                      <a:pt x="465" y="103"/>
                      <a:pt x="441" y="74"/>
                      <a:pt x="409" y="50"/>
                    </a:cubicBezTo>
                    <a:cubicBezTo>
                      <a:pt x="393" y="38"/>
                      <a:pt x="375" y="28"/>
                      <a:pt x="357" y="20"/>
                    </a:cubicBezTo>
                    <a:cubicBezTo>
                      <a:pt x="354" y="19"/>
                      <a:pt x="352" y="18"/>
                      <a:pt x="349" y="17"/>
                    </a:cubicBezTo>
                    <a:cubicBezTo>
                      <a:pt x="339" y="13"/>
                      <a:pt x="328" y="10"/>
                      <a:pt x="318" y="7"/>
                    </a:cubicBezTo>
                    <a:cubicBezTo>
                      <a:pt x="315" y="6"/>
                      <a:pt x="311" y="6"/>
                      <a:pt x="308" y="5"/>
                    </a:cubicBezTo>
                    <a:cubicBezTo>
                      <a:pt x="292" y="2"/>
                      <a:pt x="275" y="0"/>
                      <a:pt x="25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îšľíḍe">
                <a:extLst>
                  <a:ext uri="{FF2B5EF4-FFF2-40B4-BE49-F238E27FC236}">
                    <a16:creationId xmlns:a16="http://schemas.microsoft.com/office/drawing/2014/main" id="{0107756C-F170-4E92-9A80-C971078C1EDD}"/>
                  </a:ext>
                </a:extLst>
              </p:cNvPr>
              <p:cNvSpPr/>
              <p:nvPr/>
            </p:nvSpPr>
            <p:spPr bwMode="auto">
              <a:xfrm>
                <a:off x="25821524" y="15032716"/>
                <a:ext cx="2329845" cy="2254502"/>
              </a:xfrm>
              <a:custGeom>
                <a:avLst/>
                <a:gdLst>
                  <a:gd name="T0" fmla="*/ 268 w 524"/>
                  <a:gd name="T1" fmla="*/ 0 h 507"/>
                  <a:gd name="T2" fmla="*/ 261 w 524"/>
                  <a:gd name="T3" fmla="*/ 0 h 507"/>
                  <a:gd name="T4" fmla="*/ 193 w 524"/>
                  <a:gd name="T5" fmla="*/ 11 h 507"/>
                  <a:gd name="T6" fmla="*/ 184 w 524"/>
                  <a:gd name="T7" fmla="*/ 14 h 507"/>
                  <a:gd name="T8" fmla="*/ 65 w 524"/>
                  <a:gd name="T9" fmla="*/ 102 h 507"/>
                  <a:gd name="T10" fmla="*/ 42 w 524"/>
                  <a:gd name="T11" fmla="*/ 138 h 507"/>
                  <a:gd name="T12" fmla="*/ 38 w 524"/>
                  <a:gd name="T13" fmla="*/ 146 h 507"/>
                  <a:gd name="T14" fmla="*/ 58 w 524"/>
                  <a:gd name="T15" fmla="*/ 396 h 507"/>
                  <a:gd name="T16" fmla="*/ 63 w 524"/>
                  <a:gd name="T17" fmla="*/ 402 h 507"/>
                  <a:gd name="T18" fmla="*/ 117 w 524"/>
                  <a:gd name="T19" fmla="*/ 457 h 507"/>
                  <a:gd name="T20" fmla="*/ 227 w 524"/>
                  <a:gd name="T21" fmla="*/ 504 h 507"/>
                  <a:gd name="T22" fmla="*/ 236 w 524"/>
                  <a:gd name="T23" fmla="*/ 505 h 507"/>
                  <a:gd name="T24" fmla="*/ 268 w 524"/>
                  <a:gd name="T25" fmla="*/ 507 h 507"/>
                  <a:gd name="T26" fmla="*/ 290 w 524"/>
                  <a:gd name="T27" fmla="*/ 506 h 507"/>
                  <a:gd name="T28" fmla="*/ 298 w 524"/>
                  <a:gd name="T29" fmla="*/ 505 h 507"/>
                  <a:gd name="T30" fmla="*/ 386 w 524"/>
                  <a:gd name="T31" fmla="*/ 479 h 507"/>
                  <a:gd name="T32" fmla="*/ 396 w 524"/>
                  <a:gd name="T33" fmla="*/ 473 h 507"/>
                  <a:gd name="T34" fmla="*/ 472 w 524"/>
                  <a:gd name="T35" fmla="*/ 405 h 507"/>
                  <a:gd name="T36" fmla="*/ 516 w 524"/>
                  <a:gd name="T37" fmla="*/ 309 h 507"/>
                  <a:gd name="T38" fmla="*/ 517 w 524"/>
                  <a:gd name="T39" fmla="*/ 202 h 507"/>
                  <a:gd name="T40" fmla="*/ 460 w 524"/>
                  <a:gd name="T41" fmla="*/ 87 h 507"/>
                  <a:gd name="T42" fmla="*/ 452 w 524"/>
                  <a:gd name="T43" fmla="*/ 79 h 507"/>
                  <a:gd name="T44" fmla="*/ 420 w 524"/>
                  <a:gd name="T45" fmla="*/ 50 h 507"/>
                  <a:gd name="T46" fmla="*/ 371 w 524"/>
                  <a:gd name="T47" fmla="*/ 21 h 507"/>
                  <a:gd name="T48" fmla="*/ 362 w 524"/>
                  <a:gd name="T49" fmla="*/ 18 h 507"/>
                  <a:gd name="T50" fmla="*/ 270 w 524"/>
                  <a:gd name="T51" fmla="*/ 0 h 507"/>
                  <a:gd name="T52" fmla="*/ 268 w 524"/>
                  <a:gd name="T53" fmla="*/ 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24" h="507">
                    <a:moveTo>
                      <a:pt x="268" y="0"/>
                    </a:moveTo>
                    <a:cubicBezTo>
                      <a:pt x="266" y="0"/>
                      <a:pt x="263" y="0"/>
                      <a:pt x="261" y="0"/>
                    </a:cubicBezTo>
                    <a:cubicBezTo>
                      <a:pt x="238" y="1"/>
                      <a:pt x="215" y="4"/>
                      <a:pt x="193" y="11"/>
                    </a:cubicBezTo>
                    <a:cubicBezTo>
                      <a:pt x="190" y="12"/>
                      <a:pt x="187" y="13"/>
                      <a:pt x="184" y="14"/>
                    </a:cubicBezTo>
                    <a:cubicBezTo>
                      <a:pt x="138" y="30"/>
                      <a:pt x="96" y="60"/>
                      <a:pt x="65" y="102"/>
                    </a:cubicBezTo>
                    <a:cubicBezTo>
                      <a:pt x="56" y="114"/>
                      <a:pt x="48" y="126"/>
                      <a:pt x="42" y="138"/>
                    </a:cubicBezTo>
                    <a:cubicBezTo>
                      <a:pt x="41" y="141"/>
                      <a:pt x="40" y="143"/>
                      <a:pt x="38" y="146"/>
                    </a:cubicBezTo>
                    <a:cubicBezTo>
                      <a:pt x="0" y="227"/>
                      <a:pt x="8" y="322"/>
                      <a:pt x="58" y="396"/>
                    </a:cubicBezTo>
                    <a:cubicBezTo>
                      <a:pt x="59" y="398"/>
                      <a:pt x="61" y="400"/>
                      <a:pt x="63" y="402"/>
                    </a:cubicBezTo>
                    <a:cubicBezTo>
                      <a:pt x="77" y="423"/>
                      <a:pt x="95" y="441"/>
                      <a:pt x="117" y="457"/>
                    </a:cubicBezTo>
                    <a:cubicBezTo>
                      <a:pt x="150" y="482"/>
                      <a:pt x="188" y="498"/>
                      <a:pt x="227" y="504"/>
                    </a:cubicBezTo>
                    <a:cubicBezTo>
                      <a:pt x="230" y="504"/>
                      <a:pt x="233" y="505"/>
                      <a:pt x="236" y="505"/>
                    </a:cubicBezTo>
                    <a:cubicBezTo>
                      <a:pt x="247" y="507"/>
                      <a:pt x="257" y="507"/>
                      <a:pt x="268" y="507"/>
                    </a:cubicBezTo>
                    <a:cubicBezTo>
                      <a:pt x="275" y="507"/>
                      <a:pt x="283" y="507"/>
                      <a:pt x="290" y="506"/>
                    </a:cubicBezTo>
                    <a:cubicBezTo>
                      <a:pt x="293" y="506"/>
                      <a:pt x="295" y="506"/>
                      <a:pt x="298" y="505"/>
                    </a:cubicBezTo>
                    <a:cubicBezTo>
                      <a:pt x="328" y="502"/>
                      <a:pt x="358" y="493"/>
                      <a:pt x="386" y="479"/>
                    </a:cubicBezTo>
                    <a:cubicBezTo>
                      <a:pt x="389" y="477"/>
                      <a:pt x="392" y="475"/>
                      <a:pt x="396" y="473"/>
                    </a:cubicBezTo>
                    <a:cubicBezTo>
                      <a:pt x="425" y="456"/>
                      <a:pt x="451" y="433"/>
                      <a:pt x="472" y="405"/>
                    </a:cubicBezTo>
                    <a:cubicBezTo>
                      <a:pt x="494" y="376"/>
                      <a:pt x="508" y="343"/>
                      <a:pt x="516" y="309"/>
                    </a:cubicBezTo>
                    <a:cubicBezTo>
                      <a:pt x="524" y="274"/>
                      <a:pt x="524" y="237"/>
                      <a:pt x="517" y="202"/>
                    </a:cubicBezTo>
                    <a:cubicBezTo>
                      <a:pt x="508" y="160"/>
                      <a:pt x="489" y="121"/>
                      <a:pt x="460" y="87"/>
                    </a:cubicBezTo>
                    <a:cubicBezTo>
                      <a:pt x="457" y="84"/>
                      <a:pt x="455" y="81"/>
                      <a:pt x="452" y="79"/>
                    </a:cubicBezTo>
                    <a:cubicBezTo>
                      <a:pt x="442" y="68"/>
                      <a:pt x="432" y="59"/>
                      <a:pt x="420" y="50"/>
                    </a:cubicBezTo>
                    <a:cubicBezTo>
                      <a:pt x="404" y="38"/>
                      <a:pt x="388" y="29"/>
                      <a:pt x="371" y="21"/>
                    </a:cubicBezTo>
                    <a:cubicBezTo>
                      <a:pt x="368" y="20"/>
                      <a:pt x="365" y="19"/>
                      <a:pt x="362" y="18"/>
                    </a:cubicBezTo>
                    <a:cubicBezTo>
                      <a:pt x="333" y="6"/>
                      <a:pt x="301" y="0"/>
                      <a:pt x="270" y="0"/>
                    </a:cubicBezTo>
                    <a:cubicBezTo>
                      <a:pt x="269" y="0"/>
                      <a:pt x="269" y="0"/>
                      <a:pt x="26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islîḑè">
                <a:extLst>
                  <a:ext uri="{FF2B5EF4-FFF2-40B4-BE49-F238E27FC236}">
                    <a16:creationId xmlns:a16="http://schemas.microsoft.com/office/drawing/2014/main" id="{5D700B7B-ED1C-4BA2-8E00-EE03E6236401}"/>
                  </a:ext>
                </a:extLst>
              </p:cNvPr>
              <p:cNvSpPr/>
              <p:nvPr/>
            </p:nvSpPr>
            <p:spPr bwMode="auto">
              <a:xfrm>
                <a:off x="4180633" y="17692911"/>
                <a:ext cx="2422575" cy="2254502"/>
              </a:xfrm>
              <a:custGeom>
                <a:avLst/>
                <a:gdLst>
                  <a:gd name="T0" fmla="*/ 287 w 544"/>
                  <a:gd name="T1" fmla="*/ 0 h 508"/>
                  <a:gd name="T2" fmla="*/ 215 w 544"/>
                  <a:gd name="T3" fmla="*/ 11 h 508"/>
                  <a:gd name="T4" fmla="*/ 205 w 544"/>
                  <a:gd name="T5" fmla="*/ 14 h 508"/>
                  <a:gd name="T6" fmla="*/ 83 w 544"/>
                  <a:gd name="T7" fmla="*/ 102 h 508"/>
                  <a:gd name="T8" fmla="*/ 135 w 544"/>
                  <a:gd name="T9" fmla="*/ 457 h 508"/>
                  <a:gd name="T10" fmla="*/ 201 w 544"/>
                  <a:gd name="T11" fmla="*/ 493 h 508"/>
                  <a:gd name="T12" fmla="*/ 211 w 544"/>
                  <a:gd name="T13" fmla="*/ 496 h 508"/>
                  <a:gd name="T14" fmla="*/ 259 w 544"/>
                  <a:gd name="T15" fmla="*/ 506 h 508"/>
                  <a:gd name="T16" fmla="*/ 268 w 544"/>
                  <a:gd name="T17" fmla="*/ 507 h 508"/>
                  <a:gd name="T18" fmla="*/ 287 w 544"/>
                  <a:gd name="T19" fmla="*/ 508 h 508"/>
                  <a:gd name="T20" fmla="*/ 374 w 544"/>
                  <a:gd name="T21" fmla="*/ 492 h 508"/>
                  <a:gd name="T22" fmla="*/ 383 w 544"/>
                  <a:gd name="T23" fmla="*/ 489 h 508"/>
                  <a:gd name="T24" fmla="*/ 490 w 544"/>
                  <a:gd name="T25" fmla="*/ 406 h 508"/>
                  <a:gd name="T26" fmla="*/ 540 w 544"/>
                  <a:gd name="T27" fmla="*/ 237 h 508"/>
                  <a:gd name="T28" fmla="*/ 539 w 544"/>
                  <a:gd name="T29" fmla="*/ 229 h 508"/>
                  <a:gd name="T30" fmla="*/ 455 w 544"/>
                  <a:gd name="T31" fmla="*/ 64 h 508"/>
                  <a:gd name="T32" fmla="*/ 448 w 544"/>
                  <a:gd name="T33" fmla="*/ 58 h 508"/>
                  <a:gd name="T34" fmla="*/ 439 w 544"/>
                  <a:gd name="T35" fmla="*/ 51 h 508"/>
                  <a:gd name="T36" fmla="*/ 358 w 544"/>
                  <a:gd name="T37" fmla="*/ 10 h 508"/>
                  <a:gd name="T38" fmla="*/ 349 w 544"/>
                  <a:gd name="T39" fmla="*/ 8 h 508"/>
                  <a:gd name="T40" fmla="*/ 287 w 544"/>
                  <a:gd name="T41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44" h="508">
                    <a:moveTo>
                      <a:pt x="287" y="0"/>
                    </a:moveTo>
                    <a:cubicBezTo>
                      <a:pt x="263" y="0"/>
                      <a:pt x="238" y="4"/>
                      <a:pt x="215" y="11"/>
                    </a:cubicBezTo>
                    <a:cubicBezTo>
                      <a:pt x="211" y="12"/>
                      <a:pt x="208" y="13"/>
                      <a:pt x="205" y="14"/>
                    </a:cubicBezTo>
                    <a:cubicBezTo>
                      <a:pt x="158" y="30"/>
                      <a:pt x="115" y="60"/>
                      <a:pt x="83" y="102"/>
                    </a:cubicBezTo>
                    <a:cubicBezTo>
                      <a:pt x="0" y="215"/>
                      <a:pt x="23" y="374"/>
                      <a:pt x="135" y="457"/>
                    </a:cubicBezTo>
                    <a:cubicBezTo>
                      <a:pt x="156" y="473"/>
                      <a:pt x="178" y="485"/>
                      <a:pt x="201" y="493"/>
                    </a:cubicBezTo>
                    <a:cubicBezTo>
                      <a:pt x="205" y="494"/>
                      <a:pt x="208" y="495"/>
                      <a:pt x="211" y="496"/>
                    </a:cubicBezTo>
                    <a:cubicBezTo>
                      <a:pt x="226" y="501"/>
                      <a:pt x="242" y="504"/>
                      <a:pt x="259" y="506"/>
                    </a:cubicBezTo>
                    <a:cubicBezTo>
                      <a:pt x="262" y="507"/>
                      <a:pt x="265" y="507"/>
                      <a:pt x="268" y="507"/>
                    </a:cubicBezTo>
                    <a:cubicBezTo>
                      <a:pt x="274" y="508"/>
                      <a:pt x="280" y="508"/>
                      <a:pt x="287" y="508"/>
                    </a:cubicBezTo>
                    <a:cubicBezTo>
                      <a:pt x="317" y="508"/>
                      <a:pt x="346" y="503"/>
                      <a:pt x="374" y="492"/>
                    </a:cubicBezTo>
                    <a:cubicBezTo>
                      <a:pt x="377" y="491"/>
                      <a:pt x="380" y="490"/>
                      <a:pt x="383" y="489"/>
                    </a:cubicBezTo>
                    <a:cubicBezTo>
                      <a:pt x="424" y="472"/>
                      <a:pt x="462" y="444"/>
                      <a:pt x="490" y="406"/>
                    </a:cubicBezTo>
                    <a:cubicBezTo>
                      <a:pt x="528" y="355"/>
                      <a:pt x="544" y="295"/>
                      <a:pt x="540" y="237"/>
                    </a:cubicBezTo>
                    <a:cubicBezTo>
                      <a:pt x="540" y="234"/>
                      <a:pt x="540" y="232"/>
                      <a:pt x="539" y="229"/>
                    </a:cubicBezTo>
                    <a:cubicBezTo>
                      <a:pt x="533" y="167"/>
                      <a:pt x="504" y="108"/>
                      <a:pt x="455" y="64"/>
                    </a:cubicBezTo>
                    <a:cubicBezTo>
                      <a:pt x="453" y="62"/>
                      <a:pt x="450" y="60"/>
                      <a:pt x="448" y="58"/>
                    </a:cubicBezTo>
                    <a:cubicBezTo>
                      <a:pt x="445" y="55"/>
                      <a:pt x="442" y="53"/>
                      <a:pt x="439" y="51"/>
                    </a:cubicBezTo>
                    <a:cubicBezTo>
                      <a:pt x="413" y="32"/>
                      <a:pt x="386" y="18"/>
                      <a:pt x="358" y="10"/>
                    </a:cubicBezTo>
                    <a:cubicBezTo>
                      <a:pt x="355" y="9"/>
                      <a:pt x="352" y="9"/>
                      <a:pt x="349" y="8"/>
                    </a:cubicBezTo>
                    <a:cubicBezTo>
                      <a:pt x="328" y="3"/>
                      <a:pt x="308" y="0"/>
                      <a:pt x="287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ïs1iďè">
                <a:extLst>
                  <a:ext uri="{FF2B5EF4-FFF2-40B4-BE49-F238E27FC236}">
                    <a16:creationId xmlns:a16="http://schemas.microsoft.com/office/drawing/2014/main" id="{31347A19-95AF-4970-ABCB-E2CBBFBCFE58}"/>
                  </a:ext>
                </a:extLst>
              </p:cNvPr>
              <p:cNvSpPr/>
              <p:nvPr/>
            </p:nvSpPr>
            <p:spPr bwMode="auto">
              <a:xfrm>
                <a:off x="10903566" y="6455184"/>
                <a:ext cx="2271888" cy="2254502"/>
              </a:xfrm>
              <a:custGeom>
                <a:avLst/>
                <a:gdLst>
                  <a:gd name="T0" fmla="*/ 256 w 510"/>
                  <a:gd name="T1" fmla="*/ 0 h 508"/>
                  <a:gd name="T2" fmla="*/ 52 w 510"/>
                  <a:gd name="T3" fmla="*/ 102 h 508"/>
                  <a:gd name="T4" fmla="*/ 12 w 510"/>
                  <a:gd name="T5" fmla="*/ 183 h 508"/>
                  <a:gd name="T6" fmla="*/ 9 w 510"/>
                  <a:gd name="T7" fmla="*/ 194 h 508"/>
                  <a:gd name="T8" fmla="*/ 6 w 510"/>
                  <a:gd name="T9" fmla="*/ 300 h 508"/>
                  <a:gd name="T10" fmla="*/ 8 w 510"/>
                  <a:gd name="T11" fmla="*/ 309 h 508"/>
                  <a:gd name="T12" fmla="*/ 25 w 510"/>
                  <a:gd name="T13" fmla="*/ 358 h 508"/>
                  <a:gd name="T14" fmla="*/ 29 w 510"/>
                  <a:gd name="T15" fmla="*/ 367 h 508"/>
                  <a:gd name="T16" fmla="*/ 34 w 510"/>
                  <a:gd name="T17" fmla="*/ 378 h 508"/>
                  <a:gd name="T18" fmla="*/ 39 w 510"/>
                  <a:gd name="T19" fmla="*/ 386 h 508"/>
                  <a:gd name="T20" fmla="*/ 104 w 510"/>
                  <a:gd name="T21" fmla="*/ 457 h 508"/>
                  <a:gd name="T22" fmla="*/ 256 w 510"/>
                  <a:gd name="T23" fmla="*/ 508 h 508"/>
                  <a:gd name="T24" fmla="*/ 381 w 510"/>
                  <a:gd name="T25" fmla="*/ 475 h 508"/>
                  <a:gd name="T26" fmla="*/ 389 w 510"/>
                  <a:gd name="T27" fmla="*/ 470 h 508"/>
                  <a:gd name="T28" fmla="*/ 459 w 510"/>
                  <a:gd name="T29" fmla="*/ 405 h 508"/>
                  <a:gd name="T30" fmla="*/ 462 w 510"/>
                  <a:gd name="T31" fmla="*/ 401 h 508"/>
                  <a:gd name="T32" fmla="*/ 468 w 510"/>
                  <a:gd name="T33" fmla="*/ 393 h 508"/>
                  <a:gd name="T34" fmla="*/ 499 w 510"/>
                  <a:gd name="T35" fmla="*/ 327 h 508"/>
                  <a:gd name="T36" fmla="*/ 501 w 510"/>
                  <a:gd name="T37" fmla="*/ 319 h 508"/>
                  <a:gd name="T38" fmla="*/ 507 w 510"/>
                  <a:gd name="T39" fmla="*/ 287 h 508"/>
                  <a:gd name="T40" fmla="*/ 508 w 510"/>
                  <a:gd name="T41" fmla="*/ 278 h 508"/>
                  <a:gd name="T42" fmla="*/ 510 w 510"/>
                  <a:gd name="T43" fmla="*/ 250 h 508"/>
                  <a:gd name="T44" fmla="*/ 509 w 510"/>
                  <a:gd name="T45" fmla="*/ 241 h 508"/>
                  <a:gd name="T46" fmla="*/ 423 w 510"/>
                  <a:gd name="T47" fmla="*/ 63 h 508"/>
                  <a:gd name="T48" fmla="*/ 414 w 510"/>
                  <a:gd name="T49" fmla="*/ 56 h 508"/>
                  <a:gd name="T50" fmla="*/ 408 w 510"/>
                  <a:gd name="T51" fmla="*/ 50 h 508"/>
                  <a:gd name="T52" fmla="*/ 256 w 510"/>
                  <a:gd name="T53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10" h="508">
                    <a:moveTo>
                      <a:pt x="256" y="0"/>
                    </a:moveTo>
                    <a:cubicBezTo>
                      <a:pt x="179" y="0"/>
                      <a:pt x="102" y="35"/>
                      <a:pt x="52" y="102"/>
                    </a:cubicBezTo>
                    <a:cubicBezTo>
                      <a:pt x="34" y="127"/>
                      <a:pt x="20" y="155"/>
                      <a:pt x="12" y="183"/>
                    </a:cubicBezTo>
                    <a:cubicBezTo>
                      <a:pt x="11" y="187"/>
                      <a:pt x="10" y="190"/>
                      <a:pt x="9" y="194"/>
                    </a:cubicBezTo>
                    <a:cubicBezTo>
                      <a:pt x="1" y="229"/>
                      <a:pt x="0" y="265"/>
                      <a:pt x="6" y="300"/>
                    </a:cubicBezTo>
                    <a:cubicBezTo>
                      <a:pt x="7" y="303"/>
                      <a:pt x="8" y="306"/>
                      <a:pt x="8" y="309"/>
                    </a:cubicBezTo>
                    <a:cubicBezTo>
                      <a:pt x="12" y="326"/>
                      <a:pt x="17" y="343"/>
                      <a:pt x="25" y="358"/>
                    </a:cubicBezTo>
                    <a:cubicBezTo>
                      <a:pt x="26" y="361"/>
                      <a:pt x="27" y="364"/>
                      <a:pt x="29" y="367"/>
                    </a:cubicBezTo>
                    <a:cubicBezTo>
                      <a:pt x="30" y="371"/>
                      <a:pt x="32" y="374"/>
                      <a:pt x="34" y="378"/>
                    </a:cubicBezTo>
                    <a:cubicBezTo>
                      <a:pt x="36" y="381"/>
                      <a:pt x="38" y="383"/>
                      <a:pt x="39" y="386"/>
                    </a:cubicBezTo>
                    <a:cubicBezTo>
                      <a:pt x="56" y="413"/>
                      <a:pt x="77" y="437"/>
                      <a:pt x="104" y="457"/>
                    </a:cubicBezTo>
                    <a:cubicBezTo>
                      <a:pt x="150" y="491"/>
                      <a:pt x="203" y="508"/>
                      <a:pt x="256" y="508"/>
                    </a:cubicBezTo>
                    <a:cubicBezTo>
                      <a:pt x="299" y="508"/>
                      <a:pt x="343" y="496"/>
                      <a:pt x="381" y="475"/>
                    </a:cubicBezTo>
                    <a:cubicBezTo>
                      <a:pt x="384" y="473"/>
                      <a:pt x="386" y="472"/>
                      <a:pt x="389" y="470"/>
                    </a:cubicBezTo>
                    <a:cubicBezTo>
                      <a:pt x="415" y="454"/>
                      <a:pt x="439" y="432"/>
                      <a:pt x="459" y="405"/>
                    </a:cubicBezTo>
                    <a:cubicBezTo>
                      <a:pt x="460" y="404"/>
                      <a:pt x="461" y="403"/>
                      <a:pt x="462" y="401"/>
                    </a:cubicBezTo>
                    <a:cubicBezTo>
                      <a:pt x="464" y="399"/>
                      <a:pt x="466" y="396"/>
                      <a:pt x="468" y="393"/>
                    </a:cubicBezTo>
                    <a:cubicBezTo>
                      <a:pt x="482" y="372"/>
                      <a:pt x="492" y="350"/>
                      <a:pt x="499" y="327"/>
                    </a:cubicBezTo>
                    <a:cubicBezTo>
                      <a:pt x="500" y="324"/>
                      <a:pt x="501" y="322"/>
                      <a:pt x="501" y="319"/>
                    </a:cubicBezTo>
                    <a:cubicBezTo>
                      <a:pt x="504" y="308"/>
                      <a:pt x="506" y="298"/>
                      <a:pt x="507" y="287"/>
                    </a:cubicBezTo>
                    <a:cubicBezTo>
                      <a:pt x="508" y="284"/>
                      <a:pt x="508" y="281"/>
                      <a:pt x="508" y="278"/>
                    </a:cubicBezTo>
                    <a:cubicBezTo>
                      <a:pt x="509" y="269"/>
                      <a:pt x="510" y="259"/>
                      <a:pt x="510" y="250"/>
                    </a:cubicBezTo>
                    <a:cubicBezTo>
                      <a:pt x="510" y="247"/>
                      <a:pt x="509" y="244"/>
                      <a:pt x="509" y="241"/>
                    </a:cubicBezTo>
                    <a:cubicBezTo>
                      <a:pt x="506" y="174"/>
                      <a:pt x="476" y="109"/>
                      <a:pt x="423" y="63"/>
                    </a:cubicBezTo>
                    <a:cubicBezTo>
                      <a:pt x="420" y="60"/>
                      <a:pt x="417" y="58"/>
                      <a:pt x="414" y="56"/>
                    </a:cubicBezTo>
                    <a:cubicBezTo>
                      <a:pt x="412" y="54"/>
                      <a:pt x="410" y="52"/>
                      <a:pt x="408" y="50"/>
                    </a:cubicBezTo>
                    <a:cubicBezTo>
                      <a:pt x="362" y="16"/>
                      <a:pt x="309" y="0"/>
                      <a:pt x="25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ïṣḷïḓe">
                <a:extLst>
                  <a:ext uri="{FF2B5EF4-FFF2-40B4-BE49-F238E27FC236}">
                    <a16:creationId xmlns:a16="http://schemas.microsoft.com/office/drawing/2014/main" id="{93A0D626-EF62-4590-B254-52081AD8F2DE}"/>
                  </a:ext>
                </a:extLst>
              </p:cNvPr>
              <p:cNvSpPr/>
              <p:nvPr/>
            </p:nvSpPr>
            <p:spPr bwMode="auto">
              <a:xfrm>
                <a:off x="19475309" y="26311012"/>
                <a:ext cx="2289277" cy="2254502"/>
              </a:xfrm>
              <a:custGeom>
                <a:avLst/>
                <a:gdLst>
                  <a:gd name="T0" fmla="*/ 257 w 515"/>
                  <a:gd name="T1" fmla="*/ 0 h 508"/>
                  <a:gd name="T2" fmla="*/ 53 w 515"/>
                  <a:gd name="T3" fmla="*/ 102 h 508"/>
                  <a:gd name="T4" fmla="*/ 38 w 515"/>
                  <a:gd name="T5" fmla="*/ 124 h 508"/>
                  <a:gd name="T6" fmla="*/ 34 w 515"/>
                  <a:gd name="T7" fmla="*/ 131 h 508"/>
                  <a:gd name="T8" fmla="*/ 3 w 515"/>
                  <a:gd name="T9" fmla="*/ 271 h 508"/>
                  <a:gd name="T10" fmla="*/ 4 w 515"/>
                  <a:gd name="T11" fmla="*/ 280 h 508"/>
                  <a:gd name="T12" fmla="*/ 20 w 515"/>
                  <a:gd name="T13" fmla="*/ 345 h 508"/>
                  <a:gd name="T14" fmla="*/ 23 w 515"/>
                  <a:gd name="T15" fmla="*/ 354 h 508"/>
                  <a:gd name="T16" fmla="*/ 24 w 515"/>
                  <a:gd name="T17" fmla="*/ 354 h 508"/>
                  <a:gd name="T18" fmla="*/ 88 w 515"/>
                  <a:gd name="T19" fmla="*/ 444 h 508"/>
                  <a:gd name="T20" fmla="*/ 105 w 515"/>
                  <a:gd name="T21" fmla="*/ 457 h 508"/>
                  <a:gd name="T22" fmla="*/ 150 w 515"/>
                  <a:gd name="T23" fmla="*/ 484 h 508"/>
                  <a:gd name="T24" fmla="*/ 163 w 515"/>
                  <a:gd name="T25" fmla="*/ 490 h 508"/>
                  <a:gd name="T26" fmla="*/ 256 w 515"/>
                  <a:gd name="T27" fmla="*/ 508 h 508"/>
                  <a:gd name="T28" fmla="*/ 460 w 515"/>
                  <a:gd name="T29" fmla="*/ 406 h 508"/>
                  <a:gd name="T30" fmla="*/ 469 w 515"/>
                  <a:gd name="T31" fmla="*/ 393 h 508"/>
                  <a:gd name="T32" fmla="*/ 476 w 515"/>
                  <a:gd name="T33" fmla="*/ 381 h 508"/>
                  <a:gd name="T34" fmla="*/ 509 w 515"/>
                  <a:gd name="T35" fmla="*/ 225 h 508"/>
                  <a:gd name="T36" fmla="*/ 508 w 515"/>
                  <a:gd name="T37" fmla="*/ 216 h 508"/>
                  <a:gd name="T38" fmla="*/ 490 w 515"/>
                  <a:gd name="T39" fmla="*/ 153 h 508"/>
                  <a:gd name="T40" fmla="*/ 486 w 515"/>
                  <a:gd name="T41" fmla="*/ 145 h 508"/>
                  <a:gd name="T42" fmla="*/ 478 w 515"/>
                  <a:gd name="T43" fmla="*/ 129 h 508"/>
                  <a:gd name="T44" fmla="*/ 473 w 515"/>
                  <a:gd name="T45" fmla="*/ 121 h 508"/>
                  <a:gd name="T46" fmla="*/ 408 w 515"/>
                  <a:gd name="T47" fmla="*/ 50 h 508"/>
                  <a:gd name="T48" fmla="*/ 301 w 515"/>
                  <a:gd name="T49" fmla="*/ 4 h 508"/>
                  <a:gd name="T50" fmla="*/ 292 w 515"/>
                  <a:gd name="T51" fmla="*/ 3 h 508"/>
                  <a:gd name="T52" fmla="*/ 257 w 515"/>
                  <a:gd name="T53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15" h="508">
                    <a:moveTo>
                      <a:pt x="257" y="0"/>
                    </a:moveTo>
                    <a:cubicBezTo>
                      <a:pt x="179" y="0"/>
                      <a:pt x="103" y="35"/>
                      <a:pt x="53" y="102"/>
                    </a:cubicBezTo>
                    <a:cubicBezTo>
                      <a:pt x="48" y="109"/>
                      <a:pt x="43" y="117"/>
                      <a:pt x="38" y="124"/>
                    </a:cubicBezTo>
                    <a:cubicBezTo>
                      <a:pt x="37" y="127"/>
                      <a:pt x="36" y="129"/>
                      <a:pt x="34" y="131"/>
                    </a:cubicBezTo>
                    <a:cubicBezTo>
                      <a:pt x="10" y="175"/>
                      <a:pt x="0" y="223"/>
                      <a:pt x="3" y="271"/>
                    </a:cubicBezTo>
                    <a:cubicBezTo>
                      <a:pt x="4" y="274"/>
                      <a:pt x="4" y="277"/>
                      <a:pt x="4" y="280"/>
                    </a:cubicBezTo>
                    <a:cubicBezTo>
                      <a:pt x="7" y="302"/>
                      <a:pt x="12" y="324"/>
                      <a:pt x="20" y="345"/>
                    </a:cubicBezTo>
                    <a:cubicBezTo>
                      <a:pt x="21" y="348"/>
                      <a:pt x="22" y="351"/>
                      <a:pt x="23" y="354"/>
                    </a:cubicBezTo>
                    <a:cubicBezTo>
                      <a:pt x="23" y="354"/>
                      <a:pt x="23" y="354"/>
                      <a:pt x="24" y="354"/>
                    </a:cubicBezTo>
                    <a:cubicBezTo>
                      <a:pt x="38" y="388"/>
                      <a:pt x="60" y="419"/>
                      <a:pt x="88" y="444"/>
                    </a:cubicBezTo>
                    <a:cubicBezTo>
                      <a:pt x="94" y="449"/>
                      <a:pt x="99" y="453"/>
                      <a:pt x="105" y="457"/>
                    </a:cubicBezTo>
                    <a:cubicBezTo>
                      <a:pt x="119" y="468"/>
                      <a:pt x="135" y="477"/>
                      <a:pt x="150" y="484"/>
                    </a:cubicBezTo>
                    <a:cubicBezTo>
                      <a:pt x="155" y="486"/>
                      <a:pt x="159" y="488"/>
                      <a:pt x="163" y="490"/>
                    </a:cubicBezTo>
                    <a:cubicBezTo>
                      <a:pt x="193" y="502"/>
                      <a:pt x="225" y="508"/>
                      <a:pt x="256" y="508"/>
                    </a:cubicBezTo>
                    <a:cubicBezTo>
                      <a:pt x="334" y="508"/>
                      <a:pt x="410" y="472"/>
                      <a:pt x="460" y="406"/>
                    </a:cubicBezTo>
                    <a:cubicBezTo>
                      <a:pt x="463" y="402"/>
                      <a:pt x="466" y="398"/>
                      <a:pt x="469" y="393"/>
                    </a:cubicBezTo>
                    <a:cubicBezTo>
                      <a:pt x="471" y="389"/>
                      <a:pt x="474" y="385"/>
                      <a:pt x="476" y="381"/>
                    </a:cubicBezTo>
                    <a:cubicBezTo>
                      <a:pt x="504" y="333"/>
                      <a:pt x="515" y="278"/>
                      <a:pt x="509" y="225"/>
                    </a:cubicBezTo>
                    <a:cubicBezTo>
                      <a:pt x="508" y="222"/>
                      <a:pt x="508" y="219"/>
                      <a:pt x="508" y="216"/>
                    </a:cubicBezTo>
                    <a:cubicBezTo>
                      <a:pt x="504" y="194"/>
                      <a:pt x="498" y="173"/>
                      <a:pt x="490" y="153"/>
                    </a:cubicBezTo>
                    <a:cubicBezTo>
                      <a:pt x="488" y="150"/>
                      <a:pt x="487" y="147"/>
                      <a:pt x="486" y="145"/>
                    </a:cubicBezTo>
                    <a:cubicBezTo>
                      <a:pt x="483" y="139"/>
                      <a:pt x="481" y="134"/>
                      <a:pt x="478" y="129"/>
                    </a:cubicBezTo>
                    <a:cubicBezTo>
                      <a:pt x="476" y="126"/>
                      <a:pt x="475" y="124"/>
                      <a:pt x="473" y="121"/>
                    </a:cubicBezTo>
                    <a:cubicBezTo>
                      <a:pt x="456" y="94"/>
                      <a:pt x="435" y="70"/>
                      <a:pt x="408" y="50"/>
                    </a:cubicBezTo>
                    <a:cubicBezTo>
                      <a:pt x="376" y="26"/>
                      <a:pt x="339" y="11"/>
                      <a:pt x="301" y="4"/>
                    </a:cubicBezTo>
                    <a:cubicBezTo>
                      <a:pt x="298" y="4"/>
                      <a:pt x="295" y="3"/>
                      <a:pt x="292" y="3"/>
                    </a:cubicBezTo>
                    <a:cubicBezTo>
                      <a:pt x="280" y="1"/>
                      <a:pt x="269" y="0"/>
                      <a:pt x="257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îṧḷïḑê">
                <a:extLst>
                  <a:ext uri="{FF2B5EF4-FFF2-40B4-BE49-F238E27FC236}">
                    <a16:creationId xmlns:a16="http://schemas.microsoft.com/office/drawing/2014/main" id="{9BD6EB59-14C7-40C5-BE41-EA27DDEEFE49}"/>
                  </a:ext>
                </a:extLst>
              </p:cNvPr>
              <p:cNvSpPr/>
              <p:nvPr/>
            </p:nvSpPr>
            <p:spPr bwMode="auto">
              <a:xfrm>
                <a:off x="19643380" y="8559000"/>
                <a:ext cx="2295070" cy="2254502"/>
              </a:xfrm>
              <a:custGeom>
                <a:avLst/>
                <a:gdLst>
                  <a:gd name="T0" fmla="*/ 257 w 517"/>
                  <a:gd name="T1" fmla="*/ 0 h 508"/>
                  <a:gd name="T2" fmla="*/ 107 w 517"/>
                  <a:gd name="T3" fmla="*/ 50 h 508"/>
                  <a:gd name="T4" fmla="*/ 100 w 517"/>
                  <a:gd name="T5" fmla="*/ 55 h 508"/>
                  <a:gd name="T6" fmla="*/ 54 w 517"/>
                  <a:gd name="T7" fmla="*/ 103 h 508"/>
                  <a:gd name="T8" fmla="*/ 35 w 517"/>
                  <a:gd name="T9" fmla="*/ 132 h 508"/>
                  <a:gd name="T10" fmla="*/ 30 w 517"/>
                  <a:gd name="T11" fmla="*/ 141 h 508"/>
                  <a:gd name="T12" fmla="*/ 5 w 517"/>
                  <a:gd name="T13" fmla="*/ 283 h 508"/>
                  <a:gd name="T14" fmla="*/ 6 w 517"/>
                  <a:gd name="T15" fmla="*/ 292 h 508"/>
                  <a:gd name="T16" fmla="*/ 13 w 517"/>
                  <a:gd name="T17" fmla="*/ 322 h 508"/>
                  <a:gd name="T18" fmla="*/ 15 w 517"/>
                  <a:gd name="T19" fmla="*/ 330 h 508"/>
                  <a:gd name="T20" fmla="*/ 38 w 517"/>
                  <a:gd name="T21" fmla="*/ 382 h 508"/>
                  <a:gd name="T22" fmla="*/ 42 w 517"/>
                  <a:gd name="T23" fmla="*/ 389 h 508"/>
                  <a:gd name="T24" fmla="*/ 106 w 517"/>
                  <a:gd name="T25" fmla="*/ 458 h 508"/>
                  <a:gd name="T26" fmla="*/ 257 w 517"/>
                  <a:gd name="T27" fmla="*/ 508 h 508"/>
                  <a:gd name="T28" fmla="*/ 269 w 517"/>
                  <a:gd name="T29" fmla="*/ 508 h 508"/>
                  <a:gd name="T30" fmla="*/ 279 w 517"/>
                  <a:gd name="T31" fmla="*/ 507 h 508"/>
                  <a:gd name="T32" fmla="*/ 417 w 517"/>
                  <a:gd name="T33" fmla="*/ 452 h 508"/>
                  <a:gd name="T34" fmla="*/ 423 w 517"/>
                  <a:gd name="T35" fmla="*/ 446 h 508"/>
                  <a:gd name="T36" fmla="*/ 461 w 517"/>
                  <a:gd name="T37" fmla="*/ 406 h 508"/>
                  <a:gd name="T38" fmla="*/ 509 w 517"/>
                  <a:gd name="T39" fmla="*/ 224 h 508"/>
                  <a:gd name="T40" fmla="*/ 508 w 517"/>
                  <a:gd name="T41" fmla="*/ 216 h 508"/>
                  <a:gd name="T42" fmla="*/ 409 w 517"/>
                  <a:gd name="T43" fmla="*/ 51 h 508"/>
                  <a:gd name="T44" fmla="*/ 257 w 517"/>
                  <a:gd name="T45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7" h="508">
                    <a:moveTo>
                      <a:pt x="257" y="0"/>
                    </a:moveTo>
                    <a:cubicBezTo>
                      <a:pt x="204" y="0"/>
                      <a:pt x="151" y="17"/>
                      <a:pt x="107" y="50"/>
                    </a:cubicBezTo>
                    <a:cubicBezTo>
                      <a:pt x="104" y="52"/>
                      <a:pt x="102" y="53"/>
                      <a:pt x="100" y="55"/>
                    </a:cubicBezTo>
                    <a:cubicBezTo>
                      <a:pt x="83" y="68"/>
                      <a:pt x="67" y="84"/>
                      <a:pt x="54" y="103"/>
                    </a:cubicBezTo>
                    <a:cubicBezTo>
                      <a:pt x="47" y="112"/>
                      <a:pt x="40" y="122"/>
                      <a:pt x="35" y="132"/>
                    </a:cubicBezTo>
                    <a:cubicBezTo>
                      <a:pt x="33" y="135"/>
                      <a:pt x="31" y="138"/>
                      <a:pt x="30" y="141"/>
                    </a:cubicBezTo>
                    <a:cubicBezTo>
                      <a:pt x="8" y="186"/>
                      <a:pt x="0" y="236"/>
                      <a:pt x="5" y="283"/>
                    </a:cubicBezTo>
                    <a:cubicBezTo>
                      <a:pt x="6" y="286"/>
                      <a:pt x="6" y="289"/>
                      <a:pt x="6" y="292"/>
                    </a:cubicBezTo>
                    <a:cubicBezTo>
                      <a:pt x="8" y="302"/>
                      <a:pt x="10" y="312"/>
                      <a:pt x="13" y="322"/>
                    </a:cubicBezTo>
                    <a:cubicBezTo>
                      <a:pt x="14" y="325"/>
                      <a:pt x="14" y="327"/>
                      <a:pt x="15" y="330"/>
                    </a:cubicBezTo>
                    <a:cubicBezTo>
                      <a:pt x="21" y="348"/>
                      <a:pt x="28" y="366"/>
                      <a:pt x="38" y="382"/>
                    </a:cubicBezTo>
                    <a:cubicBezTo>
                      <a:pt x="39" y="384"/>
                      <a:pt x="41" y="387"/>
                      <a:pt x="42" y="389"/>
                    </a:cubicBezTo>
                    <a:cubicBezTo>
                      <a:pt x="59" y="415"/>
                      <a:pt x="80" y="438"/>
                      <a:pt x="106" y="458"/>
                    </a:cubicBezTo>
                    <a:cubicBezTo>
                      <a:pt x="151" y="492"/>
                      <a:pt x="204" y="508"/>
                      <a:pt x="257" y="508"/>
                    </a:cubicBezTo>
                    <a:cubicBezTo>
                      <a:pt x="261" y="508"/>
                      <a:pt x="265" y="508"/>
                      <a:pt x="269" y="508"/>
                    </a:cubicBezTo>
                    <a:cubicBezTo>
                      <a:pt x="272" y="508"/>
                      <a:pt x="275" y="507"/>
                      <a:pt x="279" y="507"/>
                    </a:cubicBezTo>
                    <a:cubicBezTo>
                      <a:pt x="328" y="503"/>
                      <a:pt x="377" y="484"/>
                      <a:pt x="417" y="452"/>
                    </a:cubicBezTo>
                    <a:cubicBezTo>
                      <a:pt x="419" y="450"/>
                      <a:pt x="421" y="448"/>
                      <a:pt x="423" y="446"/>
                    </a:cubicBezTo>
                    <a:cubicBezTo>
                      <a:pt x="437" y="434"/>
                      <a:pt x="450" y="421"/>
                      <a:pt x="461" y="406"/>
                    </a:cubicBezTo>
                    <a:cubicBezTo>
                      <a:pt x="501" y="352"/>
                      <a:pt x="517" y="287"/>
                      <a:pt x="509" y="224"/>
                    </a:cubicBezTo>
                    <a:cubicBezTo>
                      <a:pt x="509" y="221"/>
                      <a:pt x="509" y="219"/>
                      <a:pt x="508" y="216"/>
                    </a:cubicBezTo>
                    <a:cubicBezTo>
                      <a:pt x="498" y="152"/>
                      <a:pt x="465" y="92"/>
                      <a:pt x="409" y="51"/>
                    </a:cubicBezTo>
                    <a:cubicBezTo>
                      <a:pt x="363" y="17"/>
                      <a:pt x="310" y="0"/>
                      <a:pt x="257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íśļíďè">
                <a:extLst>
                  <a:ext uri="{FF2B5EF4-FFF2-40B4-BE49-F238E27FC236}">
                    <a16:creationId xmlns:a16="http://schemas.microsoft.com/office/drawing/2014/main" id="{94A8E830-A51F-46DC-B5E5-E50C71D408B6}"/>
                  </a:ext>
                </a:extLst>
              </p:cNvPr>
              <p:cNvSpPr/>
              <p:nvPr/>
            </p:nvSpPr>
            <p:spPr bwMode="auto">
              <a:xfrm>
                <a:off x="3763348" y="12726056"/>
                <a:ext cx="2503713" cy="2248705"/>
              </a:xfrm>
              <a:custGeom>
                <a:avLst/>
                <a:gdLst>
                  <a:gd name="T0" fmla="*/ 287 w 563"/>
                  <a:gd name="T1" fmla="*/ 0 h 507"/>
                  <a:gd name="T2" fmla="*/ 84 w 563"/>
                  <a:gd name="T3" fmla="*/ 102 h 507"/>
                  <a:gd name="T4" fmla="*/ 136 w 563"/>
                  <a:gd name="T5" fmla="*/ 457 h 507"/>
                  <a:gd name="T6" fmla="*/ 287 w 563"/>
                  <a:gd name="T7" fmla="*/ 507 h 507"/>
                  <a:gd name="T8" fmla="*/ 304 w 563"/>
                  <a:gd name="T9" fmla="*/ 507 h 507"/>
                  <a:gd name="T10" fmla="*/ 313 w 563"/>
                  <a:gd name="T11" fmla="*/ 506 h 507"/>
                  <a:gd name="T12" fmla="*/ 486 w 563"/>
                  <a:gd name="T13" fmla="*/ 411 h 507"/>
                  <a:gd name="T14" fmla="*/ 491 w 563"/>
                  <a:gd name="T15" fmla="*/ 405 h 507"/>
                  <a:gd name="T16" fmla="*/ 492 w 563"/>
                  <a:gd name="T17" fmla="*/ 403 h 507"/>
                  <a:gd name="T18" fmla="*/ 479 w 563"/>
                  <a:gd name="T19" fmla="*/ 87 h 507"/>
                  <a:gd name="T20" fmla="*/ 473 w 563"/>
                  <a:gd name="T21" fmla="*/ 80 h 507"/>
                  <a:gd name="T22" fmla="*/ 444 w 563"/>
                  <a:gd name="T23" fmla="*/ 54 h 507"/>
                  <a:gd name="T24" fmla="*/ 439 w 563"/>
                  <a:gd name="T25" fmla="*/ 50 h 507"/>
                  <a:gd name="T26" fmla="*/ 436 w 563"/>
                  <a:gd name="T27" fmla="*/ 48 h 507"/>
                  <a:gd name="T28" fmla="*/ 287 w 563"/>
                  <a:gd name="T29" fmla="*/ 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3" h="507">
                    <a:moveTo>
                      <a:pt x="287" y="0"/>
                    </a:moveTo>
                    <a:cubicBezTo>
                      <a:pt x="210" y="0"/>
                      <a:pt x="134" y="35"/>
                      <a:pt x="84" y="102"/>
                    </a:cubicBezTo>
                    <a:cubicBezTo>
                      <a:pt x="0" y="214"/>
                      <a:pt x="23" y="373"/>
                      <a:pt x="136" y="457"/>
                    </a:cubicBezTo>
                    <a:cubicBezTo>
                      <a:pt x="181" y="491"/>
                      <a:pt x="234" y="507"/>
                      <a:pt x="287" y="507"/>
                    </a:cubicBezTo>
                    <a:cubicBezTo>
                      <a:pt x="293" y="507"/>
                      <a:pt x="298" y="507"/>
                      <a:pt x="304" y="507"/>
                    </a:cubicBezTo>
                    <a:cubicBezTo>
                      <a:pt x="307" y="506"/>
                      <a:pt x="310" y="506"/>
                      <a:pt x="313" y="506"/>
                    </a:cubicBezTo>
                    <a:cubicBezTo>
                      <a:pt x="379" y="499"/>
                      <a:pt x="442" y="466"/>
                      <a:pt x="486" y="411"/>
                    </a:cubicBezTo>
                    <a:cubicBezTo>
                      <a:pt x="488" y="409"/>
                      <a:pt x="489" y="407"/>
                      <a:pt x="491" y="405"/>
                    </a:cubicBezTo>
                    <a:cubicBezTo>
                      <a:pt x="491" y="404"/>
                      <a:pt x="492" y="404"/>
                      <a:pt x="492" y="403"/>
                    </a:cubicBezTo>
                    <a:cubicBezTo>
                      <a:pt x="563" y="306"/>
                      <a:pt x="555" y="175"/>
                      <a:pt x="479" y="87"/>
                    </a:cubicBezTo>
                    <a:cubicBezTo>
                      <a:pt x="477" y="85"/>
                      <a:pt x="475" y="83"/>
                      <a:pt x="473" y="80"/>
                    </a:cubicBezTo>
                    <a:cubicBezTo>
                      <a:pt x="464" y="71"/>
                      <a:pt x="454" y="62"/>
                      <a:pt x="444" y="54"/>
                    </a:cubicBezTo>
                    <a:cubicBezTo>
                      <a:pt x="442" y="52"/>
                      <a:pt x="441" y="51"/>
                      <a:pt x="439" y="50"/>
                    </a:cubicBezTo>
                    <a:cubicBezTo>
                      <a:pt x="438" y="49"/>
                      <a:pt x="437" y="49"/>
                      <a:pt x="436" y="48"/>
                    </a:cubicBezTo>
                    <a:cubicBezTo>
                      <a:pt x="391" y="15"/>
                      <a:pt x="339" y="0"/>
                      <a:pt x="287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0" y="88775"/>
              <a:ext cx="41842740" cy="3558500"/>
              <a:chOff x="-2077475" y="490824"/>
              <a:chExt cx="41842740" cy="3558500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32551635" y="490824"/>
                <a:ext cx="7213630" cy="3558500"/>
                <a:chOff x="32227471" y="-50471"/>
                <a:chExt cx="7213630" cy="3558500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39CE165-0ED1-434C-B27E-720909B26338}"/>
                    </a:ext>
                  </a:extLst>
                </p:cNvPr>
                <p:cNvSpPr txBox="1"/>
                <p:nvPr/>
              </p:nvSpPr>
              <p:spPr>
                <a:xfrm>
                  <a:off x="32425417" y="-50471"/>
                  <a:ext cx="6758540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600" b="1" dirty="0" err="1" smtClean="0">
                      <a:solidFill>
                        <a:srgbClr val="FF6F5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NeurIPS</a:t>
                  </a:r>
                  <a:r>
                    <a:rPr lang="en-US" sz="6600" b="1" dirty="0" smtClean="0">
                      <a:solidFill>
                        <a:srgbClr val="FF6F5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6600" b="1" dirty="0">
                      <a:solidFill>
                        <a:srgbClr val="FF6F5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| 2019</a:t>
                  </a:r>
                </a:p>
              </p:txBody>
            </p:sp>
            <p:grpSp>
              <p:nvGrpSpPr>
                <p:cNvPr id="40" name="组合 39"/>
                <p:cNvGrpSpPr/>
                <p:nvPr/>
              </p:nvGrpSpPr>
              <p:grpSpPr>
                <a:xfrm>
                  <a:off x="32227471" y="1238710"/>
                  <a:ext cx="7213630" cy="2269319"/>
                  <a:chOff x="32227471" y="1238710"/>
                  <a:chExt cx="7213630" cy="2269319"/>
                </a:xfrm>
              </p:grpSpPr>
              <p:pic>
                <p:nvPicPr>
                  <p:cNvPr id="1036" name="Picture 12" descr="Image result for tsinghua logo"/>
                  <p:cNvPicPr>
                    <a:picLocks noChangeAspect="1" noChangeArrowheads="1"/>
                  </p:cNvPicPr>
                  <p:nvPr/>
                </p:nvPicPr>
                <p:blipFill>
                  <a:blip r:embed="rId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705807" y="1429473"/>
                    <a:ext cx="3735294" cy="1828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5" name="图片 34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227471" y="1238710"/>
                    <a:ext cx="3023246" cy="2269319"/>
                  </a:xfrm>
                  <a:prstGeom prst="rect">
                    <a:avLst/>
                  </a:prstGeom>
                  <a:ln w="28575">
                    <a:solidFill>
                      <a:srgbClr val="F0134D"/>
                    </a:solidFill>
                  </a:ln>
                </p:spPr>
              </p:pic>
            </p:grpSp>
          </p:grpSp>
          <p:sp>
            <p:nvSpPr>
              <p:cNvPr id="43" name="矩形 42"/>
              <p:cNvSpPr/>
              <p:nvPr/>
            </p:nvSpPr>
            <p:spPr>
              <a:xfrm>
                <a:off x="-2077475" y="646627"/>
                <a:ext cx="35048210" cy="3402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1200"/>
                  </a:spcBef>
                </a:pPr>
                <a:r>
                  <a:rPr lang="en-US" altLang="zh-CN" sz="8800" b="1" dirty="0">
                    <a:solidFill>
                      <a:srgbClr val="F0134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Learning Disentangled Representations for </a:t>
                </a:r>
                <a:r>
                  <a:rPr lang="en-US" altLang="zh-CN" sz="8800" b="1" dirty="0" smtClean="0">
                    <a:solidFill>
                      <a:srgbClr val="F0134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Recommendation</a:t>
                </a:r>
                <a:r>
                  <a:rPr lang="en-US" altLang="zh-CN" sz="11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altLang="zh-CN" sz="11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5400" b="1" dirty="0" smtClean="0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Jianxin Ma</a:t>
                </a:r>
                <a:r>
                  <a:rPr lang="en-US" altLang="zh-CN" sz="5400" b="1" baseline="30000" dirty="0" smtClean="0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1,2</a:t>
                </a:r>
                <a:r>
                  <a:rPr lang="en-US" altLang="zh-CN" sz="5400" b="1" dirty="0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*, Chang Zhou</a:t>
                </a:r>
                <a:r>
                  <a:rPr lang="en-US" altLang="zh-CN" sz="5400" b="1" baseline="30000" dirty="0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zh-CN" sz="5400" b="1" dirty="0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 (co-first), Peng Cui</a:t>
                </a:r>
                <a:r>
                  <a:rPr lang="en-US" altLang="zh-CN" sz="5400" b="1" baseline="30000" dirty="0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zh-CN" sz="5400" b="1" dirty="0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5400" b="1" dirty="0" err="1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Hongxia</a:t>
                </a:r>
                <a:r>
                  <a:rPr lang="en-US" altLang="zh-CN" sz="5400" b="1" dirty="0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Yang</a:t>
                </a:r>
                <a:r>
                  <a:rPr lang="en-US" altLang="zh-CN" sz="5400" b="1" baseline="30000" dirty="0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zh-CN" sz="5400" b="1" dirty="0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5400" b="1" dirty="0" err="1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Wenwu</a:t>
                </a:r>
                <a:r>
                  <a:rPr lang="en-US" altLang="zh-CN" sz="5400" b="1" dirty="0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Zhu</a:t>
                </a:r>
                <a:r>
                  <a:rPr lang="en-US" altLang="zh-CN" sz="5400" b="1" baseline="30000" dirty="0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zh-CN" sz="5400" b="1" dirty="0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altLang="zh-CN" sz="5400" b="1" dirty="0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5400" b="1" baseline="30000" dirty="0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zh-CN" sz="5400" b="1" dirty="0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Alibaba Group  </a:t>
                </a:r>
                <a:r>
                  <a:rPr lang="en-US" altLang="zh-CN" sz="5400" b="1" baseline="30000" dirty="0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zh-CN" sz="5400" b="1" dirty="0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Tsinghua University</a:t>
                </a:r>
                <a:endParaRPr lang="en-US" sz="5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435350" y="15758109"/>
            <a:ext cx="23067536" cy="14240645"/>
            <a:chOff x="435350" y="15758109"/>
            <a:chExt cx="23067536" cy="14240645"/>
          </a:xfrm>
        </p:grpSpPr>
        <p:grpSp>
          <p:nvGrpSpPr>
            <p:cNvPr id="51" name="组合 50"/>
            <p:cNvGrpSpPr/>
            <p:nvPr/>
          </p:nvGrpSpPr>
          <p:grpSpPr>
            <a:xfrm>
              <a:off x="435350" y="15758109"/>
              <a:ext cx="23067536" cy="14240645"/>
              <a:chOff x="435350" y="16215309"/>
              <a:chExt cx="23067536" cy="14240645"/>
            </a:xfrm>
          </p:grpSpPr>
          <p:grpSp>
            <p:nvGrpSpPr>
              <p:cNvPr id="118" name="组合 117"/>
              <p:cNvGrpSpPr/>
              <p:nvPr/>
            </p:nvGrpSpPr>
            <p:grpSpPr>
              <a:xfrm>
                <a:off x="435350" y="16215309"/>
                <a:ext cx="23067536" cy="14240645"/>
                <a:chOff x="2785579" y="11915028"/>
                <a:chExt cx="23067536" cy="14240645"/>
              </a:xfrm>
            </p:grpSpPr>
            <p:sp>
              <p:nvSpPr>
                <p:cNvPr id="120" name="矩形: 圆角 2">
                  <a:extLst>
                    <a:ext uri="{FF2B5EF4-FFF2-40B4-BE49-F238E27FC236}">
                      <a16:creationId xmlns:a16="http://schemas.microsoft.com/office/drawing/2014/main" id="{853E70C0-AAFA-A64D-A001-0D7BCF8066B9}"/>
                    </a:ext>
                  </a:extLst>
                </p:cNvPr>
                <p:cNvSpPr/>
                <p:nvPr/>
              </p:nvSpPr>
              <p:spPr>
                <a:xfrm>
                  <a:off x="3004347" y="12120155"/>
                  <a:ext cx="22848768" cy="14035518"/>
                </a:xfrm>
                <a:prstGeom prst="roundRect">
                  <a:avLst>
                    <a:gd name="adj" fmla="val 3390"/>
                  </a:avLst>
                </a:prstGeom>
                <a:solidFill>
                  <a:srgbClr val="F5F0E3"/>
                </a:solidFill>
                <a:ln w="76200">
                  <a:solidFill>
                    <a:srgbClr val="40BFC1"/>
                  </a:solidFill>
                </a:ln>
                <a:effectLst>
                  <a:outerShdw blurRad="12700" sx="101000" sy="101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zh-CN" sz="4000" b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      (Method) </a:t>
                  </a:r>
                  <a:r>
                    <a:rPr lang="en-US" altLang="zh-CN" sz="4400" b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Macro-Micro Disentangled VAE</a:t>
                  </a:r>
                  <a:endParaRPr lang="en-US" altLang="zh-CN" sz="4000" b="1" dirty="0">
                    <a:solidFill>
                      <a:srgbClr val="F0134D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4000" b="1" dirty="0">
                    <a:solidFill>
                      <a:srgbClr val="F0134D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4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4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4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4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4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4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4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4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4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4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r>
                    <a:rPr lang="en-US" altLang="zh-CN" sz="4000" b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Macro disentanglement:</a:t>
                  </a:r>
                  <a:r>
                    <a:rPr lang="en-US" altLang="zh-CN" sz="40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Separate a user’s </a:t>
                  </a:r>
                  <a:r>
                    <a:rPr lang="en-US" altLang="zh-CN" sz="4000" b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different intentions</a:t>
                  </a:r>
                  <a:r>
                    <a:rPr lang="en-US" altLang="zh-CN" sz="40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e.g., to buy a shirt or a phone</a:t>
                  </a:r>
                  <a:r>
                    <a:rPr lang="en-US" altLang="zh-CN" sz="4000" b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.</a:t>
                  </a: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r>
                    <a:rPr lang="en-US" altLang="zh-CN" sz="4000" b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Micro disentanglement: </a:t>
                  </a:r>
                  <a:r>
                    <a:rPr lang="en-US" altLang="zh-CN" sz="40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Separate a user’s preference regarding </a:t>
                  </a:r>
                  <a:r>
                    <a:rPr lang="en-US" altLang="zh-CN" sz="4000" b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different aspects</a:t>
                  </a:r>
                  <a:r>
                    <a:rPr lang="en-US" altLang="zh-CN" sz="40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when executing a specific intention, e.g., the preferred price, color, or size when buying a shirt.</a:t>
                  </a:r>
                </a:p>
                <a:p>
                  <a:endParaRPr lang="en-US" altLang="zh-CN" sz="4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işļïḍê">
                  <a:extLst>
                    <a:ext uri="{FF2B5EF4-FFF2-40B4-BE49-F238E27FC236}">
                      <a16:creationId xmlns:a16="http://schemas.microsoft.com/office/drawing/2014/main" id="{6455E453-B627-B54D-9C93-F8A8059B6E43}"/>
                    </a:ext>
                  </a:extLst>
                </p:cNvPr>
                <p:cNvSpPr/>
                <p:nvPr/>
              </p:nvSpPr>
              <p:spPr bwMode="auto">
                <a:xfrm>
                  <a:off x="3675155" y="12500080"/>
                  <a:ext cx="11271819" cy="567862"/>
                </a:xfrm>
                <a:custGeom>
                  <a:avLst/>
                  <a:gdLst>
                    <a:gd name="T0" fmla="*/ 1215 w 1215"/>
                    <a:gd name="T1" fmla="*/ 88 h 88"/>
                    <a:gd name="T2" fmla="*/ 52 w 1215"/>
                    <a:gd name="T3" fmla="*/ 88 h 88"/>
                    <a:gd name="T4" fmla="*/ 0 w 1215"/>
                    <a:gd name="T5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15" h="88">
                      <a:moveTo>
                        <a:pt x="1215" y="88"/>
                      </a:moveTo>
                      <a:lnTo>
                        <a:pt x="52" y="8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76200" cap="flat">
                  <a:solidFill>
                    <a:srgbClr val="321838"/>
                  </a:solidFill>
                  <a:prstDash val="dash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2" name="组合 121"/>
                <p:cNvGrpSpPr/>
                <p:nvPr/>
              </p:nvGrpSpPr>
              <p:grpSpPr>
                <a:xfrm>
                  <a:off x="2785579" y="11915028"/>
                  <a:ext cx="1152000" cy="1200329"/>
                  <a:chOff x="49553325" y="2439239"/>
                  <a:chExt cx="1152000" cy="1200329"/>
                </a:xfrm>
              </p:grpSpPr>
              <p:grpSp>
                <p:nvGrpSpPr>
                  <p:cNvPr id="123" name="组合 122"/>
                  <p:cNvGrpSpPr/>
                  <p:nvPr/>
                </p:nvGrpSpPr>
                <p:grpSpPr>
                  <a:xfrm>
                    <a:off x="49553325" y="2467624"/>
                    <a:ext cx="1152000" cy="1152000"/>
                    <a:chOff x="49553325" y="2427159"/>
                    <a:chExt cx="1152000" cy="1152000"/>
                  </a:xfrm>
                </p:grpSpPr>
                <p:sp>
                  <p:nvSpPr>
                    <p:cNvPr id="125" name="iŝḷîďê">
                      <a:extLst>
                        <a:ext uri="{FF2B5EF4-FFF2-40B4-BE49-F238E27FC236}">
                          <a16:creationId xmlns:a16="http://schemas.microsoft.com/office/drawing/2014/main" id="{3385FD11-7714-884B-AC97-57A7B8837D1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9553325" y="2427159"/>
                      <a:ext cx="1152000" cy="11520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F5F0E3"/>
                    </a:solidFill>
                    <a:ln w="63500" cap="flat">
                      <a:solidFill>
                        <a:srgbClr val="40BFC1"/>
                      </a:solidFill>
                      <a:miter lim="400000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anchor="ctr"/>
                    <a:lstStyle/>
                    <a:p>
                      <a:pPr algn="ctr"/>
                      <a:endParaRPr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6" name="íṣ1iḋè">
                      <a:extLst>
                        <a:ext uri="{FF2B5EF4-FFF2-40B4-BE49-F238E27FC236}">
                          <a16:creationId xmlns:a16="http://schemas.microsoft.com/office/drawing/2014/main" id="{61EAA27A-43F0-6242-9210-C455D9F6FBF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9679326" y="2553159"/>
                      <a:ext cx="899998" cy="9000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40BFC1"/>
                    </a:solidFill>
                    <a:ln w="12700" cap="flat">
                      <a:noFill/>
                      <a:miter lim="400000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anchor="ctr"/>
                    <a:lstStyle/>
                    <a:p>
                      <a:pPr algn="ctr"/>
                      <a:endParaRPr dirty="0">
                        <a:solidFill>
                          <a:srgbClr val="40BF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24" name="文本框 37">
                    <a:extLst>
                      <a:ext uri="{FF2B5EF4-FFF2-40B4-BE49-F238E27FC236}">
                        <a16:creationId xmlns:a16="http://schemas.microsoft.com/office/drawing/2014/main" id="{4821C21E-DA6F-F545-90C7-025693093326}"/>
                      </a:ext>
                    </a:extLst>
                  </p:cNvPr>
                  <p:cNvSpPr txBox="1"/>
                  <p:nvPr/>
                </p:nvSpPr>
                <p:spPr>
                  <a:xfrm>
                    <a:off x="49911311" y="2439239"/>
                    <a:ext cx="397928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7200" b="1" dirty="0" smtClean="0">
                        <a:solidFill>
                          <a:srgbClr val="FF6F5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endParaRPr lang="zh-CN" altLang="en-US" sz="7200" b="1" dirty="0">
                      <a:solidFill>
                        <a:srgbClr val="FF6F5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pic>
            <p:nvPicPr>
              <p:cNvPr id="50" name="图片 49" descr="disentangle-recsys.pdf - Adobe Acrobat Reader DC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07" t="20651" r="2048" b="7877"/>
              <a:stretch/>
            </p:blipFill>
            <p:spPr>
              <a:xfrm>
                <a:off x="1478170" y="17725361"/>
                <a:ext cx="15544800" cy="6652211"/>
              </a:xfrm>
              <a:prstGeom prst="rect">
                <a:avLst/>
              </a:prstGeom>
              <a:ln>
                <a:solidFill>
                  <a:srgbClr val="40BFC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矩形 126"/>
                <p:cNvSpPr/>
                <p:nvPr/>
              </p:nvSpPr>
              <p:spPr>
                <a:xfrm>
                  <a:off x="11431416" y="26194834"/>
                  <a:ext cx="12000440" cy="2513113"/>
                </a:xfrm>
                <a:prstGeom prst="rect">
                  <a:avLst/>
                </a:prstGeom>
                <a:noFill/>
                <a:ln>
                  <a:solidFill>
                    <a:srgbClr val="40BFC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2800" b="0" dirty="0" smtClean="0">
                      <a:solidFill>
                        <a:schemeClr val="tx1"/>
                      </a:solidFill>
                      <a:cs typeface="Arial" panose="020B0604020202020204" pitchFamily="34" charset="0"/>
                    </a:rPr>
                    <a:t>(1)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sub>
                      </m:sSub>
                    </m:oMath>
                  </a14:m>
                  <a:r>
                    <a:rPr lang="en-US" sz="2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is a list of items clicked by user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𝑢</m:t>
                      </m:r>
                    </m:oMath>
                  </a14:m>
                  <a:r>
                    <a:rPr lang="en-US" sz="2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. (2)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sub>
                      </m:sSub>
                    </m:oMath>
                  </a14:m>
                  <a:r>
                    <a:rPr lang="en-US" sz="2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is the user’s representation, which is first factorized into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</m:oMath>
                  </a14:m>
                  <a:r>
                    <a:rPr lang="en-US" sz="2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components at the macro level, and further factorized into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a14:m>
                  <a:r>
                    <a:rPr lang="en-US" sz="2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dimensions at the micro level. (3) </a:t>
                  </a:r>
                  <a14:m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𝑪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are one-hot indicators that tells which intention (out of the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</m:oMath>
                  </a14:m>
                  <a:r>
                    <a:rPr lang="en-US" sz="2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options) is typically related with each item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</m:oMath>
                  </a14:m>
                  <a:r>
                    <a:rPr lang="en-US" sz="2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.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𝑪</m:t>
                          </m:r>
                        </m:e>
                      </m:d>
                    </m:oMath>
                  </a14:m>
                  <a:r>
                    <a:rPr lang="en-US" sz="2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is parameterized as a </a:t>
                  </a:r>
                  <a:r>
                    <a:rPr lang="en-US" sz="2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prototype-based </a:t>
                  </a:r>
                  <a:r>
                    <a:rPr lang="en-US" sz="2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network.</a:t>
                  </a:r>
                  <a:endPara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7" name="矩形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1416" y="26194834"/>
                  <a:ext cx="12000440" cy="25131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40BFC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2" name="图片 51" descr="disentangle-recsys.pdf - Adobe Acrobat Reader DC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33" b="13800"/>
            <a:stretch/>
          </p:blipFill>
          <p:spPr>
            <a:xfrm>
              <a:off x="785821" y="26128574"/>
              <a:ext cx="10675092" cy="2622120"/>
            </a:xfrm>
            <a:prstGeom prst="rect">
              <a:avLst/>
            </a:prstGeom>
            <a:ln>
              <a:solidFill>
                <a:srgbClr val="40BFC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8" name="矩形 127"/>
            <p:cNvSpPr/>
            <p:nvPr/>
          </p:nvSpPr>
          <p:spPr>
            <a:xfrm>
              <a:off x="18977659" y="29114165"/>
              <a:ext cx="4421398" cy="498653"/>
            </a:xfrm>
            <a:prstGeom prst="rect">
              <a:avLst/>
            </a:prstGeom>
            <a:noFill/>
            <a:ln>
              <a:solidFill>
                <a:srgbClr val="40BFC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(See the paper for details.)</a:t>
              </a:r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图片 52" descr="屏幕剪辑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42"/>
            <a:stretch/>
          </p:blipFill>
          <p:spPr>
            <a:xfrm>
              <a:off x="785821" y="28935859"/>
              <a:ext cx="18109552" cy="833663"/>
            </a:xfrm>
            <a:prstGeom prst="rect">
              <a:avLst/>
            </a:prstGeom>
            <a:ln>
              <a:solidFill>
                <a:srgbClr val="40BFC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4" name="组合 43"/>
          <p:cNvGrpSpPr/>
          <p:nvPr/>
        </p:nvGrpSpPr>
        <p:grpSpPr>
          <a:xfrm>
            <a:off x="17732412" y="9178216"/>
            <a:ext cx="12109357" cy="14200436"/>
            <a:chOff x="17732412" y="9102016"/>
            <a:chExt cx="12109357" cy="14200436"/>
          </a:xfrm>
        </p:grpSpPr>
        <p:grpSp>
          <p:nvGrpSpPr>
            <p:cNvPr id="105" name="组合 104"/>
            <p:cNvGrpSpPr/>
            <p:nvPr/>
          </p:nvGrpSpPr>
          <p:grpSpPr>
            <a:xfrm>
              <a:off x="17732412" y="9102016"/>
              <a:ext cx="12109357" cy="14200436"/>
              <a:chOff x="2785579" y="11915028"/>
              <a:chExt cx="12049009" cy="14200436"/>
            </a:xfrm>
          </p:grpSpPr>
          <p:sp>
            <p:nvSpPr>
              <p:cNvPr id="107" name="矩形: 圆角 2">
                <a:extLst>
                  <a:ext uri="{FF2B5EF4-FFF2-40B4-BE49-F238E27FC236}">
                    <a16:creationId xmlns:a16="http://schemas.microsoft.com/office/drawing/2014/main" id="{853E70C0-AAFA-A64D-A001-0D7BCF8066B9}"/>
                  </a:ext>
                </a:extLst>
              </p:cNvPr>
              <p:cNvSpPr/>
              <p:nvPr/>
            </p:nvSpPr>
            <p:spPr>
              <a:xfrm>
                <a:off x="2928526" y="12120155"/>
                <a:ext cx="11906062" cy="13995309"/>
              </a:xfrm>
              <a:prstGeom prst="roundRect">
                <a:avLst>
                  <a:gd name="adj" fmla="val 3390"/>
                </a:avLst>
              </a:prstGeom>
              <a:solidFill>
                <a:srgbClr val="F5F0E3"/>
              </a:solidFill>
              <a:ln w="76200">
                <a:solidFill>
                  <a:srgbClr val="40BFC1"/>
                </a:solidFill>
              </a:ln>
              <a:effectLst>
                <a:outerShdw blurRad="12700" sx="101000" sy="101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t"/>
              <a:lstStyle/>
              <a:p>
                <a:r>
                  <a:rPr lang="en-US" altLang="zh-CN" sz="4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(Visualize.)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Macro</a:t>
                </a:r>
              </a:p>
              <a:p>
                <a:r>
                  <a:rPr lang="en-US" altLang="zh-CN" sz="4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Disentanglement</a:t>
                </a:r>
                <a:endParaRPr lang="en-US" altLang="zh-CN" sz="4000" b="1" dirty="0">
                  <a:solidFill>
                    <a:srgbClr val="F0134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3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see how </a:t>
                </a:r>
                <a:r>
                  <a:rPr lang="en-US" altLang="zh-CN" sz="36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interpretable</a:t>
                </a:r>
                <a:r>
                  <a:rPr lang="en-US" altLang="zh-CN" sz="3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macro factors are, we color the items according to their associated macro factors.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zh-CN" sz="3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macro factors resemble the categories.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zh-CN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zh-CN" sz="3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zh-CN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zh-CN" sz="3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zh-CN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zh-CN" sz="3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ctr">
                  <a:buAutoNum type="alphaLcParenBoth"/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Colored according to macro factors.</a:t>
                </a:r>
              </a:p>
              <a:p>
                <a:pPr marL="457200" indent="-457200" algn="ctr">
                  <a:buAutoNum type="alphaLcParenBoth"/>
                </a:pPr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ctr">
                  <a:buAutoNum type="alphaLcParenBoth"/>
                </a:pPr>
                <a:endParaRPr lang="en-US" altLang="zh-CN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ctr">
                  <a:buAutoNum type="alphaLcParenBoth"/>
                </a:pPr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ctr">
                  <a:buAutoNum type="alphaLcParenBoth"/>
                </a:pPr>
                <a:endParaRPr lang="en-US" altLang="zh-CN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ctr">
                  <a:buAutoNum type="alphaLcParenBoth"/>
                </a:pPr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ctr">
                  <a:buAutoNum type="alphaLcParenBoth"/>
                </a:pPr>
                <a:endParaRPr lang="en-US" altLang="zh-CN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ctr">
                  <a:buAutoNum type="alphaLcParenBoth"/>
                </a:pPr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ctr">
                  <a:buAutoNum type="alphaLcParenBoth"/>
                </a:pPr>
                <a:endParaRPr lang="en-US" altLang="zh-CN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ctr">
                  <a:buAutoNum type="alphaLcParenBoth"/>
                </a:pPr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ctr">
                  <a:buAutoNum type="alphaLcParenBoth"/>
                </a:pPr>
                <a:endParaRPr lang="en-US" altLang="zh-CN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ctr">
                  <a:buAutoNum type="alphaLcParenBoth"/>
                </a:pPr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ctr">
                  <a:buAutoNum type="alphaLcParenBoth"/>
                </a:pPr>
                <a:endParaRPr lang="en-US" altLang="zh-CN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ctr">
                  <a:buFontTx/>
                  <a:buAutoNum type="alphaLcParenBoth"/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Colored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according to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categories.</a:t>
                </a:r>
                <a:endParaRPr lang="en-US" altLang="zh-CN" sz="4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Bef>
                    <a:spcPts val="1200"/>
                  </a:spcBef>
                </a:pPr>
                <a:endParaRPr lang="en-US" altLang="zh-CN" sz="3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Bef>
                    <a:spcPts val="1200"/>
                  </a:spcBef>
                </a:pPr>
                <a:endParaRPr lang="en-US" altLang="zh-CN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Bef>
                    <a:spcPts val="1200"/>
                  </a:spcBef>
                </a:pPr>
                <a:endParaRPr lang="en-US" altLang="zh-CN" sz="3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Bef>
                    <a:spcPts val="1200"/>
                  </a:spcBef>
                </a:pPr>
                <a:endParaRPr lang="en-US" altLang="zh-CN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Bef>
                    <a:spcPts val="1200"/>
                  </a:spcBef>
                </a:pPr>
                <a:endParaRPr lang="en-US" altLang="zh-CN" sz="3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Bef>
                    <a:spcPts val="1200"/>
                  </a:spcBef>
                </a:pPr>
                <a:endParaRPr lang="en-US" altLang="zh-CN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altLang="zh-CN" sz="3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observe the said interpretability with </a:t>
                </a:r>
                <a:r>
                  <a:rPr lang="en-US" altLang="zh-CN" sz="3600" b="1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cosine</a:t>
                </a:r>
                <a:r>
                  <a:rPr lang="en-US" altLang="zh-CN" sz="3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but not with dot product.</a:t>
                </a:r>
              </a:p>
              <a:p>
                <a:pPr marL="457200" indent="-457200" algn="ctr">
                  <a:buFontTx/>
                  <a:buAutoNum type="alphaLcParenBoth"/>
                </a:pPr>
                <a:endParaRPr lang="en-US" altLang="zh-CN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ctr">
                  <a:buFontTx/>
                  <a:buAutoNum type="alphaLcParenBoth"/>
                </a:pPr>
                <a:endParaRPr lang="en-US" altLang="zh-CN" sz="4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ctr">
                  <a:buFontTx/>
                  <a:buAutoNum type="alphaLcParenBoth"/>
                </a:pPr>
                <a:endParaRPr lang="en-US" altLang="zh-CN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altLang="zh-CN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altLang="zh-CN" sz="4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altLang="zh-CN" sz="4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(c) Mode collapse happens when we use dot product instead of cosine similarity.</a:t>
                </a:r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işļïḍê">
                <a:extLst>
                  <a:ext uri="{FF2B5EF4-FFF2-40B4-BE49-F238E27FC236}">
                    <a16:creationId xmlns:a16="http://schemas.microsoft.com/office/drawing/2014/main" id="{6455E453-B627-B54D-9C93-F8A8059B6E43}"/>
                  </a:ext>
                </a:extLst>
              </p:cNvPr>
              <p:cNvSpPr/>
              <p:nvPr/>
            </p:nvSpPr>
            <p:spPr bwMode="auto">
              <a:xfrm>
                <a:off x="3446555" y="12385780"/>
                <a:ext cx="6925953" cy="1254734"/>
              </a:xfrm>
              <a:custGeom>
                <a:avLst/>
                <a:gdLst>
                  <a:gd name="T0" fmla="*/ 1215 w 1215"/>
                  <a:gd name="T1" fmla="*/ 88 h 88"/>
                  <a:gd name="T2" fmla="*/ 52 w 1215"/>
                  <a:gd name="T3" fmla="*/ 88 h 88"/>
                  <a:gd name="T4" fmla="*/ 0 w 1215"/>
                  <a:gd name="T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15" h="88">
                    <a:moveTo>
                      <a:pt x="1215" y="88"/>
                    </a:moveTo>
                    <a:lnTo>
                      <a:pt x="52" y="88"/>
                    </a:lnTo>
                    <a:lnTo>
                      <a:pt x="0" y="0"/>
                    </a:lnTo>
                  </a:path>
                </a:pathLst>
              </a:custGeom>
              <a:noFill/>
              <a:ln w="76200" cap="flat">
                <a:solidFill>
                  <a:srgbClr val="321838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9" name="组合 108"/>
              <p:cNvGrpSpPr/>
              <p:nvPr/>
            </p:nvGrpSpPr>
            <p:grpSpPr>
              <a:xfrm>
                <a:off x="2785579" y="11915028"/>
                <a:ext cx="1152000" cy="1200329"/>
                <a:chOff x="49553325" y="2439239"/>
                <a:chExt cx="1152000" cy="1200329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9553325" y="2467624"/>
                  <a:ext cx="1152000" cy="1152000"/>
                  <a:chOff x="49553325" y="2427159"/>
                  <a:chExt cx="1152000" cy="1152000"/>
                </a:xfrm>
              </p:grpSpPr>
              <p:sp>
                <p:nvSpPr>
                  <p:cNvPr id="112" name="iŝḷîďê">
                    <a:extLst>
                      <a:ext uri="{FF2B5EF4-FFF2-40B4-BE49-F238E27FC236}">
                        <a16:creationId xmlns:a16="http://schemas.microsoft.com/office/drawing/2014/main" id="{3385FD11-7714-884B-AC97-57A7B8837D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553325" y="2427159"/>
                    <a:ext cx="1152000" cy="11520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5F0E3"/>
                  </a:solidFill>
                  <a:ln w="63500" cap="flat">
                    <a:solidFill>
                      <a:srgbClr val="40BFC1"/>
                    </a:solidFill>
                    <a:miter lim="400000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endParaRPr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" name="íṣ1iḋè">
                    <a:extLst>
                      <a:ext uri="{FF2B5EF4-FFF2-40B4-BE49-F238E27FC236}">
                        <a16:creationId xmlns:a16="http://schemas.microsoft.com/office/drawing/2014/main" id="{61EAA27A-43F0-6242-9210-C455D9F6FB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679326" y="2553159"/>
                    <a:ext cx="899998" cy="9000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40BFC1"/>
                  </a:solidFill>
                  <a:ln w="12700" cap="flat">
                    <a:noFill/>
                    <a:miter lim="400000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endParaRPr dirty="0">
                      <a:solidFill>
                        <a:srgbClr val="40BFC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11" name="文本框 37">
                  <a:extLst>
                    <a:ext uri="{FF2B5EF4-FFF2-40B4-BE49-F238E27FC236}">
                      <a16:creationId xmlns:a16="http://schemas.microsoft.com/office/drawing/2014/main" id="{4821C21E-DA6F-F545-90C7-025693093326}"/>
                    </a:ext>
                  </a:extLst>
                </p:cNvPr>
                <p:cNvSpPr txBox="1"/>
                <p:nvPr/>
              </p:nvSpPr>
              <p:spPr>
                <a:xfrm>
                  <a:off x="49911311" y="2439239"/>
                  <a:ext cx="39792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200" b="1" dirty="0">
                      <a:solidFill>
                        <a:srgbClr val="FF6F5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lang="zh-CN" altLang="en-US" sz="7200" b="1" dirty="0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7" t="10267" r="8500" b="3799"/>
            <a:stretch/>
          </p:blipFill>
          <p:spPr>
            <a:xfrm>
              <a:off x="18488094" y="18899406"/>
              <a:ext cx="4953000" cy="37719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9" t="10762" r="8679" b="4750"/>
            <a:stretch/>
          </p:blipFill>
          <p:spPr>
            <a:xfrm>
              <a:off x="18475553" y="14357249"/>
              <a:ext cx="4953001" cy="37084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9" t="11078" r="8769" b="5302"/>
            <a:stretch/>
          </p:blipFill>
          <p:spPr>
            <a:xfrm>
              <a:off x="24197382" y="15396321"/>
              <a:ext cx="4961804" cy="36703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" name="组合 23"/>
          <p:cNvGrpSpPr/>
          <p:nvPr/>
        </p:nvGrpSpPr>
        <p:grpSpPr>
          <a:xfrm>
            <a:off x="23711817" y="4159048"/>
            <a:ext cx="18730892" cy="8410212"/>
            <a:chOff x="23433066" y="3880201"/>
            <a:chExt cx="18730892" cy="8410212"/>
          </a:xfrm>
        </p:grpSpPr>
        <p:grpSp>
          <p:nvGrpSpPr>
            <p:cNvPr id="93" name="组合 92"/>
            <p:cNvGrpSpPr/>
            <p:nvPr/>
          </p:nvGrpSpPr>
          <p:grpSpPr>
            <a:xfrm>
              <a:off x="23433066" y="3880201"/>
              <a:ext cx="18730892" cy="8410212"/>
              <a:chOff x="2785579" y="11915028"/>
              <a:chExt cx="18730892" cy="84102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矩形: 圆角 2">
                    <a:extLst>
                      <a:ext uri="{FF2B5EF4-FFF2-40B4-BE49-F238E27FC236}">
                        <a16:creationId xmlns:a16="http://schemas.microsoft.com/office/drawing/2014/main" id="{853E70C0-AAFA-A64D-A001-0D7BCF8066B9}"/>
                      </a:ext>
                    </a:extLst>
                  </p:cNvPr>
                  <p:cNvSpPr/>
                  <p:nvPr/>
                </p:nvSpPr>
                <p:spPr>
                  <a:xfrm>
                    <a:off x="3004347" y="12120155"/>
                    <a:ext cx="18512124" cy="8205085"/>
                  </a:xfrm>
                  <a:prstGeom prst="roundRect">
                    <a:avLst>
                      <a:gd name="adj" fmla="val 3390"/>
                    </a:avLst>
                  </a:prstGeom>
                  <a:solidFill>
                    <a:srgbClr val="F5F0E3"/>
                  </a:solidFill>
                  <a:ln w="76200">
                    <a:solidFill>
                      <a:srgbClr val="40BFC1"/>
                    </a:solidFill>
                  </a:ln>
                  <a:effectLst>
                    <a:outerShdw blurRad="12700" sx="101000" sy="101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altLang="zh-CN" sz="4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      (Analysis) </a:t>
                    </a:r>
                    <a:r>
                      <a:rPr lang="en-US" altLang="zh-CN" sz="4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Disentanglement vs. Performance</a:t>
                    </a:r>
                  </a:p>
                  <a:p>
                    <a:endParaRPr lang="en-US" altLang="zh-CN" sz="40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endParaRPr lang="en-US" altLang="zh-CN" sz="4000" b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endParaRPr lang="en-US" altLang="zh-CN" sz="40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endParaRPr lang="en-US" altLang="zh-CN" sz="4000" b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endParaRPr lang="en-US" altLang="zh-CN" sz="40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endParaRPr lang="en-US" altLang="zh-CN" sz="4000" b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endParaRPr lang="en-US" altLang="zh-CN" sz="4000" b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r>
                      <a:rPr lang="en-US" altLang="zh-CN" sz="4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Our approach outperforms the baselines in terms of both disentanglement and performance</a:t>
                    </a:r>
                    <a:r>
                      <a:rPr lang="en-US" altLang="zh-CN" sz="4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. Moreover, it appears that:</a:t>
                    </a:r>
                    <a:endParaRPr lang="en-US" altLang="zh-CN" sz="4000" dirty="0">
                      <a:solidFill>
                        <a:srgbClr val="F013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marL="742950" indent="-742950">
                      <a:buFont typeface="+mj-lt"/>
                      <a:buAutoNum type="arabicPeriod"/>
                    </a:pPr>
                    <a:r>
                      <a:rPr lang="en-US" altLang="zh-CN" sz="4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Disentanglement is generally associated with better performance.</a:t>
                    </a:r>
                  </a:p>
                  <a:p>
                    <a:pPr marL="742950" indent="-742950">
                      <a:buFont typeface="+mj-lt"/>
                      <a:buAutoNum type="arabicPeriod"/>
                    </a:pPr>
                    <a:r>
                      <a:rPr lang="en-US" altLang="zh-CN" sz="4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Macro disentanglement benefits micro disentanglement</a:t>
                    </a:r>
                    <a:r>
                      <a:rPr lang="en-US" altLang="zh-CN" sz="4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, since the blue curve (i.e., when </a:t>
                    </a:r>
                    <a14:m>
                      <m:oMath xmlns:m="http://schemas.openxmlformats.org/officeDocument/2006/math"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=7</m:t>
                        </m:r>
                      </m:oMath>
                    </a14:m>
                    <a:r>
                      <a:rPr lang="en-US" altLang="zh-CN" sz="4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 is higher than the orange one (i.e., when </a:t>
                    </a:r>
                    <a14:m>
                      <m:oMath xmlns:m="http://schemas.openxmlformats.org/officeDocument/2006/math"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oMath>
                    </a14:m>
                    <a:r>
                      <a:rPr lang="en-US" altLang="zh-CN" sz="4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).</a:t>
                    </a:r>
                    <a:endParaRPr lang="en-US" altLang="zh-CN" sz="4000" b="1" dirty="0">
                      <a:solidFill>
                        <a:srgbClr val="F013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矩形: 圆角 2">
                    <a:extLst>
                      <a:ext uri="{FF2B5EF4-FFF2-40B4-BE49-F238E27FC236}">
                        <a16:creationId xmlns:a16="http://schemas.microsoft.com/office/drawing/2014/main" id="{853E70C0-AAFA-A64D-A001-0D7BCF8066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4347" y="12120155"/>
                    <a:ext cx="18512124" cy="8205085"/>
                  </a:xfrm>
                  <a:prstGeom prst="roundRect">
                    <a:avLst>
                      <a:gd name="adj" fmla="val 3390"/>
                    </a:avLst>
                  </a:prstGeom>
                  <a:blipFill>
                    <a:blip r:embed="rId13"/>
                    <a:stretch>
                      <a:fillRect b="-1380"/>
                    </a:stretch>
                  </a:blipFill>
                  <a:ln w="76200">
                    <a:solidFill>
                      <a:srgbClr val="40BFC1"/>
                    </a:solidFill>
                  </a:ln>
                  <a:effectLst>
                    <a:outerShdw blurRad="12700" sx="101000" sy="101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işļïḍê">
                <a:extLst>
                  <a:ext uri="{FF2B5EF4-FFF2-40B4-BE49-F238E27FC236}">
                    <a16:creationId xmlns:a16="http://schemas.microsoft.com/office/drawing/2014/main" id="{6455E453-B627-B54D-9C93-F8A8059B6E43}"/>
                  </a:ext>
                </a:extLst>
              </p:cNvPr>
              <p:cNvSpPr/>
              <p:nvPr/>
            </p:nvSpPr>
            <p:spPr bwMode="auto">
              <a:xfrm>
                <a:off x="3789455" y="12385780"/>
                <a:ext cx="9445323" cy="567862"/>
              </a:xfrm>
              <a:custGeom>
                <a:avLst/>
                <a:gdLst>
                  <a:gd name="T0" fmla="*/ 1215 w 1215"/>
                  <a:gd name="T1" fmla="*/ 88 h 88"/>
                  <a:gd name="T2" fmla="*/ 52 w 1215"/>
                  <a:gd name="T3" fmla="*/ 88 h 88"/>
                  <a:gd name="T4" fmla="*/ 0 w 1215"/>
                  <a:gd name="T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15" h="88">
                    <a:moveTo>
                      <a:pt x="1215" y="88"/>
                    </a:moveTo>
                    <a:lnTo>
                      <a:pt x="52" y="88"/>
                    </a:lnTo>
                    <a:lnTo>
                      <a:pt x="0" y="0"/>
                    </a:lnTo>
                  </a:path>
                </a:pathLst>
              </a:custGeom>
              <a:noFill/>
              <a:ln w="76200" cap="flat">
                <a:solidFill>
                  <a:srgbClr val="321838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7" name="组合 96"/>
              <p:cNvGrpSpPr/>
              <p:nvPr/>
            </p:nvGrpSpPr>
            <p:grpSpPr>
              <a:xfrm>
                <a:off x="2785579" y="11915028"/>
                <a:ext cx="1152000" cy="1200329"/>
                <a:chOff x="49553325" y="2439239"/>
                <a:chExt cx="1152000" cy="1200329"/>
              </a:xfrm>
            </p:grpSpPr>
            <p:grpSp>
              <p:nvGrpSpPr>
                <p:cNvPr id="98" name="组合 97"/>
                <p:cNvGrpSpPr/>
                <p:nvPr/>
              </p:nvGrpSpPr>
              <p:grpSpPr>
                <a:xfrm>
                  <a:off x="49553325" y="2467624"/>
                  <a:ext cx="1152000" cy="1152000"/>
                  <a:chOff x="49553325" y="2427159"/>
                  <a:chExt cx="1152000" cy="1152000"/>
                </a:xfrm>
              </p:grpSpPr>
              <p:sp>
                <p:nvSpPr>
                  <p:cNvPr id="100" name="iŝḷîďê">
                    <a:extLst>
                      <a:ext uri="{FF2B5EF4-FFF2-40B4-BE49-F238E27FC236}">
                        <a16:creationId xmlns:a16="http://schemas.microsoft.com/office/drawing/2014/main" id="{3385FD11-7714-884B-AC97-57A7B8837D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553325" y="2427159"/>
                    <a:ext cx="1152000" cy="11520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5F0E3"/>
                  </a:solidFill>
                  <a:ln w="63500" cap="flat">
                    <a:solidFill>
                      <a:srgbClr val="40BFC1"/>
                    </a:solidFill>
                    <a:miter lim="400000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endParaRPr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" name="íṣ1iḋè">
                    <a:extLst>
                      <a:ext uri="{FF2B5EF4-FFF2-40B4-BE49-F238E27FC236}">
                        <a16:creationId xmlns:a16="http://schemas.microsoft.com/office/drawing/2014/main" id="{61EAA27A-43F0-6242-9210-C455D9F6FB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679326" y="2553159"/>
                    <a:ext cx="899998" cy="9000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40BFC1"/>
                  </a:solidFill>
                  <a:ln w="12700" cap="flat">
                    <a:noFill/>
                    <a:miter lim="400000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endParaRPr dirty="0">
                      <a:solidFill>
                        <a:srgbClr val="40BFC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9" name="文本框 37">
                  <a:extLst>
                    <a:ext uri="{FF2B5EF4-FFF2-40B4-BE49-F238E27FC236}">
                      <a16:creationId xmlns:a16="http://schemas.microsoft.com/office/drawing/2014/main" id="{4821C21E-DA6F-F545-90C7-025693093326}"/>
                    </a:ext>
                  </a:extLst>
                </p:cNvPr>
                <p:cNvSpPr txBox="1"/>
                <p:nvPr/>
              </p:nvSpPr>
              <p:spPr>
                <a:xfrm>
                  <a:off x="49911311" y="2439239"/>
                  <a:ext cx="39792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200" b="1" dirty="0">
                      <a:solidFill>
                        <a:srgbClr val="FF6F5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zh-CN" altLang="en-US" sz="7200" b="1" dirty="0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23" name="图片 22" descr="disentangle-recsys.pdf - Adobe Acrobat Reader DC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1" t="35997" r="1096" b="28267"/>
            <a:stretch/>
          </p:blipFill>
          <p:spPr>
            <a:xfrm>
              <a:off x="23940260" y="5282113"/>
              <a:ext cx="17954489" cy="3676650"/>
            </a:xfrm>
            <a:prstGeom prst="rect">
              <a:avLst/>
            </a:prstGeom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" name="组合 8"/>
          <p:cNvGrpSpPr/>
          <p:nvPr/>
        </p:nvGrpSpPr>
        <p:grpSpPr>
          <a:xfrm>
            <a:off x="435350" y="8603959"/>
            <a:ext cx="17494306" cy="6902742"/>
            <a:chOff x="353427" y="9013948"/>
            <a:chExt cx="17494306" cy="6902742"/>
          </a:xfrm>
        </p:grpSpPr>
        <p:grpSp>
          <p:nvGrpSpPr>
            <p:cNvPr id="30" name="组合 29"/>
            <p:cNvGrpSpPr/>
            <p:nvPr/>
          </p:nvGrpSpPr>
          <p:grpSpPr>
            <a:xfrm>
              <a:off x="353427" y="9013948"/>
              <a:ext cx="17494306" cy="6902742"/>
              <a:chOff x="2785579" y="11915028"/>
              <a:chExt cx="17494306" cy="6902742"/>
            </a:xfrm>
          </p:grpSpPr>
          <p:sp>
            <p:nvSpPr>
              <p:cNvPr id="31" name="矩形: 圆角 2">
                <a:extLst>
                  <a:ext uri="{FF2B5EF4-FFF2-40B4-BE49-F238E27FC236}">
                    <a16:creationId xmlns:a16="http://schemas.microsoft.com/office/drawing/2014/main" id="{853E70C0-AAFA-A64D-A001-0D7BCF8066B9}"/>
                  </a:ext>
                </a:extLst>
              </p:cNvPr>
              <p:cNvSpPr/>
              <p:nvPr/>
            </p:nvSpPr>
            <p:spPr>
              <a:xfrm>
                <a:off x="3004346" y="12120156"/>
                <a:ext cx="17275539" cy="6697614"/>
              </a:xfrm>
              <a:prstGeom prst="roundRect">
                <a:avLst>
                  <a:gd name="adj" fmla="val 3390"/>
                </a:avLst>
              </a:prstGeom>
              <a:solidFill>
                <a:srgbClr val="F5F0E3"/>
              </a:solidFill>
              <a:ln w="76200">
                <a:solidFill>
                  <a:srgbClr val="40BFC1"/>
                </a:solidFill>
              </a:ln>
              <a:effectLst>
                <a:outerShdw blurRad="12700" sx="101000" sy="101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4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(Background) </a:t>
                </a:r>
                <a:r>
                  <a:rPr lang="en-US" altLang="zh-CN" sz="4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isentangled Representation Learning</a:t>
                </a:r>
              </a:p>
              <a:p>
                <a:endParaRPr lang="en-US" altLang="zh-CN" sz="4000" b="1" dirty="0">
                  <a:solidFill>
                    <a:srgbClr val="F0134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4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 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aims to learn </a:t>
                </a:r>
                <a:r>
                  <a:rPr lang="en-US" altLang="zh-CN" sz="4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factorized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representations that uncover and disentangle the latent </a:t>
                </a:r>
                <a:r>
                  <a:rPr lang="en-US" altLang="zh-CN" sz="4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causal factors 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hidden in the observed </a:t>
                </a:r>
                <a:r>
                  <a:rPr lang="en-US" altLang="zh-CN" sz="4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(</a:t>
                </a:r>
                <a:r>
                  <a:rPr lang="en-US" altLang="zh-CN" sz="40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Bengio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4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et al., 2013).</a:t>
                </a:r>
              </a:p>
              <a:p>
                <a:endParaRPr lang="en-US" altLang="zh-CN" sz="4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4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4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4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4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Existing work mostly focuses on image data, while we focus on the user behavior data collected in a recommender system.</a:t>
                </a:r>
                <a:endParaRPr lang="en-US" altLang="zh-CN" sz="4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işļïḍê">
                <a:extLst>
                  <a:ext uri="{FF2B5EF4-FFF2-40B4-BE49-F238E27FC236}">
                    <a16:creationId xmlns:a16="http://schemas.microsoft.com/office/drawing/2014/main" id="{6455E453-B627-B54D-9C93-F8A8059B6E43}"/>
                  </a:ext>
                </a:extLst>
              </p:cNvPr>
              <p:cNvSpPr/>
              <p:nvPr/>
            </p:nvSpPr>
            <p:spPr bwMode="auto">
              <a:xfrm>
                <a:off x="3789455" y="12385780"/>
                <a:ext cx="14322963" cy="738018"/>
              </a:xfrm>
              <a:custGeom>
                <a:avLst/>
                <a:gdLst>
                  <a:gd name="T0" fmla="*/ 1215 w 1215"/>
                  <a:gd name="T1" fmla="*/ 88 h 88"/>
                  <a:gd name="T2" fmla="*/ 52 w 1215"/>
                  <a:gd name="T3" fmla="*/ 88 h 88"/>
                  <a:gd name="T4" fmla="*/ 0 w 1215"/>
                  <a:gd name="T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15" h="88">
                    <a:moveTo>
                      <a:pt x="1215" y="88"/>
                    </a:moveTo>
                    <a:lnTo>
                      <a:pt x="52" y="88"/>
                    </a:lnTo>
                    <a:lnTo>
                      <a:pt x="0" y="0"/>
                    </a:lnTo>
                  </a:path>
                </a:pathLst>
              </a:custGeom>
              <a:noFill/>
              <a:ln w="76200" cap="flat">
                <a:solidFill>
                  <a:srgbClr val="321838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4" name="组合 33"/>
              <p:cNvGrpSpPr/>
              <p:nvPr/>
            </p:nvGrpSpPr>
            <p:grpSpPr>
              <a:xfrm>
                <a:off x="2785579" y="11915028"/>
                <a:ext cx="1152000" cy="1200329"/>
                <a:chOff x="49553325" y="2439239"/>
                <a:chExt cx="1152000" cy="1200329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49553325" y="2467624"/>
                  <a:ext cx="1152000" cy="1152000"/>
                  <a:chOff x="49553325" y="2427159"/>
                  <a:chExt cx="1152000" cy="1152000"/>
                </a:xfrm>
              </p:grpSpPr>
              <p:sp>
                <p:nvSpPr>
                  <p:cNvPr id="38" name="iŝḷîďê">
                    <a:extLst>
                      <a:ext uri="{FF2B5EF4-FFF2-40B4-BE49-F238E27FC236}">
                        <a16:creationId xmlns:a16="http://schemas.microsoft.com/office/drawing/2014/main" id="{3385FD11-7714-884B-AC97-57A7B8837D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553325" y="2427159"/>
                    <a:ext cx="1152000" cy="11520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5F0E3"/>
                  </a:solidFill>
                  <a:ln w="63500" cap="flat">
                    <a:solidFill>
                      <a:srgbClr val="40BFC1"/>
                    </a:solidFill>
                    <a:miter lim="400000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endParaRPr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" name="íṣ1iḋè">
                    <a:extLst>
                      <a:ext uri="{FF2B5EF4-FFF2-40B4-BE49-F238E27FC236}">
                        <a16:creationId xmlns:a16="http://schemas.microsoft.com/office/drawing/2014/main" id="{61EAA27A-43F0-6242-9210-C455D9F6FB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679326" y="2553159"/>
                    <a:ext cx="899998" cy="9000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40BFC1"/>
                  </a:solidFill>
                  <a:ln w="12700" cap="flat">
                    <a:noFill/>
                    <a:miter lim="400000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endParaRPr dirty="0">
                      <a:solidFill>
                        <a:srgbClr val="40BFC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7" name="文本框 37">
                  <a:extLst>
                    <a:ext uri="{FF2B5EF4-FFF2-40B4-BE49-F238E27FC236}">
                      <a16:creationId xmlns:a16="http://schemas.microsoft.com/office/drawing/2014/main" id="{4821C21E-DA6F-F545-90C7-025693093326}"/>
                    </a:ext>
                  </a:extLst>
                </p:cNvPr>
                <p:cNvSpPr txBox="1"/>
                <p:nvPr/>
              </p:nvSpPr>
              <p:spPr>
                <a:xfrm>
                  <a:off x="49911311" y="2439239"/>
                  <a:ext cx="39792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200" b="1" dirty="0" smtClean="0">
                      <a:solidFill>
                        <a:srgbClr val="FF6F5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zh-CN" altLang="en-US" sz="7200" b="1" dirty="0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666443" y="12012514"/>
              <a:ext cx="16896868" cy="2461251"/>
              <a:chOff x="976684" y="10324093"/>
              <a:chExt cx="16896868" cy="2461251"/>
            </a:xfrm>
          </p:grpSpPr>
          <p:pic>
            <p:nvPicPr>
              <p:cNvPr id="74" name="图片 73"/>
              <p:cNvPicPr>
                <a:picLocks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762"/>
              <a:stretch/>
            </p:blipFill>
            <p:spPr>
              <a:xfrm>
                <a:off x="8487659" y="10601992"/>
                <a:ext cx="1645920" cy="1828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75" name="图片 74"/>
              <p:cNvPicPr>
                <a:picLocks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10"/>
              <a:stretch/>
            </p:blipFill>
            <p:spPr>
              <a:xfrm>
                <a:off x="12354422" y="10601992"/>
                <a:ext cx="1645920" cy="1828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76" name="图片 75"/>
              <p:cNvPicPr>
                <a:picLocks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168"/>
              <a:stretch/>
            </p:blipFill>
            <p:spPr>
              <a:xfrm>
                <a:off x="16227632" y="10601992"/>
                <a:ext cx="1645920" cy="1828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77" name="图片 76"/>
              <p:cNvPicPr>
                <a:picLocks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1052"/>
              <a:stretch/>
            </p:blipFill>
            <p:spPr>
              <a:xfrm>
                <a:off x="3836036" y="10601992"/>
                <a:ext cx="1645920" cy="1828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本框 78"/>
                  <p:cNvSpPr txBox="1"/>
                  <p:nvPr/>
                </p:nvSpPr>
                <p:spPr>
                  <a:xfrm>
                    <a:off x="976684" y="10324093"/>
                    <a:ext cx="2949718" cy="246125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b="0" i="1">
                                      <a:solidFill>
                                        <a:srgbClr val="F013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solidFill>
                                          <a:srgbClr val="F013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F013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.48 (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F013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𝑆𝑚𝑖𝑙𝑒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F013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3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0.14 (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𝐴𝑔𝑒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)##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0.83 (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𝐸𝑦𝑒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−0.61 (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𝐻𝑎𝑖𝑟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ea typeface="DengXian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文本框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684" y="10324093"/>
                    <a:ext cx="2949718" cy="246125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6631862" y="10401454"/>
                    <a:ext cx="1929374" cy="23065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b="0" i="1">
                                      <a:solidFill>
                                        <a:srgbClr val="F013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solidFill>
                                          <a:srgbClr val="F013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F013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  <m:r>
                                      <a:rPr lang="en-US" sz="3200" i="1">
                                        <a:solidFill>
                                          <a:srgbClr val="F013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↓↓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3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0.14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0.83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−0.61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ea typeface="DengXian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文本框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1862" y="10401454"/>
                    <a:ext cx="1929374" cy="230652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10765935" y="10401454"/>
                    <a:ext cx="1658466" cy="23065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b="0" i="1">
                                      <a:solidFill>
                                        <a:srgbClr val="F013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solidFill>
                                          <a:srgbClr val="F013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F013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.11</m:t>
                                    </m:r>
                                    <m:r>
                                      <a:rPr lang="en-US" sz="3200" i="1">
                                        <a:solidFill>
                                          <a:srgbClr val="F013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↓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3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0.14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0.83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−0.61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ea typeface="DengXian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文本框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65935" y="10401454"/>
                    <a:ext cx="1658466" cy="230652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14629099" y="10401454"/>
                    <a:ext cx="1658466" cy="23065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b="0" i="1">
                                      <a:solidFill>
                                        <a:srgbClr val="F013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solidFill>
                                          <a:srgbClr val="F013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F013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3200" i="1">
                                        <a:solidFill>
                                          <a:srgbClr val="F013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90↑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3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0.14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0.83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−0.61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ea typeface="DengXian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文本框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9099" y="10401454"/>
                    <a:ext cx="1658466" cy="230652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右箭头 3"/>
              <p:cNvSpPr/>
              <p:nvPr/>
            </p:nvSpPr>
            <p:spPr>
              <a:xfrm>
                <a:off x="5653454" y="11324411"/>
                <a:ext cx="978408" cy="484632"/>
              </a:xfrm>
              <a:prstGeom prst="rightArrow">
                <a:avLst/>
              </a:prstGeom>
              <a:solidFill>
                <a:srgbClr val="FF6F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右箭头 47"/>
              <p:cNvSpPr/>
              <p:nvPr/>
            </p:nvSpPr>
            <p:spPr>
              <a:xfrm>
                <a:off x="10228491" y="11324411"/>
                <a:ext cx="592993" cy="484632"/>
              </a:xfrm>
              <a:prstGeom prst="rightArrow">
                <a:avLst/>
              </a:prstGeom>
              <a:solidFill>
                <a:srgbClr val="40BF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右箭头 48"/>
              <p:cNvSpPr/>
              <p:nvPr/>
            </p:nvSpPr>
            <p:spPr>
              <a:xfrm>
                <a:off x="14091655" y="11324411"/>
                <a:ext cx="592993" cy="484632"/>
              </a:xfrm>
              <a:prstGeom prst="rightArrow">
                <a:avLst/>
              </a:prstGeom>
              <a:solidFill>
                <a:srgbClr val="40BF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3351331" y="20698672"/>
            <a:ext cx="18517370" cy="9414382"/>
            <a:chOff x="23541831" y="20584372"/>
            <a:chExt cx="18517370" cy="9414382"/>
          </a:xfrm>
        </p:grpSpPr>
        <p:grpSp>
          <p:nvGrpSpPr>
            <p:cNvPr id="92" name="组合 91"/>
            <p:cNvGrpSpPr/>
            <p:nvPr/>
          </p:nvGrpSpPr>
          <p:grpSpPr>
            <a:xfrm>
              <a:off x="23541831" y="20584372"/>
              <a:ext cx="18517370" cy="9414382"/>
              <a:chOff x="2785579" y="11915028"/>
              <a:chExt cx="18517370" cy="9414382"/>
            </a:xfrm>
          </p:grpSpPr>
          <p:sp>
            <p:nvSpPr>
              <p:cNvPr id="102" name="矩形: 圆角 2">
                <a:extLst>
                  <a:ext uri="{FF2B5EF4-FFF2-40B4-BE49-F238E27FC236}">
                    <a16:creationId xmlns:a16="http://schemas.microsoft.com/office/drawing/2014/main" id="{853E70C0-AAFA-A64D-A001-0D7BCF8066B9}"/>
                  </a:ext>
                </a:extLst>
              </p:cNvPr>
              <p:cNvSpPr/>
              <p:nvPr/>
            </p:nvSpPr>
            <p:spPr>
              <a:xfrm>
                <a:off x="3004347" y="12120156"/>
                <a:ext cx="18298602" cy="9209254"/>
              </a:xfrm>
              <a:prstGeom prst="roundRect">
                <a:avLst>
                  <a:gd name="adj" fmla="val 3390"/>
                </a:avLst>
              </a:prstGeom>
              <a:solidFill>
                <a:srgbClr val="F5F0E3"/>
              </a:solidFill>
              <a:ln w="76200">
                <a:solidFill>
                  <a:srgbClr val="F0134D"/>
                </a:solidFill>
              </a:ln>
              <a:effectLst>
                <a:outerShdw blurRad="12700" sx="101000" sy="101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4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(Visualize.) </a:t>
                </a:r>
                <a:r>
                  <a:rPr lang="en-US" altLang="zh-CN" sz="4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Micro Disentanglement </a:t>
                </a:r>
                <a:r>
                  <a:rPr lang="en-US" altLang="zh-CN" sz="4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&amp;</a:t>
                </a:r>
              </a:p>
              <a:p>
                <a:r>
                  <a:rPr lang="en-US" altLang="zh-CN" sz="4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User-Controllable Recommendation</a:t>
                </a:r>
                <a:endParaRPr lang="en-US" altLang="zh-CN" sz="4000" b="1" dirty="0" smtClean="0">
                  <a:solidFill>
                    <a:srgbClr val="F0134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2000" b="1" dirty="0">
                  <a:solidFill>
                    <a:srgbClr val="F0134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4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user may now (1) </a:t>
                </a:r>
                <a:r>
                  <a:rPr lang="en-US" altLang="zh-CN" sz="4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vary a single dimension</a:t>
                </a:r>
                <a:r>
                  <a:rPr lang="en-US" altLang="zh-CN" sz="4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such as color, while (2) </a:t>
                </a:r>
                <a:r>
                  <a:rPr lang="en-US" altLang="zh-CN" sz="4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keeping the other dimensions constant</a:t>
                </a:r>
                <a:r>
                  <a:rPr lang="en-US" altLang="zh-CN" sz="4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when browsing the recommendation list.</a:t>
                </a:r>
                <a:endParaRPr lang="en-US" altLang="zh-CN" sz="4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4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4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4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altLang="zh-CN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altLang="zh-CN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altLang="zh-CN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(These images are not generated, but retrieved according to the altered query vectors.)</a:t>
                </a:r>
              </a:p>
              <a:p>
                <a:pPr algn="ctr"/>
                <a:endParaRPr lang="en-US" altLang="zh-CN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Note: Not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 dimensions are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human-understandable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Well-trained models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 only be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identified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the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help of a few labels. We encourage future efforts to explore (semi-)supervised methods (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Locatello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et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al., 2019a; 2019b).</a:t>
                </a:r>
              </a:p>
            </p:txBody>
          </p:sp>
          <p:sp>
            <p:nvSpPr>
              <p:cNvPr id="103" name="işļïḍê">
                <a:extLst>
                  <a:ext uri="{FF2B5EF4-FFF2-40B4-BE49-F238E27FC236}">
                    <a16:creationId xmlns:a16="http://schemas.microsoft.com/office/drawing/2014/main" id="{6455E453-B627-B54D-9C93-F8A8059B6E43}"/>
                  </a:ext>
                </a:extLst>
              </p:cNvPr>
              <p:cNvSpPr/>
              <p:nvPr/>
            </p:nvSpPr>
            <p:spPr bwMode="auto">
              <a:xfrm>
                <a:off x="3789455" y="12385780"/>
                <a:ext cx="10214121" cy="1277034"/>
              </a:xfrm>
              <a:custGeom>
                <a:avLst/>
                <a:gdLst>
                  <a:gd name="T0" fmla="*/ 1215 w 1215"/>
                  <a:gd name="T1" fmla="*/ 88 h 88"/>
                  <a:gd name="T2" fmla="*/ 52 w 1215"/>
                  <a:gd name="T3" fmla="*/ 88 h 88"/>
                  <a:gd name="T4" fmla="*/ 0 w 1215"/>
                  <a:gd name="T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15" h="88">
                    <a:moveTo>
                      <a:pt x="1215" y="88"/>
                    </a:moveTo>
                    <a:lnTo>
                      <a:pt x="52" y="88"/>
                    </a:lnTo>
                    <a:lnTo>
                      <a:pt x="0" y="0"/>
                    </a:lnTo>
                  </a:path>
                </a:pathLst>
              </a:custGeom>
              <a:noFill/>
              <a:ln w="76200" cap="flat">
                <a:solidFill>
                  <a:srgbClr val="321838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4" name="组合 103"/>
              <p:cNvGrpSpPr/>
              <p:nvPr/>
            </p:nvGrpSpPr>
            <p:grpSpPr>
              <a:xfrm>
                <a:off x="2785579" y="11915028"/>
                <a:ext cx="1152000" cy="1200329"/>
                <a:chOff x="49553325" y="2439239"/>
                <a:chExt cx="1152000" cy="1200329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49553325" y="2467624"/>
                  <a:ext cx="1152000" cy="1152000"/>
                  <a:chOff x="49553325" y="2427159"/>
                  <a:chExt cx="1152000" cy="1152000"/>
                </a:xfrm>
              </p:grpSpPr>
              <p:sp>
                <p:nvSpPr>
                  <p:cNvPr id="115" name="iŝḷîďê">
                    <a:extLst>
                      <a:ext uri="{FF2B5EF4-FFF2-40B4-BE49-F238E27FC236}">
                        <a16:creationId xmlns:a16="http://schemas.microsoft.com/office/drawing/2014/main" id="{3385FD11-7714-884B-AC97-57A7B8837D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553325" y="2427159"/>
                    <a:ext cx="1152000" cy="11520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5F0E3"/>
                  </a:solidFill>
                  <a:ln w="63500" cap="flat">
                    <a:solidFill>
                      <a:srgbClr val="40BFC1"/>
                    </a:solidFill>
                    <a:miter lim="400000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endParaRPr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6" name="íṣ1iḋè">
                    <a:extLst>
                      <a:ext uri="{FF2B5EF4-FFF2-40B4-BE49-F238E27FC236}">
                        <a16:creationId xmlns:a16="http://schemas.microsoft.com/office/drawing/2014/main" id="{61EAA27A-43F0-6242-9210-C455D9F6FB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679326" y="2553159"/>
                    <a:ext cx="899998" cy="9000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40BFC1"/>
                  </a:solidFill>
                  <a:ln w="12700" cap="flat">
                    <a:noFill/>
                    <a:miter lim="400000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endParaRPr dirty="0">
                      <a:solidFill>
                        <a:srgbClr val="40BFC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14" name="文本框 37">
                  <a:extLst>
                    <a:ext uri="{FF2B5EF4-FFF2-40B4-BE49-F238E27FC236}">
                      <a16:creationId xmlns:a16="http://schemas.microsoft.com/office/drawing/2014/main" id="{4821C21E-DA6F-F545-90C7-025693093326}"/>
                    </a:ext>
                  </a:extLst>
                </p:cNvPr>
                <p:cNvSpPr txBox="1"/>
                <p:nvPr/>
              </p:nvSpPr>
              <p:spPr>
                <a:xfrm>
                  <a:off x="49911311" y="2439239"/>
                  <a:ext cx="39792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200" b="1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  <a:endParaRPr lang="zh-CN" altLang="en-US" sz="7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14514" y="23914329"/>
              <a:ext cx="14630400" cy="208410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14514" y="26417780"/>
              <a:ext cx="14630400" cy="208410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矩形 11"/>
            <p:cNvSpPr/>
            <p:nvPr/>
          </p:nvSpPr>
          <p:spPr>
            <a:xfrm>
              <a:off x="23826117" y="24145219"/>
              <a:ext cx="3449452" cy="1622323"/>
            </a:xfrm>
            <a:prstGeom prst="rect">
              <a:avLst/>
            </a:prstGeom>
            <a:noFill/>
            <a:ln>
              <a:solidFill>
                <a:srgbClr val="40BFC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Varying this single dimension results in different </a:t>
              </a:r>
              <a:r>
                <a:rPr 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bag sizes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3826117" y="26648670"/>
              <a:ext cx="3449452" cy="1622323"/>
            </a:xfrm>
            <a:prstGeom prst="rect">
              <a:avLst/>
            </a:prstGeom>
            <a:noFill/>
            <a:ln>
              <a:solidFill>
                <a:srgbClr val="40BFC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Another dimension is about </a:t>
              </a:r>
              <a:r>
                <a:rPr 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bag colors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402862" y="12368467"/>
            <a:ext cx="12976984" cy="8868484"/>
            <a:chOff x="5528125" y="18908799"/>
            <a:chExt cx="12976984" cy="8868484"/>
          </a:xfrm>
        </p:grpSpPr>
        <p:grpSp>
          <p:nvGrpSpPr>
            <p:cNvPr id="67" name="组合 66"/>
            <p:cNvGrpSpPr/>
            <p:nvPr/>
          </p:nvGrpSpPr>
          <p:grpSpPr>
            <a:xfrm>
              <a:off x="5528125" y="18908799"/>
              <a:ext cx="12976984" cy="8868484"/>
              <a:chOff x="2785579" y="11915028"/>
              <a:chExt cx="12976984" cy="8868484"/>
            </a:xfrm>
          </p:grpSpPr>
          <p:sp>
            <p:nvSpPr>
              <p:cNvPr id="85" name="矩形: 圆角 2">
                <a:extLst>
                  <a:ext uri="{FF2B5EF4-FFF2-40B4-BE49-F238E27FC236}">
                    <a16:creationId xmlns:a16="http://schemas.microsoft.com/office/drawing/2014/main" id="{853E70C0-AAFA-A64D-A001-0D7BCF8066B9}"/>
                  </a:ext>
                </a:extLst>
              </p:cNvPr>
              <p:cNvSpPr/>
              <p:nvPr/>
            </p:nvSpPr>
            <p:spPr>
              <a:xfrm>
                <a:off x="3004347" y="12120155"/>
                <a:ext cx="12758216" cy="8663357"/>
              </a:xfrm>
              <a:prstGeom prst="roundRect">
                <a:avLst>
                  <a:gd name="adj" fmla="val 3390"/>
                </a:avLst>
              </a:prstGeom>
              <a:solidFill>
                <a:srgbClr val="F5F0E3"/>
              </a:solidFill>
              <a:ln w="76200">
                <a:solidFill>
                  <a:srgbClr val="40BFC1"/>
                </a:solidFill>
              </a:ln>
              <a:effectLst>
                <a:outerShdw blurRad="12700" sx="101000" sy="101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4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(Results) 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Top-N Recommendation</a:t>
                </a:r>
                <a:endParaRPr lang="en-US" altLang="zh-CN" sz="4000" b="1" dirty="0">
                  <a:solidFill>
                    <a:srgbClr val="F0134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4000" b="1" dirty="0">
                  <a:solidFill>
                    <a:srgbClr val="F0134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4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işļïḍê">
                <a:extLst>
                  <a:ext uri="{FF2B5EF4-FFF2-40B4-BE49-F238E27FC236}">
                    <a16:creationId xmlns:a16="http://schemas.microsoft.com/office/drawing/2014/main" id="{6455E453-B627-B54D-9C93-F8A8059B6E43}"/>
                  </a:ext>
                </a:extLst>
              </p:cNvPr>
              <p:cNvSpPr/>
              <p:nvPr/>
            </p:nvSpPr>
            <p:spPr bwMode="auto">
              <a:xfrm>
                <a:off x="3789455" y="12385780"/>
                <a:ext cx="9445323" cy="567862"/>
              </a:xfrm>
              <a:custGeom>
                <a:avLst/>
                <a:gdLst>
                  <a:gd name="T0" fmla="*/ 1215 w 1215"/>
                  <a:gd name="T1" fmla="*/ 88 h 88"/>
                  <a:gd name="T2" fmla="*/ 52 w 1215"/>
                  <a:gd name="T3" fmla="*/ 88 h 88"/>
                  <a:gd name="T4" fmla="*/ 0 w 1215"/>
                  <a:gd name="T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15" h="88">
                    <a:moveTo>
                      <a:pt x="1215" y="88"/>
                    </a:moveTo>
                    <a:lnTo>
                      <a:pt x="52" y="88"/>
                    </a:lnTo>
                    <a:lnTo>
                      <a:pt x="0" y="0"/>
                    </a:lnTo>
                  </a:path>
                </a:pathLst>
              </a:custGeom>
              <a:noFill/>
              <a:ln w="76200" cap="flat">
                <a:solidFill>
                  <a:srgbClr val="321838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7" name="组合 86"/>
              <p:cNvGrpSpPr/>
              <p:nvPr/>
            </p:nvGrpSpPr>
            <p:grpSpPr>
              <a:xfrm>
                <a:off x="2785579" y="11915028"/>
                <a:ext cx="1152000" cy="1200329"/>
                <a:chOff x="49553325" y="2439239"/>
                <a:chExt cx="1152000" cy="1200329"/>
              </a:xfrm>
            </p:grpSpPr>
            <p:grpSp>
              <p:nvGrpSpPr>
                <p:cNvPr id="88" name="组合 87"/>
                <p:cNvGrpSpPr/>
                <p:nvPr/>
              </p:nvGrpSpPr>
              <p:grpSpPr>
                <a:xfrm>
                  <a:off x="49553325" y="2467624"/>
                  <a:ext cx="1152000" cy="1152000"/>
                  <a:chOff x="49553325" y="2427159"/>
                  <a:chExt cx="1152000" cy="1152000"/>
                </a:xfrm>
              </p:grpSpPr>
              <p:sp>
                <p:nvSpPr>
                  <p:cNvPr id="90" name="iŝḷîďê">
                    <a:extLst>
                      <a:ext uri="{FF2B5EF4-FFF2-40B4-BE49-F238E27FC236}">
                        <a16:creationId xmlns:a16="http://schemas.microsoft.com/office/drawing/2014/main" id="{3385FD11-7714-884B-AC97-57A7B8837D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553325" y="2427159"/>
                    <a:ext cx="1152000" cy="11520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5F0E3"/>
                  </a:solidFill>
                  <a:ln w="63500" cap="flat">
                    <a:solidFill>
                      <a:srgbClr val="40BFC1"/>
                    </a:solidFill>
                    <a:miter lim="400000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endParaRPr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" name="íṣ1iḋè">
                    <a:extLst>
                      <a:ext uri="{FF2B5EF4-FFF2-40B4-BE49-F238E27FC236}">
                        <a16:creationId xmlns:a16="http://schemas.microsoft.com/office/drawing/2014/main" id="{61EAA27A-43F0-6242-9210-C455D9F6FB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679326" y="2553159"/>
                    <a:ext cx="899998" cy="9000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40BFC1"/>
                  </a:solidFill>
                  <a:ln w="12700" cap="flat">
                    <a:noFill/>
                    <a:miter lim="400000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endParaRPr dirty="0">
                      <a:solidFill>
                        <a:srgbClr val="40BFC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9" name="文本框 37">
                  <a:extLst>
                    <a:ext uri="{FF2B5EF4-FFF2-40B4-BE49-F238E27FC236}">
                      <a16:creationId xmlns:a16="http://schemas.microsoft.com/office/drawing/2014/main" id="{4821C21E-DA6F-F545-90C7-025693093326}"/>
                    </a:ext>
                  </a:extLst>
                </p:cNvPr>
                <p:cNvSpPr txBox="1"/>
                <p:nvPr/>
              </p:nvSpPr>
              <p:spPr>
                <a:xfrm>
                  <a:off x="49911311" y="2439239"/>
                  <a:ext cx="39792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200" b="1" dirty="0" smtClean="0">
                      <a:solidFill>
                        <a:srgbClr val="FF6F5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  <a:endParaRPr lang="zh-CN" altLang="en-US" sz="7200" b="1" dirty="0">
                    <a:solidFill>
                      <a:srgbClr val="FF6F5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10" name="图片 9" descr="disentangle-recsys.pdf - Adobe Acrobat Reader DC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7" r="8450" b="5046"/>
            <a:stretch/>
          </p:blipFill>
          <p:spPr>
            <a:xfrm>
              <a:off x="6104125" y="20271804"/>
              <a:ext cx="12010855" cy="7272340"/>
            </a:xfrm>
            <a:prstGeom prst="rect">
              <a:avLst/>
            </a:prstGeom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" name="组合 5"/>
          <p:cNvGrpSpPr/>
          <p:nvPr/>
        </p:nvGrpSpPr>
        <p:grpSpPr>
          <a:xfrm>
            <a:off x="676275" y="3845930"/>
            <a:ext cx="22884273" cy="4752557"/>
            <a:chOff x="2785579" y="11915028"/>
            <a:chExt cx="22884273" cy="4752557"/>
          </a:xfrm>
          <a:scene3d>
            <a:camera prst="perspectiveBelow"/>
            <a:lightRig rig="threePt" dir="t"/>
          </a:scene3d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矩形: 圆角 2">
                  <a:extLst>
                    <a:ext uri="{FF2B5EF4-FFF2-40B4-BE49-F238E27FC236}">
                      <a16:creationId xmlns:a16="http://schemas.microsoft.com/office/drawing/2014/main" id="{853E70C0-AAFA-A64D-A001-0D7BCF8066B9}"/>
                    </a:ext>
                  </a:extLst>
                </p:cNvPr>
                <p:cNvSpPr/>
                <p:nvPr/>
              </p:nvSpPr>
              <p:spPr>
                <a:xfrm>
                  <a:off x="3004347" y="12043957"/>
                  <a:ext cx="22665505" cy="4623628"/>
                </a:xfrm>
                <a:prstGeom prst="roundRect">
                  <a:avLst>
                    <a:gd name="adj" fmla="val 3390"/>
                  </a:avLst>
                </a:prstGeom>
                <a:solidFill>
                  <a:srgbClr val="F5F0E3"/>
                </a:solidFill>
                <a:ln w="76200">
                  <a:solidFill>
                    <a:srgbClr val="F0134D"/>
                  </a:solidFill>
                </a:ln>
                <a:effectLst>
                  <a:outerShdw blurRad="12700" sx="101000" sy="101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zh-CN" sz="40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     </a:t>
                  </a:r>
                  <a:r>
                    <a:rPr lang="en-US" altLang="zh-CN" sz="4000" b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TL;DR</a:t>
                  </a:r>
                </a:p>
                <a:p>
                  <a:pPr algn="ctr">
                    <a:spcBef>
                      <a:spcPts val="2400"/>
                    </a:spcBef>
                  </a:pPr>
                  <a:r>
                    <a:rPr lang="en-US" altLang="zh-CN" sz="6600" b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We learn </a:t>
                  </a:r>
                  <a:r>
                    <a:rPr lang="en-US" altLang="zh-CN" sz="6600" b="1" i="1" u="sng" dirty="0">
                      <a:solidFill>
                        <a:srgbClr val="F013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disentangled</a:t>
                  </a:r>
                  <a:r>
                    <a:rPr lang="en-US" altLang="zh-CN" sz="6600" b="1" u="sng" dirty="0">
                      <a:solidFill>
                        <a:srgbClr val="F013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6600" b="1" i="1" u="sng" dirty="0">
                      <a:solidFill>
                        <a:srgbClr val="F013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representations</a:t>
                  </a:r>
                  <a:r>
                    <a:rPr lang="en-US" altLang="zh-CN" sz="6600" b="1" dirty="0">
                      <a:solidFill>
                        <a:srgbClr val="F013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6600" b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purely from </a:t>
                  </a:r>
                  <a:r>
                    <a:rPr lang="en-US" altLang="zh-CN" sz="6600" b="1" i="1" u="sng" dirty="0">
                      <a:solidFill>
                        <a:srgbClr val="F013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user </a:t>
                  </a:r>
                  <a:r>
                    <a:rPr lang="en-US" altLang="zh-CN" sz="6600" b="1" i="1" u="sng" dirty="0" smtClean="0">
                      <a:solidFill>
                        <a:srgbClr val="F013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behavior data</a:t>
                  </a:r>
                  <a:r>
                    <a:rPr lang="en-US" altLang="zh-CN" sz="6600" b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such </a:t>
                  </a:r>
                  <a:r>
                    <a:rPr lang="en-US" altLang="zh-CN" sz="66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as </a:t>
                  </a:r>
                  <a:r>
                    <a:rPr lang="en-US" altLang="zh-CN" sz="6600" b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clicks in </a:t>
                  </a:r>
                  <a:r>
                    <a:rPr lang="en-US" altLang="zh-CN" sz="66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 recommender </a:t>
                  </a:r>
                  <a:r>
                    <a:rPr lang="en-US" altLang="zh-CN" sz="6600" b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system.</a:t>
                  </a:r>
                </a:p>
                <a:p>
                  <a:pPr marL="857250" indent="-857250">
                    <a:spcBef>
                      <a:spcPts val="180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40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We disentangle both (1) items’ representations, which are parameters, and (2) users’ representations, which are the outputs of an encoder, via prototype-based clustering and </a:t>
                  </a:r>
                  <a14:m>
                    <m:oMath xmlns:m="http://schemas.openxmlformats.org/officeDocument/2006/math"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</m:oMath>
                  </a14:m>
                  <a:r>
                    <a:rPr lang="en-US" altLang="zh-CN" sz="40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-VAE.</a:t>
                  </a:r>
                </a:p>
              </p:txBody>
            </p:sp>
          </mc:Choice>
          <mc:Fallback xmlns="">
            <p:sp>
              <p:nvSpPr>
                <p:cNvPr id="746" name="矩形: 圆角 2">
                  <a:extLst>
                    <a:ext uri="{FF2B5EF4-FFF2-40B4-BE49-F238E27FC236}">
                      <a16:creationId xmlns:a16="http://schemas.microsoft.com/office/drawing/2014/main" id="{853E70C0-AAFA-A64D-A001-0D7BCF8066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4347" y="12043957"/>
                  <a:ext cx="22665505" cy="4623628"/>
                </a:xfrm>
                <a:prstGeom prst="roundRect">
                  <a:avLst>
                    <a:gd name="adj" fmla="val 3390"/>
                  </a:avLst>
                </a:prstGeom>
                <a:blipFill>
                  <a:blip r:embed="rId25"/>
                  <a:stretch>
                    <a:fillRect/>
                  </a:stretch>
                </a:blipFill>
                <a:ln w="76200">
                  <a:solidFill>
                    <a:srgbClr val="F0134D"/>
                  </a:solidFill>
                </a:ln>
                <a:effectLst>
                  <a:outerShdw blurRad="12700" sx="101000" sy="101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" name="işļïḍê">
              <a:extLst>
                <a:ext uri="{FF2B5EF4-FFF2-40B4-BE49-F238E27FC236}">
                  <a16:creationId xmlns:a16="http://schemas.microsoft.com/office/drawing/2014/main" id="{6455E453-B627-B54D-9C93-F8A8059B6E43}"/>
                </a:ext>
              </a:extLst>
            </p:cNvPr>
            <p:cNvSpPr/>
            <p:nvPr/>
          </p:nvSpPr>
          <p:spPr bwMode="auto">
            <a:xfrm>
              <a:off x="3847808" y="12385779"/>
              <a:ext cx="2253444" cy="519108"/>
            </a:xfrm>
            <a:custGeom>
              <a:avLst/>
              <a:gdLst>
                <a:gd name="T0" fmla="*/ 1215 w 1215"/>
                <a:gd name="T1" fmla="*/ 88 h 88"/>
                <a:gd name="T2" fmla="*/ 52 w 1215"/>
                <a:gd name="T3" fmla="*/ 88 h 88"/>
                <a:gd name="T4" fmla="*/ 0 w 1215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5" h="88">
                  <a:moveTo>
                    <a:pt x="1215" y="88"/>
                  </a:moveTo>
                  <a:lnTo>
                    <a:pt x="52" y="88"/>
                  </a:lnTo>
                  <a:lnTo>
                    <a:pt x="0" y="0"/>
                  </a:lnTo>
                </a:path>
              </a:pathLst>
            </a:custGeom>
            <a:noFill/>
            <a:ln w="76200" cap="flat">
              <a:solidFill>
                <a:srgbClr val="321838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785579" y="11915028"/>
              <a:ext cx="1152000" cy="1200329"/>
              <a:chOff x="49553325" y="2439239"/>
              <a:chExt cx="1152000" cy="1200329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49553325" y="2467624"/>
                <a:ext cx="1152000" cy="1152000"/>
                <a:chOff x="49553325" y="2427159"/>
                <a:chExt cx="1152000" cy="1152000"/>
              </a:xfrm>
            </p:grpSpPr>
            <p:sp>
              <p:nvSpPr>
                <p:cNvPr id="749" name="iŝḷîďê">
                  <a:extLst>
                    <a:ext uri="{FF2B5EF4-FFF2-40B4-BE49-F238E27FC236}">
                      <a16:creationId xmlns:a16="http://schemas.microsoft.com/office/drawing/2014/main" id="{3385FD11-7714-884B-AC97-57A7B8837D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553325" y="2427159"/>
                  <a:ext cx="1152000" cy="1152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5F0E3"/>
                </a:solidFill>
                <a:ln w="63500" cap="flat">
                  <a:solidFill>
                    <a:srgbClr val="40BFC1"/>
                  </a:solidFill>
                  <a:miter lim="4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0" name="íṣ1iḋè">
                  <a:extLst>
                    <a:ext uri="{FF2B5EF4-FFF2-40B4-BE49-F238E27FC236}">
                      <a16:creationId xmlns:a16="http://schemas.microsoft.com/office/drawing/2014/main" id="{61EAA27A-43F0-6242-9210-C455D9F6FB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679326" y="2553159"/>
                  <a:ext cx="899998" cy="900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40BFC1"/>
                </a:solidFill>
                <a:ln w="12700" cap="flat">
                  <a:noFill/>
                  <a:miter lim="4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dirty="0">
                    <a:solidFill>
                      <a:srgbClr val="40BFC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51" name="文本框 37">
                <a:extLst>
                  <a:ext uri="{FF2B5EF4-FFF2-40B4-BE49-F238E27FC236}">
                    <a16:creationId xmlns:a16="http://schemas.microsoft.com/office/drawing/2014/main" id="{4821C21E-DA6F-F545-90C7-025693093326}"/>
                  </a:ext>
                </a:extLst>
              </p:cNvPr>
              <p:cNvSpPr txBox="1"/>
              <p:nvPr/>
            </p:nvSpPr>
            <p:spPr>
              <a:xfrm>
                <a:off x="49911311" y="2439239"/>
                <a:ext cx="3979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7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90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467</Words>
  <Application>Microsoft Office PowerPoint</Application>
  <PresentationFormat>自定义</PresentationFormat>
  <Paragraphs>114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T136097</dc:creator>
  <cp:lastModifiedBy>Jianxin Ma</cp:lastModifiedBy>
  <cp:revision>907</cp:revision>
  <dcterms:created xsi:type="dcterms:W3CDTF">2018-08-09T09:02:52Z</dcterms:created>
  <dcterms:modified xsi:type="dcterms:W3CDTF">2019-10-16T06:21:48Z</dcterms:modified>
</cp:coreProperties>
</file>