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E6824-05E6-F843-BAD0-27FC9C77F89C}" v="280" dt="2022-02-02T11:43:42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62" d="100"/>
          <a:sy n="162" d="100"/>
        </p:scale>
        <p:origin x="1808" y="-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9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4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Build Guide - hiemanshu/Lotus58 Wiki">
            <a:extLst>
              <a:ext uri="{FF2B5EF4-FFF2-40B4-BE49-F238E27FC236}">
                <a16:creationId xmlns:a16="http://schemas.microsoft.com/office/drawing/2014/main" id="{82C118CF-F3E9-4417-963A-D389E0B1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95579" y="87142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Build Guide - hiemanshu/Lotus58 Wiki">
            <a:extLst>
              <a:ext uri="{FF2B5EF4-FFF2-40B4-BE49-F238E27FC236}">
                <a16:creationId xmlns:a16="http://schemas.microsoft.com/office/drawing/2014/main" id="{E86D7AAD-7D99-40FB-9D38-27A62EF1D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96844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Build Guide - hiemanshu/Lotus58 Wiki">
            <a:extLst>
              <a:ext uri="{FF2B5EF4-FFF2-40B4-BE49-F238E27FC236}">
                <a16:creationId xmlns:a16="http://schemas.microsoft.com/office/drawing/2014/main" id="{765A8301-4594-4F34-B9A6-65E9C46EE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80870" y="2718597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Build Guide - hiemanshu/Lotus58 Wiki">
            <a:extLst>
              <a:ext uri="{FF2B5EF4-FFF2-40B4-BE49-F238E27FC236}">
                <a16:creationId xmlns:a16="http://schemas.microsoft.com/office/drawing/2014/main" id="{B5CF8155-306E-4E68-AB5F-08582741D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2718597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E843383-3025-4D5B-B859-7AE073F64132}"/>
              </a:ext>
            </a:extLst>
          </p:cNvPr>
          <p:cNvSpPr txBox="1"/>
          <p:nvPr/>
        </p:nvSpPr>
        <p:spPr>
          <a:xfrm>
            <a:off x="4538756" y="1099994"/>
            <a:ext cx="21530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J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657179-E231-4C8F-A98E-5C1E2CDA8C57}"/>
              </a:ext>
            </a:extLst>
          </p:cNvPr>
          <p:cNvSpPr txBox="1"/>
          <p:nvPr/>
        </p:nvSpPr>
        <p:spPr>
          <a:xfrm>
            <a:off x="4090593" y="1167218"/>
            <a:ext cx="27406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261AED-8D79-4C37-B956-FAFFFF184EDF}"/>
              </a:ext>
            </a:extLst>
          </p:cNvPr>
          <p:cNvSpPr txBox="1"/>
          <p:nvPr/>
        </p:nvSpPr>
        <p:spPr>
          <a:xfrm>
            <a:off x="4934970" y="1072932"/>
            <a:ext cx="25403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FC749F-6760-42E6-AE60-7895E4D7E8F5}"/>
              </a:ext>
            </a:extLst>
          </p:cNvPr>
          <p:cNvSpPr txBox="1"/>
          <p:nvPr/>
        </p:nvSpPr>
        <p:spPr>
          <a:xfrm>
            <a:off x="5324377" y="1099994"/>
            <a:ext cx="23533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0B73CDA-6952-4FE1-86BB-F1C79B8ECEEB}"/>
              </a:ext>
            </a:extLst>
          </p:cNvPr>
          <p:cNvSpPr txBox="1"/>
          <p:nvPr/>
        </p:nvSpPr>
        <p:spPr>
          <a:xfrm>
            <a:off x="4109959" y="738608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8676A5-36CA-4619-B96D-9176A69A3338}"/>
              </a:ext>
            </a:extLst>
          </p:cNvPr>
          <p:cNvSpPr txBox="1"/>
          <p:nvPr/>
        </p:nvSpPr>
        <p:spPr>
          <a:xfrm>
            <a:off x="4506701" y="697702"/>
            <a:ext cx="276740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725AAF-63E2-4226-917B-4956B1144593}"/>
              </a:ext>
            </a:extLst>
          </p:cNvPr>
          <p:cNvSpPr txBox="1"/>
          <p:nvPr/>
        </p:nvSpPr>
        <p:spPr>
          <a:xfrm>
            <a:off x="4912266" y="661908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81FD9F-92E4-4BBF-9102-2C4528CDE592}"/>
              </a:ext>
            </a:extLst>
          </p:cNvPr>
          <p:cNvSpPr txBox="1"/>
          <p:nvPr/>
        </p:nvSpPr>
        <p:spPr>
          <a:xfrm>
            <a:off x="5313616" y="696519"/>
            <a:ext cx="28074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AE1F106-3251-480F-BBAE-336D975E28BD}"/>
              </a:ext>
            </a:extLst>
          </p:cNvPr>
          <p:cNvSpPr txBox="1"/>
          <p:nvPr/>
        </p:nvSpPr>
        <p:spPr>
          <a:xfrm>
            <a:off x="5719180" y="791675"/>
            <a:ext cx="25269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D67B85-519C-4818-B519-96F855E22CBC}"/>
              </a:ext>
            </a:extLst>
          </p:cNvPr>
          <p:cNvSpPr txBox="1"/>
          <p:nvPr/>
        </p:nvSpPr>
        <p:spPr>
          <a:xfrm>
            <a:off x="2374266" y="738608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733518-DA34-49E7-BA95-651B4F33FDF3}"/>
              </a:ext>
            </a:extLst>
          </p:cNvPr>
          <p:cNvSpPr txBox="1"/>
          <p:nvPr/>
        </p:nvSpPr>
        <p:spPr>
          <a:xfrm>
            <a:off x="1973912" y="696519"/>
            <a:ext cx="25804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09BDA-ABC3-46F6-B716-C3502B4A7020}"/>
              </a:ext>
            </a:extLst>
          </p:cNvPr>
          <p:cNvSpPr txBox="1"/>
          <p:nvPr/>
        </p:nvSpPr>
        <p:spPr>
          <a:xfrm>
            <a:off x="1564313" y="667361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8EA0A52-A08E-404F-AE39-34A77D07A152}"/>
              </a:ext>
            </a:extLst>
          </p:cNvPr>
          <p:cNvSpPr txBox="1"/>
          <p:nvPr/>
        </p:nvSpPr>
        <p:spPr>
          <a:xfrm>
            <a:off x="1115448" y="696519"/>
            <a:ext cx="32482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43A8F7-AF0B-4186-A435-01D66F09A9A8}"/>
              </a:ext>
            </a:extLst>
          </p:cNvPr>
          <p:cNvSpPr txBox="1"/>
          <p:nvPr/>
        </p:nvSpPr>
        <p:spPr>
          <a:xfrm>
            <a:off x="700169" y="808824"/>
            <a:ext cx="28341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165F88-8950-42DB-9E05-CB36A3F991A6}"/>
              </a:ext>
            </a:extLst>
          </p:cNvPr>
          <p:cNvSpPr txBox="1"/>
          <p:nvPr/>
        </p:nvSpPr>
        <p:spPr>
          <a:xfrm>
            <a:off x="764381" y="38879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F40191-ED42-457F-98E9-6C91970258F2}"/>
              </a:ext>
            </a:extLst>
          </p:cNvPr>
          <p:cNvSpPr txBox="1"/>
          <p:nvPr/>
        </p:nvSpPr>
        <p:spPr>
          <a:xfrm>
            <a:off x="1164347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45CA11-FD4A-4D17-BEFA-64111605D960}"/>
              </a:ext>
            </a:extLst>
          </p:cNvPr>
          <p:cNvSpPr txBox="1"/>
          <p:nvPr/>
        </p:nvSpPr>
        <p:spPr>
          <a:xfrm>
            <a:off x="1571845" y="258256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BD3F3A-63B7-4243-99ED-3880C0832A81}"/>
              </a:ext>
            </a:extLst>
          </p:cNvPr>
          <p:cNvSpPr txBox="1"/>
          <p:nvPr/>
        </p:nvSpPr>
        <p:spPr>
          <a:xfrm>
            <a:off x="1976234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71FA825-3FC1-49DF-8236-08C823513929}"/>
              </a:ext>
            </a:extLst>
          </p:cNvPr>
          <p:cNvSpPr txBox="1"/>
          <p:nvPr/>
        </p:nvSpPr>
        <p:spPr>
          <a:xfrm>
            <a:off x="2385691" y="318143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08C442-77D9-4C17-9C1B-28EFB58198CA}"/>
              </a:ext>
            </a:extLst>
          </p:cNvPr>
          <p:cNvSpPr txBox="1"/>
          <p:nvPr/>
        </p:nvSpPr>
        <p:spPr>
          <a:xfrm>
            <a:off x="4088571" y="34841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3C5678C-B54C-4B2C-8746-222367AAC0CE}"/>
              </a:ext>
            </a:extLst>
          </p:cNvPr>
          <p:cNvSpPr txBox="1"/>
          <p:nvPr/>
        </p:nvSpPr>
        <p:spPr>
          <a:xfrm>
            <a:off x="4488538" y="27704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E6E0CF-E368-452A-A194-EF4B1D46C2A8}"/>
              </a:ext>
            </a:extLst>
          </p:cNvPr>
          <p:cNvSpPr txBox="1"/>
          <p:nvPr/>
        </p:nvSpPr>
        <p:spPr>
          <a:xfrm>
            <a:off x="4896036" y="253890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6CAA89B-928D-475D-8B4D-B97406B0161D}"/>
              </a:ext>
            </a:extLst>
          </p:cNvPr>
          <p:cNvSpPr txBox="1"/>
          <p:nvPr/>
        </p:nvSpPr>
        <p:spPr>
          <a:xfrm>
            <a:off x="5300425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4EADAC-3198-481E-8756-191B244BA0B5}"/>
              </a:ext>
            </a:extLst>
          </p:cNvPr>
          <p:cNvSpPr txBox="1"/>
          <p:nvPr/>
        </p:nvSpPr>
        <p:spPr>
          <a:xfrm>
            <a:off x="5729773" y="38879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04C831-7770-4752-9736-5F38DE71763A}"/>
              </a:ext>
            </a:extLst>
          </p:cNvPr>
          <p:cNvSpPr txBox="1"/>
          <p:nvPr/>
        </p:nvSpPr>
        <p:spPr>
          <a:xfrm>
            <a:off x="282617" y="456555"/>
            <a:ext cx="350200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esc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9249B4-96FF-4E5C-B69D-4DC193C4D829}"/>
              </a:ext>
            </a:extLst>
          </p:cNvPr>
          <p:cNvSpPr txBox="1"/>
          <p:nvPr/>
        </p:nvSpPr>
        <p:spPr>
          <a:xfrm>
            <a:off x="293948" y="871547"/>
            <a:ext cx="353726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tab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775D26-2A44-4D1A-BCD8-0E7EE6D86421}"/>
              </a:ext>
            </a:extLst>
          </p:cNvPr>
          <p:cNvSpPr txBox="1"/>
          <p:nvPr/>
        </p:nvSpPr>
        <p:spPr>
          <a:xfrm>
            <a:off x="269469" y="1295147"/>
            <a:ext cx="431619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err="1"/>
              <a:t>cntrl</a:t>
            </a:r>
            <a:endParaRPr lang="en-GB" sz="14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9C62441-01BF-4E43-8AA4-F93AE53C50F3}"/>
              </a:ext>
            </a:extLst>
          </p:cNvPr>
          <p:cNvSpPr txBox="1"/>
          <p:nvPr/>
        </p:nvSpPr>
        <p:spPr>
          <a:xfrm>
            <a:off x="255001" y="1688699"/>
            <a:ext cx="42232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shift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D8953BB-9101-455E-8AB4-841046A6EA04}"/>
              </a:ext>
            </a:extLst>
          </p:cNvPr>
          <p:cNvSpPr txBox="1"/>
          <p:nvPr/>
        </p:nvSpPr>
        <p:spPr>
          <a:xfrm>
            <a:off x="2374266" y="1132381"/>
            <a:ext cx="275405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D28DF15-6054-4E30-872E-4B6F5968876A}"/>
              </a:ext>
            </a:extLst>
          </p:cNvPr>
          <p:cNvSpPr txBox="1"/>
          <p:nvPr/>
        </p:nvSpPr>
        <p:spPr>
          <a:xfrm>
            <a:off x="1973912" y="1090292"/>
            <a:ext cx="24201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D6F773-EE29-4119-BD06-E7829CBF122E}"/>
              </a:ext>
            </a:extLst>
          </p:cNvPr>
          <p:cNvSpPr txBox="1"/>
          <p:nvPr/>
        </p:nvSpPr>
        <p:spPr>
          <a:xfrm>
            <a:off x="1564313" y="1061134"/>
            <a:ext cx="27273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DBD4AE-D20F-4A49-B01D-764CEDC2AC41}"/>
              </a:ext>
            </a:extLst>
          </p:cNvPr>
          <p:cNvSpPr txBox="1"/>
          <p:nvPr/>
        </p:nvSpPr>
        <p:spPr>
          <a:xfrm>
            <a:off x="1115448" y="1090292"/>
            <a:ext cx="24201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CACAE5A-8F7E-4A56-813F-7645C3EDCA99}"/>
              </a:ext>
            </a:extLst>
          </p:cNvPr>
          <p:cNvSpPr txBox="1"/>
          <p:nvPr/>
        </p:nvSpPr>
        <p:spPr>
          <a:xfrm>
            <a:off x="700169" y="1202597"/>
            <a:ext cx="264720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E4CEB3B-F3F4-453B-A3E4-0E931C06E4B6}"/>
              </a:ext>
            </a:extLst>
          </p:cNvPr>
          <p:cNvSpPr txBox="1"/>
          <p:nvPr/>
        </p:nvSpPr>
        <p:spPr>
          <a:xfrm>
            <a:off x="2374266" y="1550814"/>
            <a:ext cx="25804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D5D0D6-323E-4CA5-A195-7958F95D24D7}"/>
              </a:ext>
            </a:extLst>
          </p:cNvPr>
          <p:cNvSpPr txBox="1"/>
          <p:nvPr/>
        </p:nvSpPr>
        <p:spPr>
          <a:xfrm>
            <a:off x="1973912" y="1508725"/>
            <a:ext cx="26338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2FE0098-CDB5-4016-B855-18113D9A0F58}"/>
              </a:ext>
            </a:extLst>
          </p:cNvPr>
          <p:cNvSpPr txBox="1"/>
          <p:nvPr/>
        </p:nvSpPr>
        <p:spPr>
          <a:xfrm>
            <a:off x="1564313" y="1479567"/>
            <a:ext cx="25670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CF6D67-3F4A-4C20-8965-7F3B41D077CF}"/>
              </a:ext>
            </a:extLst>
          </p:cNvPr>
          <p:cNvSpPr txBox="1"/>
          <p:nvPr/>
        </p:nvSpPr>
        <p:spPr>
          <a:xfrm>
            <a:off x="1115448" y="1508725"/>
            <a:ext cx="25403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857D0E-AFF3-4E6E-9111-752B7D7BE190}"/>
              </a:ext>
            </a:extLst>
          </p:cNvPr>
          <p:cNvSpPr txBox="1"/>
          <p:nvPr/>
        </p:nvSpPr>
        <p:spPr>
          <a:xfrm>
            <a:off x="700169" y="1621030"/>
            <a:ext cx="24335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Z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3D527F-F032-4479-8C70-EB402C3B34B5}"/>
              </a:ext>
            </a:extLst>
          </p:cNvPr>
          <p:cNvSpPr txBox="1"/>
          <p:nvPr/>
        </p:nvSpPr>
        <p:spPr>
          <a:xfrm>
            <a:off x="4538756" y="1508725"/>
            <a:ext cx="318145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810A56E-1567-44D8-B84B-E2575130BE1E}"/>
              </a:ext>
            </a:extLst>
          </p:cNvPr>
          <p:cNvSpPr txBox="1"/>
          <p:nvPr/>
        </p:nvSpPr>
        <p:spPr>
          <a:xfrm>
            <a:off x="4090593" y="1575949"/>
            <a:ext cx="27807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AB7EA1-3668-4379-B0AE-40B1ED6D80DA}"/>
              </a:ext>
            </a:extLst>
          </p:cNvPr>
          <p:cNvSpPr txBox="1"/>
          <p:nvPr/>
        </p:nvSpPr>
        <p:spPr>
          <a:xfrm>
            <a:off x="4934970" y="1481663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,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98BF84-9BB7-489A-AEAE-4471E46CF81E}"/>
              </a:ext>
            </a:extLst>
          </p:cNvPr>
          <p:cNvSpPr txBox="1"/>
          <p:nvPr/>
        </p:nvSpPr>
        <p:spPr>
          <a:xfrm>
            <a:off x="5324377" y="1508725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C83C7D-2004-4D8E-92C9-44907EDF341B}"/>
              </a:ext>
            </a:extLst>
          </p:cNvPr>
          <p:cNvSpPr txBox="1"/>
          <p:nvPr/>
        </p:nvSpPr>
        <p:spPr>
          <a:xfrm>
            <a:off x="5761573" y="1621030"/>
            <a:ext cx="22865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6E4E5D-41B6-4077-89A7-07A18E28636F}"/>
              </a:ext>
            </a:extLst>
          </p:cNvPr>
          <p:cNvSpPr txBox="1"/>
          <p:nvPr/>
        </p:nvSpPr>
        <p:spPr>
          <a:xfrm>
            <a:off x="5741126" y="1190096"/>
            <a:ext cx="205953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;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FF1CFA9-CA1B-4580-9CB9-A25F814CE928}"/>
              </a:ext>
            </a:extLst>
          </p:cNvPr>
          <p:cNvSpPr txBox="1"/>
          <p:nvPr/>
        </p:nvSpPr>
        <p:spPr>
          <a:xfrm>
            <a:off x="6160379" y="12304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’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B7F73E-E64F-46ED-B4FC-04D6F4A8C4E0}"/>
              </a:ext>
            </a:extLst>
          </p:cNvPr>
          <p:cNvSpPr txBox="1"/>
          <p:nvPr/>
        </p:nvSpPr>
        <p:spPr>
          <a:xfrm>
            <a:off x="6122331" y="38879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`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4A993A-EDAF-418C-A72E-A23EFBFE93E9}"/>
              </a:ext>
            </a:extLst>
          </p:cNvPr>
          <p:cNvSpPr txBox="1"/>
          <p:nvPr/>
        </p:nvSpPr>
        <p:spPr>
          <a:xfrm>
            <a:off x="6103385" y="1654462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3AC666-B9DB-4509-A337-DB6FE47102C7}"/>
              </a:ext>
            </a:extLst>
          </p:cNvPr>
          <p:cNvSpPr txBox="1"/>
          <p:nvPr/>
        </p:nvSpPr>
        <p:spPr>
          <a:xfrm>
            <a:off x="1691486" y="194272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BE704B1-28CD-4E0C-BE3F-7E9278563A43}"/>
              </a:ext>
            </a:extLst>
          </p:cNvPr>
          <p:cNvSpPr txBox="1"/>
          <p:nvPr/>
        </p:nvSpPr>
        <p:spPr>
          <a:xfrm>
            <a:off x="2068498" y="1962189"/>
            <a:ext cx="40095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D7835DE-06BC-4574-AEE3-48287811DD6E}"/>
              </a:ext>
            </a:extLst>
          </p:cNvPr>
          <p:cNvSpPr txBox="1"/>
          <p:nvPr/>
        </p:nvSpPr>
        <p:spPr>
          <a:xfrm>
            <a:off x="764381" y="2998180"/>
            <a:ext cx="21663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!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4F5416A-FA31-481F-B7A9-3C4D23FCA3A0}"/>
              </a:ext>
            </a:extLst>
          </p:cNvPr>
          <p:cNvSpPr txBox="1"/>
          <p:nvPr/>
        </p:nvSpPr>
        <p:spPr>
          <a:xfrm>
            <a:off x="1164347" y="2890802"/>
            <a:ext cx="32615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@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5153E5B-1DA7-42F8-997C-354DB41CDD7C}"/>
              </a:ext>
            </a:extLst>
          </p:cNvPr>
          <p:cNvSpPr txBox="1"/>
          <p:nvPr/>
        </p:nvSpPr>
        <p:spPr>
          <a:xfrm>
            <a:off x="1571845" y="2867644"/>
            <a:ext cx="25002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E5483E7-8D47-4F9A-B921-F8BC5FC2EA5B}"/>
              </a:ext>
            </a:extLst>
          </p:cNvPr>
          <p:cNvSpPr txBox="1"/>
          <p:nvPr/>
        </p:nvSpPr>
        <p:spPr>
          <a:xfrm>
            <a:off x="1976234" y="289080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$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38B6DA-B5DA-49A0-8883-5F72BC6E7792}"/>
              </a:ext>
            </a:extLst>
          </p:cNvPr>
          <p:cNvSpPr txBox="1"/>
          <p:nvPr/>
        </p:nvSpPr>
        <p:spPr>
          <a:xfrm>
            <a:off x="2385691" y="2927531"/>
            <a:ext cx="291433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%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87B4087-11B7-45CC-AE2E-163831780F46}"/>
              </a:ext>
            </a:extLst>
          </p:cNvPr>
          <p:cNvSpPr txBox="1"/>
          <p:nvPr/>
        </p:nvSpPr>
        <p:spPr>
          <a:xfrm>
            <a:off x="4088571" y="2957806"/>
            <a:ext cx="25002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^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210DBB3-401E-4CE2-BBBE-23D55768C3C5}"/>
              </a:ext>
            </a:extLst>
          </p:cNvPr>
          <p:cNvSpPr txBox="1"/>
          <p:nvPr/>
        </p:nvSpPr>
        <p:spPr>
          <a:xfrm>
            <a:off x="4488538" y="2886436"/>
            <a:ext cx="28475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&amp;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BC6BAA4-1C9F-4D4A-A3A4-3E4004089911}"/>
              </a:ext>
            </a:extLst>
          </p:cNvPr>
          <p:cNvSpPr txBox="1"/>
          <p:nvPr/>
        </p:nvSpPr>
        <p:spPr>
          <a:xfrm>
            <a:off x="4896036" y="286327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*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E03EB23-FF18-405F-8ED7-3ED39C301B6C}"/>
              </a:ext>
            </a:extLst>
          </p:cNvPr>
          <p:cNvSpPr txBox="1"/>
          <p:nvPr/>
        </p:nvSpPr>
        <p:spPr>
          <a:xfrm>
            <a:off x="5300425" y="2890802"/>
            <a:ext cx="21263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17911E6-D245-4676-A2F5-674A903A45FE}"/>
              </a:ext>
            </a:extLst>
          </p:cNvPr>
          <p:cNvSpPr txBox="1"/>
          <p:nvPr/>
        </p:nvSpPr>
        <p:spPr>
          <a:xfrm>
            <a:off x="5729773" y="2998180"/>
            <a:ext cx="21263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699C12-D38B-441C-827F-21C168F74A63}"/>
              </a:ext>
            </a:extLst>
          </p:cNvPr>
          <p:cNvSpPr txBox="1"/>
          <p:nvPr/>
        </p:nvSpPr>
        <p:spPr>
          <a:xfrm>
            <a:off x="255001" y="4298086"/>
            <a:ext cx="42232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793876C-8F3D-4264-98D5-0EAAF7BABE4B}"/>
              </a:ext>
            </a:extLst>
          </p:cNvPr>
          <p:cNvSpPr txBox="1"/>
          <p:nvPr/>
        </p:nvSpPr>
        <p:spPr>
          <a:xfrm>
            <a:off x="4934970" y="40910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&lt;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47CD5B1-58AB-43CA-986B-956E6274934E}"/>
              </a:ext>
            </a:extLst>
          </p:cNvPr>
          <p:cNvSpPr txBox="1"/>
          <p:nvPr/>
        </p:nvSpPr>
        <p:spPr>
          <a:xfrm>
            <a:off x="5342320" y="41128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&gt;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FE255F-7D48-4CB2-B731-127A43958797}"/>
              </a:ext>
            </a:extLst>
          </p:cNvPr>
          <p:cNvSpPr txBox="1"/>
          <p:nvPr/>
        </p:nvSpPr>
        <p:spPr>
          <a:xfrm>
            <a:off x="5761573" y="42304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?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8A8D278-DAA5-4682-9E78-AFB46278BC52}"/>
              </a:ext>
            </a:extLst>
          </p:cNvPr>
          <p:cNvSpPr txBox="1"/>
          <p:nvPr/>
        </p:nvSpPr>
        <p:spPr>
          <a:xfrm>
            <a:off x="5741126" y="379948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: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C5EB2CF-DF94-49F6-8B8B-FE5AF9E0ED3F}"/>
              </a:ext>
            </a:extLst>
          </p:cNvPr>
          <p:cNvSpPr txBox="1"/>
          <p:nvPr/>
        </p:nvSpPr>
        <p:spPr>
          <a:xfrm>
            <a:off x="6160379" y="38398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”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535F982-B06E-4F68-A12B-63945B210B9B}"/>
              </a:ext>
            </a:extLst>
          </p:cNvPr>
          <p:cNvSpPr txBox="1"/>
          <p:nvPr/>
        </p:nvSpPr>
        <p:spPr>
          <a:xfrm>
            <a:off x="6103385" y="4263849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659DF61-17E4-47ED-94A0-454A1FF92382}"/>
              </a:ext>
            </a:extLst>
          </p:cNvPr>
          <p:cNvSpPr txBox="1"/>
          <p:nvPr/>
        </p:nvSpPr>
        <p:spPr>
          <a:xfrm>
            <a:off x="6049951" y="78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CB7A50-80E6-4EA7-82FF-09840883765E}"/>
              </a:ext>
            </a:extLst>
          </p:cNvPr>
          <p:cNvSpPr txBox="1"/>
          <p:nvPr/>
        </p:nvSpPr>
        <p:spPr>
          <a:xfrm>
            <a:off x="6075585" y="3021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~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44520B1-DEB8-4D52-AF20-F629D8040C03}"/>
              </a:ext>
            </a:extLst>
          </p:cNvPr>
          <p:cNvSpPr txBox="1"/>
          <p:nvPr/>
        </p:nvSpPr>
        <p:spPr>
          <a:xfrm>
            <a:off x="4320093" y="198143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-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7B00EC1-6E2F-48B5-BB0A-F619F0C120BE}"/>
              </a:ext>
            </a:extLst>
          </p:cNvPr>
          <p:cNvSpPr txBox="1"/>
          <p:nvPr/>
        </p:nvSpPr>
        <p:spPr>
          <a:xfrm>
            <a:off x="4720526" y="19246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=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B74FC8F-D2FF-4D86-8691-6F4A1CCDEBBA}"/>
              </a:ext>
            </a:extLst>
          </p:cNvPr>
          <p:cNvSpPr txBox="1"/>
          <p:nvPr/>
        </p:nvSpPr>
        <p:spPr>
          <a:xfrm>
            <a:off x="5136916" y="1921463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\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E33F562-60FA-4B14-A67D-97677D9212FA}"/>
              </a:ext>
            </a:extLst>
          </p:cNvPr>
          <p:cNvSpPr txBox="1"/>
          <p:nvPr/>
        </p:nvSpPr>
        <p:spPr>
          <a:xfrm>
            <a:off x="4320093" y="46097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_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CF1B490-893D-43E0-AA75-41AFFC54D264}"/>
              </a:ext>
            </a:extLst>
          </p:cNvPr>
          <p:cNvSpPr txBox="1"/>
          <p:nvPr/>
        </p:nvSpPr>
        <p:spPr>
          <a:xfrm>
            <a:off x="4720526" y="45529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+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4147EA7-7A08-45F0-A95C-7E25C11944FE}"/>
              </a:ext>
            </a:extLst>
          </p:cNvPr>
          <p:cNvSpPr txBox="1"/>
          <p:nvPr/>
        </p:nvSpPr>
        <p:spPr>
          <a:xfrm>
            <a:off x="5092248" y="456894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|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0C1492F-59FE-4E66-A050-72842EBEF8BE}"/>
              </a:ext>
            </a:extLst>
          </p:cNvPr>
          <p:cNvSpPr txBox="1"/>
          <p:nvPr/>
        </p:nvSpPr>
        <p:spPr>
          <a:xfrm>
            <a:off x="3582531" y="395974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</a:t>
            </a:r>
          </a:p>
        </p:txBody>
      </p:sp>
      <p:pic>
        <p:nvPicPr>
          <p:cNvPr id="248" name="Picture 2" descr="Build Guide - hiemanshu/Lotus58 Wiki">
            <a:extLst>
              <a:ext uri="{FF2B5EF4-FFF2-40B4-BE49-F238E27FC236}">
                <a16:creationId xmlns:a16="http://schemas.microsoft.com/office/drawing/2014/main" id="{4630FE00-FA81-4A82-87AB-4A78B4B4D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95579" y="5460399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Build Guide - hiemanshu/Lotus58 Wiki">
            <a:extLst>
              <a:ext uri="{FF2B5EF4-FFF2-40B4-BE49-F238E27FC236}">
                <a16:creationId xmlns:a16="http://schemas.microsoft.com/office/drawing/2014/main" id="{05D1AA0E-D94C-4922-B08D-0A9EBCE7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5470101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4D6D0274-DAA1-4B6A-9494-C049DE2DBC73}"/>
              </a:ext>
            </a:extLst>
          </p:cNvPr>
          <p:cNvSpPr txBox="1"/>
          <p:nvPr/>
        </p:nvSpPr>
        <p:spPr>
          <a:xfrm>
            <a:off x="4538756" y="64732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01CF1E2-C360-45C9-AF29-3003C5AF9478}"/>
              </a:ext>
            </a:extLst>
          </p:cNvPr>
          <p:cNvSpPr txBox="1"/>
          <p:nvPr/>
        </p:nvSpPr>
        <p:spPr>
          <a:xfrm>
            <a:off x="4090593" y="6540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*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2E0056-EF00-4C4C-A3FC-153870696F47}"/>
              </a:ext>
            </a:extLst>
          </p:cNvPr>
          <p:cNvSpPr txBox="1"/>
          <p:nvPr/>
        </p:nvSpPr>
        <p:spPr>
          <a:xfrm>
            <a:off x="4840850" y="649141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home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061B089-3716-4AC7-A3F9-D4461D7836A7}"/>
              </a:ext>
            </a:extLst>
          </p:cNvPr>
          <p:cNvSpPr txBox="1"/>
          <p:nvPr/>
        </p:nvSpPr>
        <p:spPr>
          <a:xfrm>
            <a:off x="5230257" y="6518481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pgup</a:t>
            </a:r>
            <a:endParaRPr lang="en-GB" sz="9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C9D853C-7710-458E-B8B8-C66530F4527B}"/>
              </a:ext>
            </a:extLst>
          </p:cNvPr>
          <p:cNvSpPr txBox="1"/>
          <p:nvPr/>
        </p:nvSpPr>
        <p:spPr>
          <a:xfrm>
            <a:off x="4418220" y="6052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print</a:t>
            </a:r>
          </a:p>
          <a:p>
            <a:r>
              <a:rPr lang="en-GB" sz="900"/>
              <a:t>screen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6710C1C-80D0-4BD8-B5E0-97AEA1279995}"/>
              </a:ext>
            </a:extLst>
          </p:cNvPr>
          <p:cNvSpPr txBox="1"/>
          <p:nvPr/>
        </p:nvSpPr>
        <p:spPr>
          <a:xfrm>
            <a:off x="4835935" y="60225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scroll </a:t>
            </a:r>
          </a:p>
          <a:p>
            <a:r>
              <a:rPr lang="en-GB" sz="900"/>
              <a:t>lock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D710355-A7C6-4145-AD1B-523AF55FF54D}"/>
              </a:ext>
            </a:extLst>
          </p:cNvPr>
          <p:cNvSpPr txBox="1"/>
          <p:nvPr/>
        </p:nvSpPr>
        <p:spPr>
          <a:xfrm>
            <a:off x="5222593" y="6050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pause</a:t>
            </a:r>
          </a:p>
          <a:p>
            <a:r>
              <a:rPr lang="en-GB" sz="900"/>
              <a:t>break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ABDB7A4-975C-4E48-97AB-71F4F2FB4613}"/>
              </a:ext>
            </a:extLst>
          </p:cNvPr>
          <p:cNvSpPr txBox="1"/>
          <p:nvPr/>
        </p:nvSpPr>
        <p:spPr>
          <a:xfrm>
            <a:off x="700647" y="57312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AFA90F7-215C-4B1C-8139-107BC8948247}"/>
              </a:ext>
            </a:extLst>
          </p:cNvPr>
          <p:cNvSpPr txBox="1"/>
          <p:nvPr/>
        </p:nvSpPr>
        <p:spPr>
          <a:xfrm>
            <a:off x="1074828" y="56207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212D394-4DA4-4DB7-9E0B-F682F8D6717C}"/>
              </a:ext>
            </a:extLst>
          </p:cNvPr>
          <p:cNvSpPr txBox="1"/>
          <p:nvPr/>
        </p:nvSpPr>
        <p:spPr>
          <a:xfrm>
            <a:off x="1508509" y="56159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671C95-BE77-404A-845A-F05F29F7EA3D}"/>
              </a:ext>
            </a:extLst>
          </p:cNvPr>
          <p:cNvSpPr txBox="1"/>
          <p:nvPr/>
        </p:nvSpPr>
        <p:spPr>
          <a:xfrm>
            <a:off x="1918715" y="5629795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F5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3299013-0CB7-4E2C-A1C8-4A172A4FA201}"/>
              </a:ext>
            </a:extLst>
          </p:cNvPr>
          <p:cNvSpPr txBox="1"/>
          <p:nvPr/>
        </p:nvSpPr>
        <p:spPr>
          <a:xfrm>
            <a:off x="2307631" y="5671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F6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5759F9E-12BA-4155-A770-5C076DB82612}"/>
              </a:ext>
            </a:extLst>
          </p:cNvPr>
          <p:cNvSpPr txBox="1"/>
          <p:nvPr/>
        </p:nvSpPr>
        <p:spPr>
          <a:xfrm>
            <a:off x="4037251" y="56778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F7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DF519F6-05B7-4EB3-8368-73DFAFC765A8}"/>
              </a:ext>
            </a:extLst>
          </p:cNvPr>
          <p:cNvSpPr txBox="1"/>
          <p:nvPr/>
        </p:nvSpPr>
        <p:spPr>
          <a:xfrm>
            <a:off x="4452656" y="56436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F8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16965B-12B8-49B5-945B-3F995AF6DCEE}"/>
              </a:ext>
            </a:extLst>
          </p:cNvPr>
          <p:cNvSpPr txBox="1"/>
          <p:nvPr/>
        </p:nvSpPr>
        <p:spPr>
          <a:xfrm>
            <a:off x="4871476" y="56154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F9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AF04A2-5F0A-40A8-8D3B-36340DE95CC0}"/>
              </a:ext>
            </a:extLst>
          </p:cNvPr>
          <p:cNvSpPr txBox="1"/>
          <p:nvPr/>
        </p:nvSpPr>
        <p:spPr>
          <a:xfrm>
            <a:off x="5213449" y="56297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A600A14-8116-4D5D-A9D2-C3941A4E3C7F}"/>
              </a:ext>
            </a:extLst>
          </p:cNvPr>
          <p:cNvSpPr txBox="1"/>
          <p:nvPr/>
        </p:nvSpPr>
        <p:spPr>
          <a:xfrm>
            <a:off x="5616194" y="57113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2E09AA2-73AA-4BA4-81CE-5855DA94EC51}"/>
              </a:ext>
            </a:extLst>
          </p:cNvPr>
          <p:cNvSpPr txBox="1"/>
          <p:nvPr/>
        </p:nvSpPr>
        <p:spPr>
          <a:xfrm>
            <a:off x="296338" y="580416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F1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14E72FE-8AF7-47A6-BE42-B5F3708A5192}"/>
              </a:ext>
            </a:extLst>
          </p:cNvPr>
          <p:cNvSpPr txBox="1"/>
          <p:nvPr/>
        </p:nvSpPr>
        <p:spPr>
          <a:xfrm>
            <a:off x="1892443" y="6540443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eject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C40E731-D6E9-4F1A-939C-A5CD7DB52563}"/>
              </a:ext>
            </a:extLst>
          </p:cNvPr>
          <p:cNvSpPr txBox="1"/>
          <p:nvPr/>
        </p:nvSpPr>
        <p:spPr>
          <a:xfrm>
            <a:off x="1476037" y="649718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mute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AD2CDB-DFAF-4FCD-AAC1-EACED5782E06}"/>
              </a:ext>
            </a:extLst>
          </p:cNvPr>
          <p:cNvSpPr txBox="1"/>
          <p:nvPr/>
        </p:nvSpPr>
        <p:spPr>
          <a:xfrm>
            <a:off x="1073806" y="6525154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volup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F4E141-0871-4AC4-85C1-8855C81FE800}"/>
              </a:ext>
            </a:extLst>
          </p:cNvPr>
          <p:cNvSpPr txBox="1"/>
          <p:nvPr/>
        </p:nvSpPr>
        <p:spPr>
          <a:xfrm>
            <a:off x="642937" y="6614518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voldn</a:t>
            </a:r>
            <a:endParaRPr lang="en-GB" sz="9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63151D6-7C22-4E0B-A730-16B86203922A}"/>
              </a:ext>
            </a:extLst>
          </p:cNvPr>
          <p:cNvSpPr txBox="1"/>
          <p:nvPr/>
        </p:nvSpPr>
        <p:spPr>
          <a:xfrm>
            <a:off x="4506701" y="68511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-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2AF33DB-C855-4787-B9EC-221ABA6197B9}"/>
              </a:ext>
            </a:extLst>
          </p:cNvPr>
          <p:cNvSpPr txBox="1"/>
          <p:nvPr/>
        </p:nvSpPr>
        <p:spPr>
          <a:xfrm>
            <a:off x="4090952" y="68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+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EC2623A-B402-4B3C-9B90-206DF05F7CA6}"/>
              </a:ext>
            </a:extLst>
          </p:cNvPr>
          <p:cNvSpPr txBox="1"/>
          <p:nvPr/>
        </p:nvSpPr>
        <p:spPr>
          <a:xfrm>
            <a:off x="4871825" y="688829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end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0625AAE-FF7E-4EA9-B992-EA9C3A13F6FF}"/>
              </a:ext>
            </a:extLst>
          </p:cNvPr>
          <p:cNvSpPr txBox="1"/>
          <p:nvPr/>
        </p:nvSpPr>
        <p:spPr>
          <a:xfrm>
            <a:off x="5248934" y="69080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pgdn</a:t>
            </a:r>
            <a:endParaRPr lang="en-GB" sz="90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3DED9AF-F311-4ACA-A09D-0665B0DB9C00}"/>
              </a:ext>
            </a:extLst>
          </p:cNvPr>
          <p:cNvSpPr txBox="1"/>
          <p:nvPr/>
        </p:nvSpPr>
        <p:spPr>
          <a:xfrm>
            <a:off x="6023419" y="574721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0FC1C88-93F5-485B-AD2E-5D1C44548361}"/>
              </a:ext>
            </a:extLst>
          </p:cNvPr>
          <p:cNvSpPr txBox="1"/>
          <p:nvPr/>
        </p:nvSpPr>
        <p:spPr>
          <a:xfrm>
            <a:off x="6103385" y="702771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>
                <a:solidFill>
                  <a:srgbClr val="FF0000"/>
                </a:solidFill>
                <a:highlight>
                  <a:srgbClr val="FFFF00"/>
                </a:highlight>
              </a:rPr>
              <a:t>Fn</a:t>
            </a:r>
            <a:endParaRPr lang="en-GB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70E14A7-F99E-4A92-AAF7-FAB119340CC7}"/>
              </a:ext>
            </a:extLst>
          </p:cNvPr>
          <p:cNvSpPr txBox="1"/>
          <p:nvPr/>
        </p:nvSpPr>
        <p:spPr>
          <a:xfrm>
            <a:off x="6049951" y="615582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F058F5-3D36-49CD-97DF-2C261C5B9194}"/>
              </a:ext>
            </a:extLst>
          </p:cNvPr>
          <p:cNvSpPr txBox="1"/>
          <p:nvPr/>
        </p:nvSpPr>
        <p:spPr>
          <a:xfrm>
            <a:off x="4638278" y="735469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insert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08307CF-E6DC-418E-82E9-5AE07ADCB437}"/>
              </a:ext>
            </a:extLst>
          </p:cNvPr>
          <p:cNvSpPr txBox="1"/>
          <p:nvPr/>
        </p:nvSpPr>
        <p:spPr>
          <a:xfrm>
            <a:off x="5045056" y="7341446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stop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4D6C251-BC5F-4A0F-BFEA-96F37B3D9D15}"/>
              </a:ext>
            </a:extLst>
          </p:cNvPr>
          <p:cNvCxnSpPr>
            <a:cxnSpLocks/>
          </p:cNvCxnSpPr>
          <p:nvPr/>
        </p:nvCxnSpPr>
        <p:spPr>
          <a:xfrm flipV="1">
            <a:off x="5844102" y="6223640"/>
            <a:ext cx="5677" cy="21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B458ECC8-4ED2-4364-B407-B71EF60EB431}"/>
              </a:ext>
            </a:extLst>
          </p:cNvPr>
          <p:cNvCxnSpPr>
            <a:cxnSpLocks/>
          </p:cNvCxnSpPr>
          <p:nvPr/>
        </p:nvCxnSpPr>
        <p:spPr>
          <a:xfrm>
            <a:off x="5855455" y="7068553"/>
            <a:ext cx="0" cy="1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2EC70D4-CA1D-4504-9D85-A3684C623C38}"/>
              </a:ext>
            </a:extLst>
          </p:cNvPr>
          <p:cNvCxnSpPr>
            <a:cxnSpLocks/>
          </p:cNvCxnSpPr>
          <p:nvPr/>
        </p:nvCxnSpPr>
        <p:spPr>
          <a:xfrm>
            <a:off x="6165845" y="6753916"/>
            <a:ext cx="213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0B4A83B-7992-4048-9134-AAD0254CD1B3}"/>
              </a:ext>
            </a:extLst>
          </p:cNvPr>
          <p:cNvCxnSpPr>
            <a:cxnSpLocks/>
          </p:cNvCxnSpPr>
          <p:nvPr/>
        </p:nvCxnSpPr>
        <p:spPr>
          <a:xfrm flipH="1">
            <a:off x="5756596" y="6742118"/>
            <a:ext cx="17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AC587461-D768-48E9-80B9-2D4FFD1C2414}"/>
              </a:ext>
            </a:extLst>
          </p:cNvPr>
          <p:cNvSpPr txBox="1"/>
          <p:nvPr/>
        </p:nvSpPr>
        <p:spPr>
          <a:xfrm>
            <a:off x="3688677" y="20003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enter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C6E41B-17DD-FE43-9C6C-1A0FF4B777BD}"/>
              </a:ext>
            </a:extLst>
          </p:cNvPr>
          <p:cNvSpPr txBox="1"/>
          <p:nvPr/>
        </p:nvSpPr>
        <p:spPr>
          <a:xfrm>
            <a:off x="3587703" y="135422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[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44B7014-347C-4A47-A0BA-8A9C65C7A6DF}"/>
              </a:ext>
            </a:extLst>
          </p:cNvPr>
          <p:cNvSpPr txBox="1"/>
          <p:nvPr/>
        </p:nvSpPr>
        <p:spPr>
          <a:xfrm>
            <a:off x="2786393" y="113072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/>
              <a:t>wheel</a:t>
            </a:r>
          </a:p>
          <a:p>
            <a:r>
              <a:rPr lang="en-GB" sz="600"/>
              <a:t>up/dn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D47E712-C2EC-3E46-9530-2E227FA9DCD8}"/>
              </a:ext>
            </a:extLst>
          </p:cNvPr>
          <p:cNvSpPr txBox="1"/>
          <p:nvPr/>
        </p:nvSpPr>
        <p:spPr>
          <a:xfrm>
            <a:off x="2625493" y="1981490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space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95B0BB-CC81-F849-B2BA-461515C91762}"/>
              </a:ext>
            </a:extLst>
          </p:cNvPr>
          <p:cNvSpPr txBox="1"/>
          <p:nvPr/>
        </p:nvSpPr>
        <p:spPr>
          <a:xfrm>
            <a:off x="1282419" y="1906769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8C24472-714C-474B-88F8-0A38FFDDA57F}"/>
              </a:ext>
            </a:extLst>
          </p:cNvPr>
          <p:cNvSpPr txBox="1"/>
          <p:nvPr/>
        </p:nvSpPr>
        <p:spPr>
          <a:xfrm>
            <a:off x="1824372" y="611299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mourgt</a:t>
            </a:r>
            <a:endParaRPr lang="en-GB" sz="9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43B1753-316D-224E-8E1C-7CC772330D9C}"/>
              </a:ext>
            </a:extLst>
          </p:cNvPr>
          <p:cNvSpPr txBox="1"/>
          <p:nvPr/>
        </p:nvSpPr>
        <p:spPr>
          <a:xfrm>
            <a:off x="1432252" y="6092446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moulft</a:t>
            </a:r>
            <a:endParaRPr lang="en-GB" sz="9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825292-77B1-0F47-BE0A-0C231294D87A}"/>
              </a:ext>
            </a:extLst>
          </p:cNvPr>
          <p:cNvSpPr txBox="1"/>
          <p:nvPr/>
        </p:nvSpPr>
        <p:spPr>
          <a:xfrm>
            <a:off x="1032814" y="612140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moudn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85F2E9-EEA6-7B4B-8046-B352A0D26D6F}"/>
              </a:ext>
            </a:extLst>
          </p:cNvPr>
          <p:cNvSpPr txBox="1"/>
          <p:nvPr/>
        </p:nvSpPr>
        <p:spPr>
          <a:xfrm>
            <a:off x="618792" y="6203395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/>
              <a:t>mouup</a:t>
            </a:r>
            <a:endParaRPr lang="en-GB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FF97121-3721-EC49-836E-39581C957454}"/>
              </a:ext>
            </a:extLst>
          </p:cNvPr>
          <p:cNvSpPr txBox="1"/>
          <p:nvPr/>
        </p:nvSpPr>
        <p:spPr>
          <a:xfrm>
            <a:off x="1856007" y="69249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swwin</a:t>
            </a:r>
            <a:endParaRPr lang="en-GB" sz="9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44739-AA3B-F84E-862B-ADF8BFF9CCBF}"/>
              </a:ext>
            </a:extLst>
          </p:cNvPr>
          <p:cNvSpPr txBox="1"/>
          <p:nvPr/>
        </p:nvSpPr>
        <p:spPr>
          <a:xfrm>
            <a:off x="1462916" y="689294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swwin</a:t>
            </a:r>
            <a:endParaRPr lang="en-GB" sz="9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2EBF008-0583-2C46-8504-6EEE33482B72}"/>
              </a:ext>
            </a:extLst>
          </p:cNvPr>
          <p:cNvSpPr txBox="1"/>
          <p:nvPr/>
        </p:nvSpPr>
        <p:spPr>
          <a:xfrm>
            <a:off x="1053768" y="692042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nxttab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A9B6D6B-B3C3-9D42-9700-BE75963911C6}"/>
              </a:ext>
            </a:extLst>
          </p:cNvPr>
          <p:cNvSpPr txBox="1"/>
          <p:nvPr/>
        </p:nvSpPr>
        <p:spPr>
          <a:xfrm>
            <a:off x="630682" y="7035845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pretab</a:t>
            </a:r>
            <a:endParaRPr lang="en-GB" sz="90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09F31D5-F645-4239-82ED-8124249BA3E9}"/>
              </a:ext>
            </a:extLst>
          </p:cNvPr>
          <p:cNvSpPr txBox="1"/>
          <p:nvPr/>
        </p:nvSpPr>
        <p:spPr>
          <a:xfrm>
            <a:off x="3606775" y="669358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0CD1A6-CC1F-854B-AA15-267275F5565D}"/>
              </a:ext>
            </a:extLst>
          </p:cNvPr>
          <p:cNvSpPr txBox="1"/>
          <p:nvPr/>
        </p:nvSpPr>
        <p:spPr>
          <a:xfrm>
            <a:off x="2786393" y="373963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/>
              <a:t>wheel</a:t>
            </a:r>
          </a:p>
          <a:p>
            <a:r>
              <a:rPr lang="en-GB" sz="600"/>
              <a:t>left/</a:t>
            </a:r>
            <a:r>
              <a:rPr lang="en-GB" sz="600" err="1"/>
              <a:t>rigt</a:t>
            </a:r>
            <a:endParaRPr lang="en-GB" sz="6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08F0F62-9140-F443-8C9A-2EAA2BBF4AE4}"/>
              </a:ext>
            </a:extLst>
          </p:cNvPr>
          <p:cNvSpPr txBox="1"/>
          <p:nvPr/>
        </p:nvSpPr>
        <p:spPr>
          <a:xfrm>
            <a:off x="269986" y="6219673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11106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131</Words>
  <Application>Microsoft Macintosh PowerPoint</Application>
  <PresentationFormat>Widescreen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Jianyi</dc:creator>
  <cp:lastModifiedBy>Jianyi Cheng</cp:lastModifiedBy>
  <cp:revision>3</cp:revision>
  <dcterms:created xsi:type="dcterms:W3CDTF">2021-12-13T15:24:08Z</dcterms:created>
  <dcterms:modified xsi:type="dcterms:W3CDTF">2022-02-02T13:42:36Z</dcterms:modified>
</cp:coreProperties>
</file>