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76" r:id="rId2"/>
    <p:sldMasterId id="2147483677" r:id="rId3"/>
    <p:sldMasterId id="2147483680" r:id="rId4"/>
    <p:sldMasterId id="2147483759" r:id="rId5"/>
    <p:sldMasterId id="2147483761" r:id="rId6"/>
    <p:sldMasterId id="2147483768" r:id="rId7"/>
  </p:sldMasterIdLst>
  <p:notesMasterIdLst>
    <p:notesMasterId r:id="rId27"/>
  </p:notesMasterIdLst>
  <p:sldIdLst>
    <p:sldId id="262" r:id="rId8"/>
    <p:sldId id="313" r:id="rId9"/>
    <p:sldId id="316" r:id="rId10"/>
    <p:sldId id="314" r:id="rId11"/>
    <p:sldId id="265" r:id="rId12"/>
    <p:sldId id="308" r:id="rId13"/>
    <p:sldId id="309" r:id="rId14"/>
    <p:sldId id="306" r:id="rId15"/>
    <p:sldId id="310" r:id="rId16"/>
    <p:sldId id="269" r:id="rId17"/>
    <p:sldId id="295" r:id="rId18"/>
    <p:sldId id="312" r:id="rId19"/>
    <p:sldId id="302" r:id="rId20"/>
    <p:sldId id="291" r:id="rId21"/>
    <p:sldId id="303" r:id="rId22"/>
    <p:sldId id="307" r:id="rId23"/>
    <p:sldId id="272" r:id="rId24"/>
    <p:sldId id="296" r:id="rId25"/>
    <p:sldId id="268" r:id="rId26"/>
  </p:sldIdLst>
  <p:sldSz cx="9144000" cy="6858000" type="screen4x3"/>
  <p:notesSz cx="6858000" cy="9144000"/>
  <p:defaultTex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陆纬10175707" initials="陆纬101757"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43D2C"/>
    <a:srgbClr val="008FD4"/>
    <a:srgbClr val="5ACBF5"/>
    <a:srgbClr val="8CC63E"/>
    <a:srgbClr val="0070B1"/>
    <a:srgbClr val="00ABBD"/>
    <a:srgbClr val="00AEEF"/>
    <a:srgbClr val="0089C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38" autoAdjust="0"/>
  </p:normalViewPr>
  <p:slideViewPr>
    <p:cSldViewPr snapToGrid="0" snapToObjects="1">
      <p:cViewPr>
        <p:scale>
          <a:sx n="100" d="100"/>
          <a:sy n="100" d="100"/>
        </p:scale>
        <p:origin x="-498" y="11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b="0" dirty="0"/>
              <a:t>学习时间</a:t>
            </a:r>
            <a:r>
              <a:rPr lang="zh-CN" altLang="en-US" b="0" dirty="0" smtClean="0"/>
              <a:t>占用百分比</a:t>
            </a:r>
            <a:endParaRPr lang="zh-CN" altLang="en-US" b="0" dirty="0"/>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学习时间占用百分百</c:v>
                </c:pt>
              </c:strCache>
            </c:strRef>
          </c:tx>
          <c:dLbls>
            <c:dLblPos val="bestFit"/>
            <c:showLegendKey val="0"/>
            <c:showVal val="0"/>
            <c:showCatName val="0"/>
            <c:showSerName val="0"/>
            <c:showPercent val="1"/>
            <c:showBubbleSize val="0"/>
            <c:separator> </c:separator>
            <c:showLeaderLines val="1"/>
          </c:dLbls>
          <c:cat>
            <c:strRef>
              <c:f>Sheet1!$A$2:$A$5</c:f>
              <c:strCache>
                <c:ptCount val="4"/>
                <c:pt idx="0">
                  <c:v>培训</c:v>
                </c:pt>
                <c:pt idx="1">
                  <c:v>业务知识</c:v>
                </c:pt>
                <c:pt idx="2">
                  <c:v>环境</c:v>
                </c:pt>
                <c:pt idx="3">
                  <c:v>代码框架</c:v>
                </c:pt>
              </c:strCache>
            </c:strRef>
          </c:cat>
          <c:val>
            <c:numRef>
              <c:f>Sheet1!$B$2:$B$5</c:f>
              <c:numCache>
                <c:formatCode>General</c:formatCode>
                <c:ptCount val="4"/>
                <c:pt idx="0">
                  <c:v>40</c:v>
                </c:pt>
                <c:pt idx="1">
                  <c:v>36</c:v>
                </c:pt>
                <c:pt idx="2">
                  <c:v>12</c:v>
                </c:pt>
                <c:pt idx="3">
                  <c:v>12</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EB289C-81EC-4560-BF73-02BB4FEA82F8}"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93D32716-9649-4706-9E23-E23F23C60551}">
      <dgm:prSet phldrT="[文本]"/>
      <dgm:spPr/>
      <dgm:t>
        <a:bodyPr/>
        <a:lstStyle/>
        <a:p>
          <a:pPr algn="ctr"/>
          <a:r>
            <a:rPr lang="zh-CN" altLang="en-US" dirty="0" smtClean="0"/>
            <a:t>自动化用例开发</a:t>
          </a:r>
          <a:endParaRPr lang="zh-CN" altLang="en-US" dirty="0"/>
        </a:p>
      </dgm:t>
    </dgm:pt>
    <dgm:pt modelId="{C39D8457-6741-4D9F-B806-DD7274457195}" type="parTrans" cxnId="{66961CED-25A2-40F9-B012-A3A52195D21B}">
      <dgm:prSet/>
      <dgm:spPr/>
      <dgm:t>
        <a:bodyPr/>
        <a:lstStyle/>
        <a:p>
          <a:endParaRPr lang="zh-CN" altLang="en-US"/>
        </a:p>
      </dgm:t>
    </dgm:pt>
    <dgm:pt modelId="{50E42477-5F19-42C4-9A03-D622C5D98B68}" type="sibTrans" cxnId="{66961CED-25A2-40F9-B012-A3A52195D21B}">
      <dgm:prSet/>
      <dgm:spPr/>
      <dgm:t>
        <a:bodyPr/>
        <a:lstStyle/>
        <a:p>
          <a:endParaRPr lang="zh-CN" altLang="en-US"/>
        </a:p>
      </dgm:t>
    </dgm:pt>
    <dgm:pt modelId="{7352283D-ADA2-4DA7-987D-F0596A2D0B49}">
      <dgm:prSet phldrT="[文本]"/>
      <dgm:spPr/>
      <dgm:t>
        <a:bodyPr/>
        <a:lstStyle/>
        <a:p>
          <a:pPr algn="ctr"/>
          <a:r>
            <a:rPr lang="zh-CN" altLang="en-US" dirty="0" smtClean="0"/>
            <a:t>文档补充</a:t>
          </a:r>
          <a:endParaRPr lang="zh-CN" altLang="en-US" dirty="0"/>
        </a:p>
      </dgm:t>
    </dgm:pt>
    <dgm:pt modelId="{45EAF1AC-8551-412E-8CCF-D229BF068581}" type="parTrans" cxnId="{1C13D6F3-88A3-40DC-BC99-EA8DD6629133}">
      <dgm:prSet/>
      <dgm:spPr/>
      <dgm:t>
        <a:bodyPr/>
        <a:lstStyle/>
        <a:p>
          <a:endParaRPr lang="zh-CN" altLang="en-US"/>
        </a:p>
      </dgm:t>
    </dgm:pt>
    <dgm:pt modelId="{D10E5C7C-D610-4915-AA33-7BD69514640C}" type="sibTrans" cxnId="{1C13D6F3-88A3-40DC-BC99-EA8DD6629133}">
      <dgm:prSet/>
      <dgm:spPr/>
      <dgm:t>
        <a:bodyPr/>
        <a:lstStyle/>
        <a:p>
          <a:endParaRPr lang="zh-CN" altLang="en-US"/>
        </a:p>
      </dgm:t>
    </dgm:pt>
    <dgm:pt modelId="{C503B968-8C03-4DF3-8A04-77A66BCB1277}">
      <dgm:prSet/>
      <dgm:spPr/>
      <dgm:t>
        <a:bodyPr/>
        <a:lstStyle/>
        <a:p>
          <a:pPr algn="ctr"/>
          <a:r>
            <a:rPr lang="zh-CN" altLang="en-US" dirty="0" smtClean="0"/>
            <a:t>需求研讨，熟悉相关业务及代码</a:t>
          </a:r>
          <a:endParaRPr lang="zh-CN" altLang="en-US" dirty="0"/>
        </a:p>
      </dgm:t>
    </dgm:pt>
    <dgm:pt modelId="{C1CBCEC1-C526-4052-B6F9-98D1C7ED07BE}" type="parTrans" cxnId="{14C98858-42E2-40CB-9815-72B178CA4F7E}">
      <dgm:prSet/>
      <dgm:spPr/>
      <dgm:t>
        <a:bodyPr/>
        <a:lstStyle/>
        <a:p>
          <a:endParaRPr lang="zh-CN" altLang="en-US"/>
        </a:p>
      </dgm:t>
    </dgm:pt>
    <dgm:pt modelId="{7F65ACE2-6A47-4DE8-8A14-B545D307B520}" type="sibTrans" cxnId="{14C98858-42E2-40CB-9815-72B178CA4F7E}">
      <dgm:prSet/>
      <dgm:spPr/>
      <dgm:t>
        <a:bodyPr/>
        <a:lstStyle/>
        <a:p>
          <a:endParaRPr lang="zh-CN" altLang="en-US"/>
        </a:p>
      </dgm:t>
    </dgm:pt>
    <dgm:pt modelId="{07F2AAED-F453-40CB-A606-F4E476596A9D}">
      <dgm:prSet/>
      <dgm:spPr/>
      <dgm:t>
        <a:bodyPr/>
        <a:lstStyle/>
        <a:p>
          <a:pPr algn="ctr"/>
          <a:r>
            <a:rPr lang="zh-CN" altLang="en-US" dirty="0" smtClean="0"/>
            <a:t>特性开发（功能开发与</a:t>
          </a:r>
          <a:r>
            <a:rPr lang="en-US" altLang="zh-CN" dirty="0" smtClean="0"/>
            <a:t>UT</a:t>
          </a:r>
          <a:r>
            <a:rPr lang="zh-CN" altLang="en-US" dirty="0" smtClean="0"/>
            <a:t>开发）</a:t>
          </a:r>
          <a:endParaRPr lang="zh-CN" altLang="en-US" dirty="0"/>
        </a:p>
      </dgm:t>
    </dgm:pt>
    <dgm:pt modelId="{B619AB83-EC74-4392-9962-CF9C673D5EFE}" type="parTrans" cxnId="{28B589B6-E08E-48D5-BB4F-F998905C3253}">
      <dgm:prSet/>
      <dgm:spPr/>
      <dgm:t>
        <a:bodyPr/>
        <a:lstStyle/>
        <a:p>
          <a:endParaRPr lang="zh-CN" altLang="en-US"/>
        </a:p>
      </dgm:t>
    </dgm:pt>
    <dgm:pt modelId="{67F4194F-641A-4C74-AA57-070338FCA4FC}" type="sibTrans" cxnId="{28B589B6-E08E-48D5-BB4F-F998905C3253}">
      <dgm:prSet/>
      <dgm:spPr/>
      <dgm:t>
        <a:bodyPr/>
        <a:lstStyle/>
        <a:p>
          <a:endParaRPr lang="zh-CN" altLang="en-US"/>
        </a:p>
      </dgm:t>
    </dgm:pt>
    <dgm:pt modelId="{B733FE36-7160-4901-8A5A-E3825FF9496F}" type="pres">
      <dgm:prSet presAssocID="{E3EB289C-81EC-4560-BF73-02BB4FEA82F8}" presName="outerComposite" presStyleCnt="0">
        <dgm:presLayoutVars>
          <dgm:chMax val="5"/>
          <dgm:dir/>
          <dgm:resizeHandles val="exact"/>
        </dgm:presLayoutVars>
      </dgm:prSet>
      <dgm:spPr/>
      <dgm:t>
        <a:bodyPr/>
        <a:lstStyle/>
        <a:p>
          <a:endParaRPr lang="zh-CN" altLang="en-US"/>
        </a:p>
      </dgm:t>
    </dgm:pt>
    <dgm:pt modelId="{31A36857-AB8C-4CFA-BB9A-4412A29F6E03}" type="pres">
      <dgm:prSet presAssocID="{E3EB289C-81EC-4560-BF73-02BB4FEA82F8}" presName="dummyMaxCanvas" presStyleCnt="0">
        <dgm:presLayoutVars/>
      </dgm:prSet>
      <dgm:spPr/>
    </dgm:pt>
    <dgm:pt modelId="{90075344-BC6B-4D73-ABAA-A3F7F5F21FA4}" type="pres">
      <dgm:prSet presAssocID="{E3EB289C-81EC-4560-BF73-02BB4FEA82F8}" presName="FourNodes_1" presStyleLbl="node1" presStyleIdx="0" presStyleCnt="4">
        <dgm:presLayoutVars>
          <dgm:bulletEnabled val="1"/>
        </dgm:presLayoutVars>
      </dgm:prSet>
      <dgm:spPr/>
      <dgm:t>
        <a:bodyPr/>
        <a:lstStyle/>
        <a:p>
          <a:endParaRPr lang="zh-CN" altLang="en-US"/>
        </a:p>
      </dgm:t>
    </dgm:pt>
    <dgm:pt modelId="{71E61CEB-8238-437F-8F0D-D6D3CB5995F4}" type="pres">
      <dgm:prSet presAssocID="{E3EB289C-81EC-4560-BF73-02BB4FEA82F8}" presName="FourNodes_2" presStyleLbl="node1" presStyleIdx="1" presStyleCnt="4">
        <dgm:presLayoutVars>
          <dgm:bulletEnabled val="1"/>
        </dgm:presLayoutVars>
      </dgm:prSet>
      <dgm:spPr/>
      <dgm:t>
        <a:bodyPr/>
        <a:lstStyle/>
        <a:p>
          <a:endParaRPr lang="zh-CN" altLang="en-US"/>
        </a:p>
      </dgm:t>
    </dgm:pt>
    <dgm:pt modelId="{7AF9CE7F-64A3-42F2-A8A5-61B4E1B9B454}" type="pres">
      <dgm:prSet presAssocID="{E3EB289C-81EC-4560-BF73-02BB4FEA82F8}" presName="FourNodes_3" presStyleLbl="node1" presStyleIdx="2" presStyleCnt="4">
        <dgm:presLayoutVars>
          <dgm:bulletEnabled val="1"/>
        </dgm:presLayoutVars>
      </dgm:prSet>
      <dgm:spPr/>
      <dgm:t>
        <a:bodyPr/>
        <a:lstStyle/>
        <a:p>
          <a:endParaRPr lang="zh-CN" altLang="en-US"/>
        </a:p>
      </dgm:t>
    </dgm:pt>
    <dgm:pt modelId="{D268D18B-07B8-4B26-94DC-ED86F5EC6B7E}" type="pres">
      <dgm:prSet presAssocID="{E3EB289C-81EC-4560-BF73-02BB4FEA82F8}" presName="FourNodes_4" presStyleLbl="node1" presStyleIdx="3" presStyleCnt="4">
        <dgm:presLayoutVars>
          <dgm:bulletEnabled val="1"/>
        </dgm:presLayoutVars>
      </dgm:prSet>
      <dgm:spPr/>
      <dgm:t>
        <a:bodyPr/>
        <a:lstStyle/>
        <a:p>
          <a:endParaRPr lang="zh-CN" altLang="en-US"/>
        </a:p>
      </dgm:t>
    </dgm:pt>
    <dgm:pt modelId="{7B63C64A-A579-41D6-9BB8-213BCA802AED}" type="pres">
      <dgm:prSet presAssocID="{E3EB289C-81EC-4560-BF73-02BB4FEA82F8}" presName="FourConn_1-2" presStyleLbl="fgAccFollowNode1" presStyleIdx="0" presStyleCnt="3">
        <dgm:presLayoutVars>
          <dgm:bulletEnabled val="1"/>
        </dgm:presLayoutVars>
      </dgm:prSet>
      <dgm:spPr/>
      <dgm:t>
        <a:bodyPr/>
        <a:lstStyle/>
        <a:p>
          <a:endParaRPr lang="zh-CN" altLang="en-US"/>
        </a:p>
      </dgm:t>
    </dgm:pt>
    <dgm:pt modelId="{B2719E85-F6CB-4150-9026-0C6B0EB6A6F1}" type="pres">
      <dgm:prSet presAssocID="{E3EB289C-81EC-4560-BF73-02BB4FEA82F8}" presName="FourConn_2-3" presStyleLbl="fgAccFollowNode1" presStyleIdx="1" presStyleCnt="3">
        <dgm:presLayoutVars>
          <dgm:bulletEnabled val="1"/>
        </dgm:presLayoutVars>
      </dgm:prSet>
      <dgm:spPr/>
      <dgm:t>
        <a:bodyPr/>
        <a:lstStyle/>
        <a:p>
          <a:endParaRPr lang="zh-CN" altLang="en-US"/>
        </a:p>
      </dgm:t>
    </dgm:pt>
    <dgm:pt modelId="{B312A03D-2CF2-40FA-B362-E1655414BBBA}" type="pres">
      <dgm:prSet presAssocID="{E3EB289C-81EC-4560-BF73-02BB4FEA82F8}" presName="FourConn_3-4" presStyleLbl="fgAccFollowNode1" presStyleIdx="2" presStyleCnt="3">
        <dgm:presLayoutVars>
          <dgm:bulletEnabled val="1"/>
        </dgm:presLayoutVars>
      </dgm:prSet>
      <dgm:spPr/>
      <dgm:t>
        <a:bodyPr/>
        <a:lstStyle/>
        <a:p>
          <a:endParaRPr lang="zh-CN" altLang="en-US"/>
        </a:p>
      </dgm:t>
    </dgm:pt>
    <dgm:pt modelId="{45CCE138-FB3D-4518-B6FA-165D77D6AFF0}" type="pres">
      <dgm:prSet presAssocID="{E3EB289C-81EC-4560-BF73-02BB4FEA82F8}" presName="FourNodes_1_text" presStyleLbl="node1" presStyleIdx="3" presStyleCnt="4">
        <dgm:presLayoutVars>
          <dgm:bulletEnabled val="1"/>
        </dgm:presLayoutVars>
      </dgm:prSet>
      <dgm:spPr/>
      <dgm:t>
        <a:bodyPr/>
        <a:lstStyle/>
        <a:p>
          <a:endParaRPr lang="zh-CN" altLang="en-US"/>
        </a:p>
      </dgm:t>
    </dgm:pt>
    <dgm:pt modelId="{559FFB46-1D1D-4A81-A87C-F2CCCDF212C7}" type="pres">
      <dgm:prSet presAssocID="{E3EB289C-81EC-4560-BF73-02BB4FEA82F8}" presName="FourNodes_2_text" presStyleLbl="node1" presStyleIdx="3" presStyleCnt="4">
        <dgm:presLayoutVars>
          <dgm:bulletEnabled val="1"/>
        </dgm:presLayoutVars>
      </dgm:prSet>
      <dgm:spPr/>
      <dgm:t>
        <a:bodyPr/>
        <a:lstStyle/>
        <a:p>
          <a:endParaRPr lang="zh-CN" altLang="en-US"/>
        </a:p>
      </dgm:t>
    </dgm:pt>
    <dgm:pt modelId="{94272CF1-81FC-4ECF-933A-127E57F8762C}" type="pres">
      <dgm:prSet presAssocID="{E3EB289C-81EC-4560-BF73-02BB4FEA82F8}" presName="FourNodes_3_text" presStyleLbl="node1" presStyleIdx="3" presStyleCnt="4">
        <dgm:presLayoutVars>
          <dgm:bulletEnabled val="1"/>
        </dgm:presLayoutVars>
      </dgm:prSet>
      <dgm:spPr/>
      <dgm:t>
        <a:bodyPr/>
        <a:lstStyle/>
        <a:p>
          <a:endParaRPr lang="zh-CN" altLang="en-US"/>
        </a:p>
      </dgm:t>
    </dgm:pt>
    <dgm:pt modelId="{5182265C-0AC7-4516-8083-7D631B9C77A0}" type="pres">
      <dgm:prSet presAssocID="{E3EB289C-81EC-4560-BF73-02BB4FEA82F8}" presName="FourNodes_4_text" presStyleLbl="node1" presStyleIdx="3" presStyleCnt="4">
        <dgm:presLayoutVars>
          <dgm:bulletEnabled val="1"/>
        </dgm:presLayoutVars>
      </dgm:prSet>
      <dgm:spPr/>
      <dgm:t>
        <a:bodyPr/>
        <a:lstStyle/>
        <a:p>
          <a:endParaRPr lang="zh-CN" altLang="en-US"/>
        </a:p>
      </dgm:t>
    </dgm:pt>
  </dgm:ptLst>
  <dgm:cxnLst>
    <dgm:cxn modelId="{5E2B1744-FD7F-458E-AAB4-210CD1F3FF21}" type="presOf" srcId="{C503B968-8C03-4DF3-8A04-77A66BCB1277}" destId="{90075344-BC6B-4D73-ABAA-A3F7F5F21FA4}" srcOrd="0" destOrd="0" presId="urn:microsoft.com/office/officeart/2005/8/layout/vProcess5"/>
    <dgm:cxn modelId="{03F76336-51FD-4499-B75B-162E78FB720A}" type="presOf" srcId="{93D32716-9649-4706-9E23-E23F23C60551}" destId="{94272CF1-81FC-4ECF-933A-127E57F8762C}" srcOrd="1" destOrd="0" presId="urn:microsoft.com/office/officeart/2005/8/layout/vProcess5"/>
    <dgm:cxn modelId="{4C4AD2B1-F465-42A8-8C93-81201A1E54B0}" type="presOf" srcId="{C503B968-8C03-4DF3-8A04-77A66BCB1277}" destId="{45CCE138-FB3D-4518-B6FA-165D77D6AFF0}" srcOrd="1" destOrd="0" presId="urn:microsoft.com/office/officeart/2005/8/layout/vProcess5"/>
    <dgm:cxn modelId="{DC495F4A-FEE6-464D-9A83-6C4C8D64AC97}" type="presOf" srcId="{50E42477-5F19-42C4-9A03-D622C5D98B68}" destId="{B312A03D-2CF2-40FA-B362-E1655414BBBA}" srcOrd="0" destOrd="0" presId="urn:microsoft.com/office/officeart/2005/8/layout/vProcess5"/>
    <dgm:cxn modelId="{66961CED-25A2-40F9-B012-A3A52195D21B}" srcId="{E3EB289C-81EC-4560-BF73-02BB4FEA82F8}" destId="{93D32716-9649-4706-9E23-E23F23C60551}" srcOrd="2" destOrd="0" parTransId="{C39D8457-6741-4D9F-B806-DD7274457195}" sibTransId="{50E42477-5F19-42C4-9A03-D622C5D98B68}"/>
    <dgm:cxn modelId="{25996748-B642-46DA-AEFE-6ADC6A61EB12}" type="presOf" srcId="{7F65ACE2-6A47-4DE8-8A14-B545D307B520}" destId="{7B63C64A-A579-41D6-9BB8-213BCA802AED}" srcOrd="0" destOrd="0" presId="urn:microsoft.com/office/officeart/2005/8/layout/vProcess5"/>
    <dgm:cxn modelId="{1C13D6F3-88A3-40DC-BC99-EA8DD6629133}" srcId="{E3EB289C-81EC-4560-BF73-02BB4FEA82F8}" destId="{7352283D-ADA2-4DA7-987D-F0596A2D0B49}" srcOrd="3" destOrd="0" parTransId="{45EAF1AC-8551-412E-8CCF-D229BF068581}" sibTransId="{D10E5C7C-D610-4915-AA33-7BD69514640C}"/>
    <dgm:cxn modelId="{28B589B6-E08E-48D5-BB4F-F998905C3253}" srcId="{E3EB289C-81EC-4560-BF73-02BB4FEA82F8}" destId="{07F2AAED-F453-40CB-A606-F4E476596A9D}" srcOrd="1" destOrd="0" parTransId="{B619AB83-EC74-4392-9962-CF9C673D5EFE}" sibTransId="{67F4194F-641A-4C74-AA57-070338FCA4FC}"/>
    <dgm:cxn modelId="{8FF0D643-6639-40A8-B934-E30FAEDF6861}" type="presOf" srcId="{E3EB289C-81EC-4560-BF73-02BB4FEA82F8}" destId="{B733FE36-7160-4901-8A5A-E3825FF9496F}" srcOrd="0" destOrd="0" presId="urn:microsoft.com/office/officeart/2005/8/layout/vProcess5"/>
    <dgm:cxn modelId="{A7E86D80-6A26-4575-B8F1-B8607BFE7DB3}" type="presOf" srcId="{67F4194F-641A-4C74-AA57-070338FCA4FC}" destId="{B2719E85-F6CB-4150-9026-0C6B0EB6A6F1}" srcOrd="0" destOrd="0" presId="urn:microsoft.com/office/officeart/2005/8/layout/vProcess5"/>
    <dgm:cxn modelId="{EB1D37B1-2A55-4A6F-869F-A11524FAAA3B}" type="presOf" srcId="{07F2AAED-F453-40CB-A606-F4E476596A9D}" destId="{559FFB46-1D1D-4A81-A87C-F2CCCDF212C7}" srcOrd="1" destOrd="0" presId="urn:microsoft.com/office/officeart/2005/8/layout/vProcess5"/>
    <dgm:cxn modelId="{E19E49B0-B9BD-46C1-8F45-D1ADD14AE8C0}" type="presOf" srcId="{93D32716-9649-4706-9E23-E23F23C60551}" destId="{7AF9CE7F-64A3-42F2-A8A5-61B4E1B9B454}" srcOrd="0" destOrd="0" presId="urn:microsoft.com/office/officeart/2005/8/layout/vProcess5"/>
    <dgm:cxn modelId="{FFFDDB22-102D-463B-AB55-A5B908152791}" type="presOf" srcId="{7352283D-ADA2-4DA7-987D-F0596A2D0B49}" destId="{D268D18B-07B8-4B26-94DC-ED86F5EC6B7E}" srcOrd="0" destOrd="0" presId="urn:microsoft.com/office/officeart/2005/8/layout/vProcess5"/>
    <dgm:cxn modelId="{14C98858-42E2-40CB-9815-72B178CA4F7E}" srcId="{E3EB289C-81EC-4560-BF73-02BB4FEA82F8}" destId="{C503B968-8C03-4DF3-8A04-77A66BCB1277}" srcOrd="0" destOrd="0" parTransId="{C1CBCEC1-C526-4052-B6F9-98D1C7ED07BE}" sibTransId="{7F65ACE2-6A47-4DE8-8A14-B545D307B520}"/>
    <dgm:cxn modelId="{090124AC-762A-4FF7-90B4-C6A3C59A213F}" type="presOf" srcId="{7352283D-ADA2-4DA7-987D-F0596A2D0B49}" destId="{5182265C-0AC7-4516-8083-7D631B9C77A0}" srcOrd="1" destOrd="0" presId="urn:microsoft.com/office/officeart/2005/8/layout/vProcess5"/>
    <dgm:cxn modelId="{DAF55DAC-E021-4333-8F89-580D52ABFB9C}" type="presOf" srcId="{07F2AAED-F453-40CB-A606-F4E476596A9D}" destId="{71E61CEB-8238-437F-8F0D-D6D3CB5995F4}" srcOrd="0" destOrd="0" presId="urn:microsoft.com/office/officeart/2005/8/layout/vProcess5"/>
    <dgm:cxn modelId="{A745D21E-D130-4E74-9F8F-88DD880B3D14}" type="presParOf" srcId="{B733FE36-7160-4901-8A5A-E3825FF9496F}" destId="{31A36857-AB8C-4CFA-BB9A-4412A29F6E03}" srcOrd="0" destOrd="0" presId="urn:microsoft.com/office/officeart/2005/8/layout/vProcess5"/>
    <dgm:cxn modelId="{8E48F290-BF7A-4913-B923-EE79396A24A6}" type="presParOf" srcId="{B733FE36-7160-4901-8A5A-E3825FF9496F}" destId="{90075344-BC6B-4D73-ABAA-A3F7F5F21FA4}" srcOrd="1" destOrd="0" presId="urn:microsoft.com/office/officeart/2005/8/layout/vProcess5"/>
    <dgm:cxn modelId="{9E13246D-DE9F-413C-9211-24B5A02F4F53}" type="presParOf" srcId="{B733FE36-7160-4901-8A5A-E3825FF9496F}" destId="{71E61CEB-8238-437F-8F0D-D6D3CB5995F4}" srcOrd="2" destOrd="0" presId="urn:microsoft.com/office/officeart/2005/8/layout/vProcess5"/>
    <dgm:cxn modelId="{5B0369C1-645B-4355-9FD9-D428570AE11E}" type="presParOf" srcId="{B733FE36-7160-4901-8A5A-E3825FF9496F}" destId="{7AF9CE7F-64A3-42F2-A8A5-61B4E1B9B454}" srcOrd="3" destOrd="0" presId="urn:microsoft.com/office/officeart/2005/8/layout/vProcess5"/>
    <dgm:cxn modelId="{17DFC2F8-90C4-4645-87BA-5718FEB1A0BB}" type="presParOf" srcId="{B733FE36-7160-4901-8A5A-E3825FF9496F}" destId="{D268D18B-07B8-4B26-94DC-ED86F5EC6B7E}" srcOrd="4" destOrd="0" presId="urn:microsoft.com/office/officeart/2005/8/layout/vProcess5"/>
    <dgm:cxn modelId="{8C340939-3133-4A30-9A7A-5E2ED3A109FB}" type="presParOf" srcId="{B733FE36-7160-4901-8A5A-E3825FF9496F}" destId="{7B63C64A-A579-41D6-9BB8-213BCA802AED}" srcOrd="5" destOrd="0" presId="urn:microsoft.com/office/officeart/2005/8/layout/vProcess5"/>
    <dgm:cxn modelId="{40C7570A-8B93-4DFC-9D26-FEBEB15B9E78}" type="presParOf" srcId="{B733FE36-7160-4901-8A5A-E3825FF9496F}" destId="{B2719E85-F6CB-4150-9026-0C6B0EB6A6F1}" srcOrd="6" destOrd="0" presId="urn:microsoft.com/office/officeart/2005/8/layout/vProcess5"/>
    <dgm:cxn modelId="{26B52E69-646E-4CF1-991E-EC0A752B73A9}" type="presParOf" srcId="{B733FE36-7160-4901-8A5A-E3825FF9496F}" destId="{B312A03D-2CF2-40FA-B362-E1655414BBBA}" srcOrd="7" destOrd="0" presId="urn:microsoft.com/office/officeart/2005/8/layout/vProcess5"/>
    <dgm:cxn modelId="{534D80E3-8AEB-4FA0-9921-166EB4E15085}" type="presParOf" srcId="{B733FE36-7160-4901-8A5A-E3825FF9496F}" destId="{45CCE138-FB3D-4518-B6FA-165D77D6AFF0}" srcOrd="8" destOrd="0" presId="urn:microsoft.com/office/officeart/2005/8/layout/vProcess5"/>
    <dgm:cxn modelId="{8CA87C59-65F2-4782-BC3D-114793FBF6D2}" type="presParOf" srcId="{B733FE36-7160-4901-8A5A-E3825FF9496F}" destId="{559FFB46-1D1D-4A81-A87C-F2CCCDF212C7}" srcOrd="9" destOrd="0" presId="urn:microsoft.com/office/officeart/2005/8/layout/vProcess5"/>
    <dgm:cxn modelId="{FF10DB94-06F0-4D3B-A7EA-BFFCDDABC502}" type="presParOf" srcId="{B733FE36-7160-4901-8A5A-E3825FF9496F}" destId="{94272CF1-81FC-4ECF-933A-127E57F8762C}" srcOrd="10" destOrd="0" presId="urn:microsoft.com/office/officeart/2005/8/layout/vProcess5"/>
    <dgm:cxn modelId="{969554A6-F55D-4614-A2E1-EEBD45C9DB39}" type="presParOf" srcId="{B733FE36-7160-4901-8A5A-E3825FF9496F}" destId="{5182265C-0AC7-4516-8083-7D631B9C77A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106DAC-E4ED-4388-B32A-60CCCD4408C2}" type="doc">
      <dgm:prSet loTypeId="urn:microsoft.com/office/officeart/2005/8/layout/hList1" loCatId="list" qsTypeId="urn:microsoft.com/office/officeart/2005/8/quickstyle/simple5" qsCatId="simple" csTypeId="urn:microsoft.com/office/officeart/2005/8/colors/accent0_1" csCatId="mainScheme" phldr="1"/>
      <dgm:spPr/>
      <dgm:t>
        <a:bodyPr/>
        <a:lstStyle/>
        <a:p>
          <a:endParaRPr lang="zh-CN" altLang="en-US"/>
        </a:p>
      </dgm:t>
    </dgm:pt>
    <dgm:pt modelId="{6445CC47-2E7E-41B8-B428-EDDF1C3186ED}">
      <dgm:prSet phldrT="[文本]"/>
      <dgm:spPr/>
      <dgm:t>
        <a:bodyPr/>
        <a:lstStyle/>
        <a:p>
          <a:r>
            <a:rPr lang="zh-CN" altLang="en-US" b="0" dirty="0" smtClean="0">
              <a:solidFill>
                <a:schemeClr val="bg2">
                  <a:lumMod val="50000"/>
                </a:schemeClr>
              </a:solidFill>
            </a:rPr>
            <a:t>学习</a:t>
          </a:r>
          <a:endParaRPr lang="zh-CN" altLang="en-US" b="0" dirty="0">
            <a:solidFill>
              <a:schemeClr val="bg2">
                <a:lumMod val="50000"/>
              </a:schemeClr>
            </a:solidFill>
          </a:endParaRPr>
        </a:p>
      </dgm:t>
    </dgm:pt>
    <dgm:pt modelId="{7E07B707-0066-48C4-AF3E-CC062F09CE0E}" type="parTrans" cxnId="{BA58DEAE-44D1-4F58-805C-8AF39EF76315}">
      <dgm:prSet/>
      <dgm:spPr/>
      <dgm:t>
        <a:bodyPr/>
        <a:lstStyle/>
        <a:p>
          <a:endParaRPr lang="zh-CN" altLang="en-US" b="0">
            <a:solidFill>
              <a:schemeClr val="bg2">
                <a:lumMod val="50000"/>
              </a:schemeClr>
            </a:solidFill>
          </a:endParaRPr>
        </a:p>
      </dgm:t>
    </dgm:pt>
    <dgm:pt modelId="{35CFD56B-053D-468A-93F2-08E94EA14E7D}" type="sibTrans" cxnId="{BA58DEAE-44D1-4F58-805C-8AF39EF76315}">
      <dgm:prSet/>
      <dgm:spPr/>
      <dgm:t>
        <a:bodyPr/>
        <a:lstStyle/>
        <a:p>
          <a:endParaRPr lang="zh-CN" altLang="en-US" b="0">
            <a:solidFill>
              <a:schemeClr val="bg2">
                <a:lumMod val="50000"/>
              </a:schemeClr>
            </a:solidFill>
          </a:endParaRPr>
        </a:p>
      </dgm:t>
    </dgm:pt>
    <dgm:pt modelId="{02CBD1B7-5690-442E-B214-5128929BCBCF}">
      <dgm:prSet phldrT="[文本]" custT="1"/>
      <dgm:spPr/>
      <dgm:t>
        <a:bodyPr/>
        <a:lstStyle/>
        <a:p>
          <a:r>
            <a:rPr lang="en-US" altLang="zh-CN" sz="1800" b="0" dirty="0" smtClean="0">
              <a:solidFill>
                <a:schemeClr val="bg2">
                  <a:lumMod val="50000"/>
                </a:schemeClr>
              </a:solidFill>
            </a:rPr>
            <a:t> </a:t>
          </a:r>
          <a:r>
            <a:rPr lang="zh-CN" altLang="en-US" sz="1800" b="0" dirty="0" smtClean="0">
              <a:solidFill>
                <a:schemeClr val="bg2">
                  <a:lumMod val="50000"/>
                </a:schemeClr>
              </a:solidFill>
            </a:rPr>
            <a:t>熟悉业务与代码，节省成本</a:t>
          </a:r>
        </a:p>
      </dgm:t>
    </dgm:pt>
    <dgm:pt modelId="{55E50812-5825-4D7B-8946-3A497C2C97B7}" type="parTrans" cxnId="{4FAFD584-3DDD-4F12-8874-95013CD067C2}">
      <dgm:prSet/>
      <dgm:spPr/>
      <dgm:t>
        <a:bodyPr/>
        <a:lstStyle/>
        <a:p>
          <a:endParaRPr lang="zh-CN" altLang="en-US" b="0">
            <a:solidFill>
              <a:schemeClr val="bg2">
                <a:lumMod val="50000"/>
              </a:schemeClr>
            </a:solidFill>
          </a:endParaRPr>
        </a:p>
      </dgm:t>
    </dgm:pt>
    <dgm:pt modelId="{26DA3573-58EC-4A34-B9F8-36A2228CBD3B}" type="sibTrans" cxnId="{4FAFD584-3DDD-4F12-8874-95013CD067C2}">
      <dgm:prSet/>
      <dgm:spPr/>
      <dgm:t>
        <a:bodyPr/>
        <a:lstStyle/>
        <a:p>
          <a:endParaRPr lang="zh-CN" altLang="en-US" b="0">
            <a:solidFill>
              <a:schemeClr val="bg2">
                <a:lumMod val="50000"/>
              </a:schemeClr>
            </a:solidFill>
          </a:endParaRPr>
        </a:p>
      </dgm:t>
    </dgm:pt>
    <dgm:pt modelId="{398EC5A0-3DAA-493C-A389-976F5D29598A}">
      <dgm:prSet phldrT="[文本]" custT="1"/>
      <dgm:spPr/>
      <dgm:t>
        <a:bodyPr/>
        <a:lstStyle/>
        <a:p>
          <a:r>
            <a:rPr lang="zh-CN" altLang="en-US" sz="1800" b="0" dirty="0" smtClean="0">
              <a:solidFill>
                <a:schemeClr val="bg2">
                  <a:lumMod val="50000"/>
                </a:schemeClr>
              </a:solidFill>
            </a:rPr>
            <a:t>文档的落地，方便回顾与知识传递</a:t>
          </a:r>
        </a:p>
      </dgm:t>
    </dgm:pt>
    <dgm:pt modelId="{B83E41D7-9943-4A66-8FB7-F4F4A49D9973}" type="parTrans" cxnId="{E0B9DD45-ADA6-4108-8C58-733C201512FE}">
      <dgm:prSet/>
      <dgm:spPr/>
      <dgm:t>
        <a:bodyPr/>
        <a:lstStyle/>
        <a:p>
          <a:endParaRPr lang="zh-CN" altLang="en-US" b="0">
            <a:solidFill>
              <a:schemeClr val="bg2">
                <a:lumMod val="50000"/>
              </a:schemeClr>
            </a:solidFill>
          </a:endParaRPr>
        </a:p>
      </dgm:t>
    </dgm:pt>
    <dgm:pt modelId="{072572C0-877F-4E0D-8985-D893457EBD3C}" type="sibTrans" cxnId="{E0B9DD45-ADA6-4108-8C58-733C201512FE}">
      <dgm:prSet/>
      <dgm:spPr/>
      <dgm:t>
        <a:bodyPr/>
        <a:lstStyle/>
        <a:p>
          <a:endParaRPr lang="zh-CN" altLang="en-US" b="0">
            <a:solidFill>
              <a:schemeClr val="bg2">
                <a:lumMod val="50000"/>
              </a:schemeClr>
            </a:solidFill>
          </a:endParaRPr>
        </a:p>
      </dgm:t>
    </dgm:pt>
    <dgm:pt modelId="{4372C879-0AB1-4A58-91E5-78B15EFA0D4C}">
      <dgm:prSet phldrT="[文本]"/>
      <dgm:spPr/>
      <dgm:t>
        <a:bodyPr/>
        <a:lstStyle/>
        <a:p>
          <a:r>
            <a:rPr lang="zh-CN" altLang="en-US" b="0" dirty="0" smtClean="0">
              <a:solidFill>
                <a:schemeClr val="bg2">
                  <a:lumMod val="50000"/>
                </a:schemeClr>
              </a:solidFill>
            </a:rPr>
            <a:t>开发</a:t>
          </a:r>
          <a:endParaRPr lang="zh-CN" altLang="en-US" b="0" dirty="0">
            <a:solidFill>
              <a:schemeClr val="bg2">
                <a:lumMod val="50000"/>
              </a:schemeClr>
            </a:solidFill>
          </a:endParaRPr>
        </a:p>
      </dgm:t>
    </dgm:pt>
    <dgm:pt modelId="{8B80F96A-B586-487A-8B6B-0E3094DFB630}" type="parTrans" cxnId="{CC6BA0FB-F849-45C7-9ECA-45BB360DDD9A}">
      <dgm:prSet/>
      <dgm:spPr/>
      <dgm:t>
        <a:bodyPr/>
        <a:lstStyle/>
        <a:p>
          <a:endParaRPr lang="zh-CN" altLang="en-US" b="0">
            <a:solidFill>
              <a:schemeClr val="bg2">
                <a:lumMod val="50000"/>
              </a:schemeClr>
            </a:solidFill>
          </a:endParaRPr>
        </a:p>
      </dgm:t>
    </dgm:pt>
    <dgm:pt modelId="{02FBA697-1AF2-4743-8ECD-78DE6E0FF885}" type="sibTrans" cxnId="{CC6BA0FB-F849-45C7-9ECA-45BB360DDD9A}">
      <dgm:prSet/>
      <dgm:spPr/>
      <dgm:t>
        <a:bodyPr/>
        <a:lstStyle/>
        <a:p>
          <a:endParaRPr lang="zh-CN" altLang="en-US" b="0">
            <a:solidFill>
              <a:schemeClr val="bg2">
                <a:lumMod val="50000"/>
              </a:schemeClr>
            </a:solidFill>
          </a:endParaRPr>
        </a:p>
      </dgm:t>
    </dgm:pt>
    <dgm:pt modelId="{0576789A-9F8D-44B5-86D7-22B4CBEF1EE4}">
      <dgm:prSet phldrT="[文本]" custT="1"/>
      <dgm:spPr/>
      <dgm:t>
        <a:bodyPr/>
        <a:lstStyle/>
        <a:p>
          <a:r>
            <a:rPr lang="zh-CN" altLang="en-US" sz="1600" b="0" dirty="0" smtClean="0">
              <a:solidFill>
                <a:schemeClr val="bg2">
                  <a:lumMod val="50000"/>
                </a:schemeClr>
              </a:solidFill>
            </a:rPr>
            <a:t>单元测试：            良好习惯，             保证代码的质量</a:t>
          </a:r>
          <a:endParaRPr lang="zh-CN" altLang="en-US" sz="1600" b="0" dirty="0">
            <a:solidFill>
              <a:schemeClr val="bg2">
                <a:lumMod val="50000"/>
              </a:schemeClr>
            </a:solidFill>
          </a:endParaRPr>
        </a:p>
      </dgm:t>
    </dgm:pt>
    <dgm:pt modelId="{45864732-A1F9-443E-906E-B8A32C43EF8A}" type="parTrans" cxnId="{73D51C2D-7B1D-471E-995B-6591939D8EB5}">
      <dgm:prSet/>
      <dgm:spPr/>
      <dgm:t>
        <a:bodyPr/>
        <a:lstStyle/>
        <a:p>
          <a:endParaRPr lang="zh-CN" altLang="en-US" b="0">
            <a:solidFill>
              <a:schemeClr val="bg2">
                <a:lumMod val="50000"/>
              </a:schemeClr>
            </a:solidFill>
          </a:endParaRPr>
        </a:p>
      </dgm:t>
    </dgm:pt>
    <dgm:pt modelId="{5D59E869-77DE-46A4-8F87-9DEFB17124F2}" type="sibTrans" cxnId="{73D51C2D-7B1D-471E-995B-6591939D8EB5}">
      <dgm:prSet/>
      <dgm:spPr/>
      <dgm:t>
        <a:bodyPr/>
        <a:lstStyle/>
        <a:p>
          <a:endParaRPr lang="zh-CN" altLang="en-US" b="0">
            <a:solidFill>
              <a:schemeClr val="bg2">
                <a:lumMod val="50000"/>
              </a:schemeClr>
            </a:solidFill>
          </a:endParaRPr>
        </a:p>
      </dgm:t>
    </dgm:pt>
    <dgm:pt modelId="{9B930D8B-BE5B-4F34-A2B8-96975ECA94B9}">
      <dgm:prSet phldrT="[文本]" custT="1"/>
      <dgm:spPr/>
      <dgm:t>
        <a:bodyPr/>
        <a:lstStyle/>
        <a:p>
          <a:r>
            <a:rPr lang="zh-CN" altLang="en-US" sz="1600" b="0" dirty="0" smtClean="0">
              <a:solidFill>
                <a:schemeClr val="bg2">
                  <a:lumMod val="50000"/>
                </a:schemeClr>
              </a:solidFill>
            </a:rPr>
            <a:t>自动化用例：新知识，新技能，新理念，继续学习</a:t>
          </a:r>
          <a:endParaRPr lang="zh-CN" altLang="en-US" sz="1600" b="0" dirty="0">
            <a:solidFill>
              <a:schemeClr val="bg2">
                <a:lumMod val="50000"/>
              </a:schemeClr>
            </a:solidFill>
          </a:endParaRPr>
        </a:p>
      </dgm:t>
    </dgm:pt>
    <dgm:pt modelId="{79FC1779-BAB1-47DA-971F-CFB039DB6EB6}" type="parTrans" cxnId="{810F8DD4-0B6A-44A8-9EB2-BB41D8FC4888}">
      <dgm:prSet/>
      <dgm:spPr/>
      <dgm:t>
        <a:bodyPr/>
        <a:lstStyle/>
        <a:p>
          <a:endParaRPr lang="zh-CN" altLang="en-US" b="0">
            <a:solidFill>
              <a:schemeClr val="bg2">
                <a:lumMod val="50000"/>
              </a:schemeClr>
            </a:solidFill>
          </a:endParaRPr>
        </a:p>
      </dgm:t>
    </dgm:pt>
    <dgm:pt modelId="{913D221D-852B-4A9A-BB96-0E9B99E10B0E}" type="sibTrans" cxnId="{810F8DD4-0B6A-44A8-9EB2-BB41D8FC4888}">
      <dgm:prSet/>
      <dgm:spPr/>
      <dgm:t>
        <a:bodyPr/>
        <a:lstStyle/>
        <a:p>
          <a:endParaRPr lang="zh-CN" altLang="en-US" b="0">
            <a:solidFill>
              <a:schemeClr val="bg2">
                <a:lumMod val="50000"/>
              </a:schemeClr>
            </a:solidFill>
          </a:endParaRPr>
        </a:p>
      </dgm:t>
    </dgm:pt>
    <dgm:pt modelId="{479E0DB9-4375-49CB-91B6-9EA13FBF03F9}">
      <dgm:prSet phldrT="[文本]"/>
      <dgm:spPr/>
      <dgm:t>
        <a:bodyPr/>
        <a:lstStyle/>
        <a:p>
          <a:r>
            <a:rPr lang="zh-CN" altLang="en-US" b="0" dirty="0" smtClean="0">
              <a:solidFill>
                <a:schemeClr val="bg2">
                  <a:lumMod val="50000"/>
                </a:schemeClr>
              </a:solidFill>
            </a:rPr>
            <a:t>沟通</a:t>
          </a:r>
          <a:endParaRPr lang="zh-CN" altLang="en-US" b="0" dirty="0">
            <a:solidFill>
              <a:schemeClr val="bg2">
                <a:lumMod val="50000"/>
              </a:schemeClr>
            </a:solidFill>
          </a:endParaRPr>
        </a:p>
      </dgm:t>
    </dgm:pt>
    <dgm:pt modelId="{BD7D56A6-01CB-4D85-B81A-DFF448505B7C}" type="parTrans" cxnId="{9DBDB935-56F8-4788-8E9D-C021D14DD6C9}">
      <dgm:prSet/>
      <dgm:spPr/>
      <dgm:t>
        <a:bodyPr/>
        <a:lstStyle/>
        <a:p>
          <a:endParaRPr lang="zh-CN" altLang="en-US" b="0">
            <a:solidFill>
              <a:schemeClr val="bg2">
                <a:lumMod val="50000"/>
              </a:schemeClr>
            </a:solidFill>
          </a:endParaRPr>
        </a:p>
      </dgm:t>
    </dgm:pt>
    <dgm:pt modelId="{6D33904D-95E4-4C84-835F-897F46B17B40}" type="sibTrans" cxnId="{9DBDB935-56F8-4788-8E9D-C021D14DD6C9}">
      <dgm:prSet/>
      <dgm:spPr/>
      <dgm:t>
        <a:bodyPr/>
        <a:lstStyle/>
        <a:p>
          <a:endParaRPr lang="zh-CN" altLang="en-US" b="0">
            <a:solidFill>
              <a:schemeClr val="bg2">
                <a:lumMod val="50000"/>
              </a:schemeClr>
            </a:solidFill>
          </a:endParaRPr>
        </a:p>
      </dgm:t>
    </dgm:pt>
    <dgm:pt modelId="{734A4A5E-B95A-4F8B-9627-BF490E287712}">
      <dgm:prSet phldrT="[文本]" custT="1"/>
      <dgm:spPr/>
      <dgm:t>
        <a:bodyPr/>
        <a:lstStyle/>
        <a:p>
          <a:r>
            <a:rPr lang="zh-CN" altLang="en-US" sz="1600" b="0" dirty="0" smtClean="0">
              <a:solidFill>
                <a:schemeClr val="bg2">
                  <a:lumMod val="50000"/>
                </a:schemeClr>
              </a:solidFill>
            </a:rPr>
            <a:t>结对同事：            知识传递与学习</a:t>
          </a:r>
          <a:endParaRPr lang="zh-CN" altLang="en-US" sz="1600" b="0" dirty="0">
            <a:solidFill>
              <a:schemeClr val="bg2">
                <a:lumMod val="50000"/>
              </a:schemeClr>
            </a:solidFill>
          </a:endParaRPr>
        </a:p>
      </dgm:t>
    </dgm:pt>
    <dgm:pt modelId="{4089E352-73D5-42A2-9BFF-E3FEE8285E7E}" type="parTrans" cxnId="{B1C17340-5921-4FE0-B0CA-54A112F4766E}">
      <dgm:prSet/>
      <dgm:spPr/>
      <dgm:t>
        <a:bodyPr/>
        <a:lstStyle/>
        <a:p>
          <a:endParaRPr lang="zh-CN" altLang="en-US" b="0">
            <a:solidFill>
              <a:schemeClr val="bg2">
                <a:lumMod val="50000"/>
              </a:schemeClr>
            </a:solidFill>
          </a:endParaRPr>
        </a:p>
      </dgm:t>
    </dgm:pt>
    <dgm:pt modelId="{066616EB-FA9E-4730-B6F0-C61B6032DFA9}" type="sibTrans" cxnId="{B1C17340-5921-4FE0-B0CA-54A112F4766E}">
      <dgm:prSet/>
      <dgm:spPr/>
      <dgm:t>
        <a:bodyPr/>
        <a:lstStyle/>
        <a:p>
          <a:endParaRPr lang="zh-CN" altLang="en-US" b="0">
            <a:solidFill>
              <a:schemeClr val="bg2">
                <a:lumMod val="50000"/>
              </a:schemeClr>
            </a:solidFill>
          </a:endParaRPr>
        </a:p>
      </dgm:t>
    </dgm:pt>
    <dgm:pt modelId="{E2BC01F3-9A83-47FE-A2A2-279B7C65CCF1}">
      <dgm:prSet phldrT="[文本]" custT="1"/>
      <dgm:spPr/>
      <dgm:t>
        <a:bodyPr/>
        <a:lstStyle/>
        <a:p>
          <a:r>
            <a:rPr lang="zh-CN" altLang="en-US" sz="1600" b="0" dirty="0" smtClean="0">
              <a:solidFill>
                <a:schemeClr val="bg2">
                  <a:lumMod val="50000"/>
                </a:schemeClr>
              </a:solidFill>
            </a:rPr>
            <a:t>业务相关同事：    在遇到问题时需要先找相关人员确认，避免走弯路</a:t>
          </a:r>
          <a:endParaRPr lang="zh-CN" altLang="en-US" sz="1600" b="0" dirty="0">
            <a:solidFill>
              <a:schemeClr val="bg2">
                <a:lumMod val="50000"/>
              </a:schemeClr>
            </a:solidFill>
          </a:endParaRPr>
        </a:p>
      </dgm:t>
    </dgm:pt>
    <dgm:pt modelId="{76AA7A56-953F-4847-9A7B-25E63EE9DF45}" type="parTrans" cxnId="{B58251DB-3339-414F-955D-D52DCE0BDDB2}">
      <dgm:prSet/>
      <dgm:spPr/>
      <dgm:t>
        <a:bodyPr/>
        <a:lstStyle/>
        <a:p>
          <a:endParaRPr lang="zh-CN" altLang="en-US" b="0">
            <a:solidFill>
              <a:schemeClr val="bg2">
                <a:lumMod val="50000"/>
              </a:schemeClr>
            </a:solidFill>
          </a:endParaRPr>
        </a:p>
      </dgm:t>
    </dgm:pt>
    <dgm:pt modelId="{AFFBEDD1-3EED-4753-9670-064C4A206FB1}" type="sibTrans" cxnId="{B58251DB-3339-414F-955D-D52DCE0BDDB2}">
      <dgm:prSet/>
      <dgm:spPr/>
      <dgm:t>
        <a:bodyPr/>
        <a:lstStyle/>
        <a:p>
          <a:endParaRPr lang="zh-CN" altLang="en-US" b="0">
            <a:solidFill>
              <a:schemeClr val="bg2">
                <a:lumMod val="50000"/>
              </a:schemeClr>
            </a:solidFill>
          </a:endParaRPr>
        </a:p>
      </dgm:t>
    </dgm:pt>
    <dgm:pt modelId="{AAB0DF67-19F7-4E95-81DC-A3708280EA36}">
      <dgm:prSet phldrT="[文本]" custT="1"/>
      <dgm:spPr/>
      <dgm:t>
        <a:bodyPr/>
        <a:lstStyle/>
        <a:p>
          <a:r>
            <a:rPr lang="zh-CN" altLang="en-US" sz="1600" b="0" dirty="0" smtClean="0">
              <a:solidFill>
                <a:schemeClr val="bg2">
                  <a:lumMod val="50000"/>
                </a:schemeClr>
              </a:solidFill>
            </a:rPr>
            <a:t>业务代码：            开发的代码要符合交付的规范，开发技能有待继续提升</a:t>
          </a:r>
          <a:endParaRPr lang="zh-CN" altLang="en-US" sz="1600" b="0" dirty="0">
            <a:solidFill>
              <a:schemeClr val="bg2">
                <a:lumMod val="50000"/>
              </a:schemeClr>
            </a:solidFill>
          </a:endParaRPr>
        </a:p>
      </dgm:t>
    </dgm:pt>
    <dgm:pt modelId="{ADF2C5A8-EC48-4C2E-AEAA-5AE58933784D}" type="parTrans" cxnId="{24501546-34E3-4F36-AAED-C742AA9473FC}">
      <dgm:prSet/>
      <dgm:spPr/>
      <dgm:t>
        <a:bodyPr/>
        <a:lstStyle/>
        <a:p>
          <a:endParaRPr lang="zh-CN" altLang="en-US" b="0">
            <a:solidFill>
              <a:schemeClr val="bg2">
                <a:lumMod val="50000"/>
              </a:schemeClr>
            </a:solidFill>
          </a:endParaRPr>
        </a:p>
      </dgm:t>
    </dgm:pt>
    <dgm:pt modelId="{5279FD08-E029-41EF-8E21-6444BDD82B52}" type="sibTrans" cxnId="{24501546-34E3-4F36-AAED-C742AA9473FC}">
      <dgm:prSet/>
      <dgm:spPr/>
      <dgm:t>
        <a:bodyPr/>
        <a:lstStyle/>
        <a:p>
          <a:endParaRPr lang="zh-CN" altLang="en-US" b="0">
            <a:solidFill>
              <a:schemeClr val="bg2">
                <a:lumMod val="50000"/>
              </a:schemeClr>
            </a:solidFill>
          </a:endParaRPr>
        </a:p>
      </dgm:t>
    </dgm:pt>
    <dgm:pt modelId="{324B95F5-F303-44E4-BB90-E35E0611C2B2}">
      <dgm:prSet phldrT="[文本]" custT="1"/>
      <dgm:spPr/>
      <dgm:t>
        <a:bodyPr/>
        <a:lstStyle/>
        <a:p>
          <a:r>
            <a:rPr lang="zh-CN" altLang="en-US" sz="1600" b="0" dirty="0" smtClean="0">
              <a:solidFill>
                <a:schemeClr val="bg2">
                  <a:lumMod val="50000"/>
                </a:schemeClr>
              </a:solidFill>
            </a:rPr>
            <a:t>问题反馈：            遇到风险要反馈上级，以免耽误进度。</a:t>
          </a:r>
          <a:endParaRPr lang="zh-CN" altLang="en-US" sz="1600" b="0" dirty="0">
            <a:solidFill>
              <a:schemeClr val="bg2">
                <a:lumMod val="50000"/>
              </a:schemeClr>
            </a:solidFill>
          </a:endParaRPr>
        </a:p>
      </dgm:t>
    </dgm:pt>
    <dgm:pt modelId="{71EE93EC-3F10-43C3-9FAD-8E365AC5C75E}" type="parTrans" cxnId="{7EF33B55-A4B2-4939-8E3D-5202D01B489E}">
      <dgm:prSet/>
      <dgm:spPr/>
      <dgm:t>
        <a:bodyPr/>
        <a:lstStyle/>
        <a:p>
          <a:endParaRPr lang="zh-CN" altLang="en-US" b="0">
            <a:solidFill>
              <a:schemeClr val="bg2">
                <a:lumMod val="50000"/>
              </a:schemeClr>
            </a:solidFill>
          </a:endParaRPr>
        </a:p>
      </dgm:t>
    </dgm:pt>
    <dgm:pt modelId="{03049920-6971-4AF7-A923-F873D6314A02}" type="sibTrans" cxnId="{7EF33B55-A4B2-4939-8E3D-5202D01B489E}">
      <dgm:prSet/>
      <dgm:spPr/>
      <dgm:t>
        <a:bodyPr/>
        <a:lstStyle/>
        <a:p>
          <a:endParaRPr lang="zh-CN" altLang="en-US" b="0">
            <a:solidFill>
              <a:schemeClr val="bg2">
                <a:lumMod val="50000"/>
              </a:schemeClr>
            </a:solidFill>
          </a:endParaRPr>
        </a:p>
      </dgm:t>
    </dgm:pt>
    <dgm:pt modelId="{DDC50AE6-5C66-42B2-8B97-CA1B963047D1}" type="pres">
      <dgm:prSet presAssocID="{9C106DAC-E4ED-4388-B32A-60CCCD4408C2}" presName="Name0" presStyleCnt="0">
        <dgm:presLayoutVars>
          <dgm:dir/>
          <dgm:animLvl val="lvl"/>
          <dgm:resizeHandles val="exact"/>
        </dgm:presLayoutVars>
      </dgm:prSet>
      <dgm:spPr/>
      <dgm:t>
        <a:bodyPr/>
        <a:lstStyle/>
        <a:p>
          <a:endParaRPr lang="zh-CN" altLang="en-US"/>
        </a:p>
      </dgm:t>
    </dgm:pt>
    <dgm:pt modelId="{3BA8E454-FABA-44BB-9803-48A0A937BB46}" type="pres">
      <dgm:prSet presAssocID="{6445CC47-2E7E-41B8-B428-EDDF1C3186ED}" presName="composite" presStyleCnt="0"/>
      <dgm:spPr/>
    </dgm:pt>
    <dgm:pt modelId="{597C7B15-19D9-49A5-A228-4B80DE7F59B4}" type="pres">
      <dgm:prSet presAssocID="{6445CC47-2E7E-41B8-B428-EDDF1C3186ED}" presName="parTx" presStyleLbl="alignNode1" presStyleIdx="0" presStyleCnt="3">
        <dgm:presLayoutVars>
          <dgm:chMax val="0"/>
          <dgm:chPref val="0"/>
          <dgm:bulletEnabled val="1"/>
        </dgm:presLayoutVars>
      </dgm:prSet>
      <dgm:spPr/>
      <dgm:t>
        <a:bodyPr/>
        <a:lstStyle/>
        <a:p>
          <a:endParaRPr lang="zh-CN" altLang="en-US"/>
        </a:p>
      </dgm:t>
    </dgm:pt>
    <dgm:pt modelId="{CEEA12CF-0C1C-4C8B-8F7D-2EC850DE58BD}" type="pres">
      <dgm:prSet presAssocID="{6445CC47-2E7E-41B8-B428-EDDF1C3186ED}" presName="desTx" presStyleLbl="alignAccFollowNode1" presStyleIdx="0" presStyleCnt="3">
        <dgm:presLayoutVars>
          <dgm:bulletEnabled val="1"/>
        </dgm:presLayoutVars>
      </dgm:prSet>
      <dgm:spPr/>
      <dgm:t>
        <a:bodyPr/>
        <a:lstStyle/>
        <a:p>
          <a:endParaRPr lang="zh-CN" altLang="en-US"/>
        </a:p>
      </dgm:t>
    </dgm:pt>
    <dgm:pt modelId="{4A71958E-A744-4684-8950-6DC5A0B0D43B}" type="pres">
      <dgm:prSet presAssocID="{35CFD56B-053D-468A-93F2-08E94EA14E7D}" presName="space" presStyleCnt="0"/>
      <dgm:spPr/>
    </dgm:pt>
    <dgm:pt modelId="{48D9CEA8-5D9D-4529-890D-2E5E3A06569E}" type="pres">
      <dgm:prSet presAssocID="{4372C879-0AB1-4A58-91E5-78B15EFA0D4C}" presName="composite" presStyleCnt="0"/>
      <dgm:spPr/>
    </dgm:pt>
    <dgm:pt modelId="{F8E3E7E7-1A4F-4EAD-A9F9-B87DA8E597DF}" type="pres">
      <dgm:prSet presAssocID="{4372C879-0AB1-4A58-91E5-78B15EFA0D4C}" presName="parTx" presStyleLbl="alignNode1" presStyleIdx="1" presStyleCnt="3">
        <dgm:presLayoutVars>
          <dgm:chMax val="0"/>
          <dgm:chPref val="0"/>
          <dgm:bulletEnabled val="1"/>
        </dgm:presLayoutVars>
      </dgm:prSet>
      <dgm:spPr/>
      <dgm:t>
        <a:bodyPr/>
        <a:lstStyle/>
        <a:p>
          <a:endParaRPr lang="zh-CN" altLang="en-US"/>
        </a:p>
      </dgm:t>
    </dgm:pt>
    <dgm:pt modelId="{AA539FD2-67E5-4C33-9F28-18A927793909}" type="pres">
      <dgm:prSet presAssocID="{4372C879-0AB1-4A58-91E5-78B15EFA0D4C}" presName="desTx" presStyleLbl="alignAccFollowNode1" presStyleIdx="1" presStyleCnt="3">
        <dgm:presLayoutVars>
          <dgm:bulletEnabled val="1"/>
        </dgm:presLayoutVars>
      </dgm:prSet>
      <dgm:spPr/>
      <dgm:t>
        <a:bodyPr/>
        <a:lstStyle/>
        <a:p>
          <a:endParaRPr lang="zh-CN" altLang="en-US"/>
        </a:p>
      </dgm:t>
    </dgm:pt>
    <dgm:pt modelId="{05FDC126-CBBC-4D79-A2EB-1BC2E5E54E55}" type="pres">
      <dgm:prSet presAssocID="{02FBA697-1AF2-4743-8ECD-78DE6E0FF885}" presName="space" presStyleCnt="0"/>
      <dgm:spPr/>
    </dgm:pt>
    <dgm:pt modelId="{441329E3-EE5B-4115-95DC-1C2035886CFD}" type="pres">
      <dgm:prSet presAssocID="{479E0DB9-4375-49CB-91B6-9EA13FBF03F9}" presName="composite" presStyleCnt="0"/>
      <dgm:spPr/>
    </dgm:pt>
    <dgm:pt modelId="{2A8BC335-ECA0-4200-B809-A6E38BDEE0B5}" type="pres">
      <dgm:prSet presAssocID="{479E0DB9-4375-49CB-91B6-9EA13FBF03F9}" presName="parTx" presStyleLbl="alignNode1" presStyleIdx="2" presStyleCnt="3">
        <dgm:presLayoutVars>
          <dgm:chMax val="0"/>
          <dgm:chPref val="0"/>
          <dgm:bulletEnabled val="1"/>
        </dgm:presLayoutVars>
      </dgm:prSet>
      <dgm:spPr/>
      <dgm:t>
        <a:bodyPr/>
        <a:lstStyle/>
        <a:p>
          <a:endParaRPr lang="zh-CN" altLang="en-US"/>
        </a:p>
      </dgm:t>
    </dgm:pt>
    <dgm:pt modelId="{8B4AD0D5-0574-4950-89BC-60C4A70B2F53}" type="pres">
      <dgm:prSet presAssocID="{479E0DB9-4375-49CB-91B6-9EA13FBF03F9}" presName="desTx" presStyleLbl="alignAccFollowNode1" presStyleIdx="2" presStyleCnt="3">
        <dgm:presLayoutVars>
          <dgm:bulletEnabled val="1"/>
        </dgm:presLayoutVars>
      </dgm:prSet>
      <dgm:spPr/>
      <dgm:t>
        <a:bodyPr/>
        <a:lstStyle/>
        <a:p>
          <a:endParaRPr lang="zh-CN" altLang="en-US"/>
        </a:p>
      </dgm:t>
    </dgm:pt>
  </dgm:ptLst>
  <dgm:cxnLst>
    <dgm:cxn modelId="{9DBDB935-56F8-4788-8E9D-C021D14DD6C9}" srcId="{9C106DAC-E4ED-4388-B32A-60CCCD4408C2}" destId="{479E0DB9-4375-49CB-91B6-9EA13FBF03F9}" srcOrd="2" destOrd="0" parTransId="{BD7D56A6-01CB-4D85-B81A-DFF448505B7C}" sibTransId="{6D33904D-95E4-4C84-835F-897F46B17B40}"/>
    <dgm:cxn modelId="{63291141-02B5-4A76-9FF2-34C0B1D0E38C}" type="presOf" srcId="{AAB0DF67-19F7-4E95-81DC-A3708280EA36}" destId="{AA539FD2-67E5-4C33-9F28-18A927793909}" srcOrd="0" destOrd="0" presId="urn:microsoft.com/office/officeart/2005/8/layout/hList1"/>
    <dgm:cxn modelId="{73D51C2D-7B1D-471E-995B-6591939D8EB5}" srcId="{4372C879-0AB1-4A58-91E5-78B15EFA0D4C}" destId="{0576789A-9F8D-44B5-86D7-22B4CBEF1EE4}" srcOrd="1" destOrd="0" parTransId="{45864732-A1F9-443E-906E-B8A32C43EF8A}" sibTransId="{5D59E869-77DE-46A4-8F87-9DEFB17124F2}"/>
    <dgm:cxn modelId="{B1C17340-5921-4FE0-B0CA-54A112F4766E}" srcId="{479E0DB9-4375-49CB-91B6-9EA13FBF03F9}" destId="{734A4A5E-B95A-4F8B-9627-BF490E287712}" srcOrd="0" destOrd="0" parTransId="{4089E352-73D5-42A2-9BFF-E3FEE8285E7E}" sibTransId="{066616EB-FA9E-4730-B6F0-C61B6032DFA9}"/>
    <dgm:cxn modelId="{8D1BC405-B420-4B14-83C0-FEDC8E66B86B}" type="presOf" srcId="{4372C879-0AB1-4A58-91E5-78B15EFA0D4C}" destId="{F8E3E7E7-1A4F-4EAD-A9F9-B87DA8E597DF}" srcOrd="0" destOrd="0" presId="urn:microsoft.com/office/officeart/2005/8/layout/hList1"/>
    <dgm:cxn modelId="{BA58DEAE-44D1-4F58-805C-8AF39EF76315}" srcId="{9C106DAC-E4ED-4388-B32A-60CCCD4408C2}" destId="{6445CC47-2E7E-41B8-B428-EDDF1C3186ED}" srcOrd="0" destOrd="0" parTransId="{7E07B707-0066-48C4-AF3E-CC062F09CE0E}" sibTransId="{35CFD56B-053D-468A-93F2-08E94EA14E7D}"/>
    <dgm:cxn modelId="{593813C5-450A-4AAB-AF8F-141EBA28D1BD}" type="presOf" srcId="{479E0DB9-4375-49CB-91B6-9EA13FBF03F9}" destId="{2A8BC335-ECA0-4200-B809-A6E38BDEE0B5}" srcOrd="0" destOrd="0" presId="urn:microsoft.com/office/officeart/2005/8/layout/hList1"/>
    <dgm:cxn modelId="{7EF33B55-A4B2-4939-8E3D-5202D01B489E}" srcId="{479E0DB9-4375-49CB-91B6-9EA13FBF03F9}" destId="{324B95F5-F303-44E4-BB90-E35E0611C2B2}" srcOrd="2" destOrd="0" parTransId="{71EE93EC-3F10-43C3-9FAD-8E365AC5C75E}" sibTransId="{03049920-6971-4AF7-A923-F873D6314A02}"/>
    <dgm:cxn modelId="{CC6BA0FB-F849-45C7-9ECA-45BB360DDD9A}" srcId="{9C106DAC-E4ED-4388-B32A-60CCCD4408C2}" destId="{4372C879-0AB1-4A58-91E5-78B15EFA0D4C}" srcOrd="1" destOrd="0" parTransId="{8B80F96A-B586-487A-8B6B-0E3094DFB630}" sibTransId="{02FBA697-1AF2-4743-8ECD-78DE6E0FF885}"/>
    <dgm:cxn modelId="{24501546-34E3-4F36-AAED-C742AA9473FC}" srcId="{4372C879-0AB1-4A58-91E5-78B15EFA0D4C}" destId="{AAB0DF67-19F7-4E95-81DC-A3708280EA36}" srcOrd="0" destOrd="0" parTransId="{ADF2C5A8-EC48-4C2E-AEAA-5AE58933784D}" sibTransId="{5279FD08-E029-41EF-8E21-6444BDD82B52}"/>
    <dgm:cxn modelId="{38914F32-99B2-4B8B-A5C7-53851BE9E2FD}" type="presOf" srcId="{9C106DAC-E4ED-4388-B32A-60CCCD4408C2}" destId="{DDC50AE6-5C66-42B2-8B97-CA1B963047D1}" srcOrd="0" destOrd="0" presId="urn:microsoft.com/office/officeart/2005/8/layout/hList1"/>
    <dgm:cxn modelId="{A05F3223-F90E-4C82-B1AF-85C82666A121}" type="presOf" srcId="{9B930D8B-BE5B-4F34-A2B8-96975ECA94B9}" destId="{AA539FD2-67E5-4C33-9F28-18A927793909}" srcOrd="0" destOrd="2" presId="urn:microsoft.com/office/officeart/2005/8/layout/hList1"/>
    <dgm:cxn modelId="{975D3C4E-7567-476E-8590-68CCAD139567}" type="presOf" srcId="{02CBD1B7-5690-442E-B214-5128929BCBCF}" destId="{CEEA12CF-0C1C-4C8B-8F7D-2EC850DE58BD}" srcOrd="0" destOrd="0" presId="urn:microsoft.com/office/officeart/2005/8/layout/hList1"/>
    <dgm:cxn modelId="{813D8486-1E35-4614-9CCD-905FF7493C4B}" type="presOf" srcId="{6445CC47-2E7E-41B8-B428-EDDF1C3186ED}" destId="{597C7B15-19D9-49A5-A228-4B80DE7F59B4}" srcOrd="0" destOrd="0" presId="urn:microsoft.com/office/officeart/2005/8/layout/hList1"/>
    <dgm:cxn modelId="{B58251DB-3339-414F-955D-D52DCE0BDDB2}" srcId="{479E0DB9-4375-49CB-91B6-9EA13FBF03F9}" destId="{E2BC01F3-9A83-47FE-A2A2-279B7C65CCF1}" srcOrd="1" destOrd="0" parTransId="{76AA7A56-953F-4847-9A7B-25E63EE9DF45}" sibTransId="{AFFBEDD1-3EED-4753-9670-064C4A206FB1}"/>
    <dgm:cxn modelId="{4FAFD584-3DDD-4F12-8874-95013CD067C2}" srcId="{6445CC47-2E7E-41B8-B428-EDDF1C3186ED}" destId="{02CBD1B7-5690-442E-B214-5128929BCBCF}" srcOrd="0" destOrd="0" parTransId="{55E50812-5825-4D7B-8946-3A497C2C97B7}" sibTransId="{26DA3573-58EC-4A34-B9F8-36A2228CBD3B}"/>
    <dgm:cxn modelId="{810F8DD4-0B6A-44A8-9EB2-BB41D8FC4888}" srcId="{4372C879-0AB1-4A58-91E5-78B15EFA0D4C}" destId="{9B930D8B-BE5B-4F34-A2B8-96975ECA94B9}" srcOrd="2" destOrd="0" parTransId="{79FC1779-BAB1-47DA-971F-CFB039DB6EB6}" sibTransId="{913D221D-852B-4A9A-BB96-0E9B99E10B0E}"/>
    <dgm:cxn modelId="{06648956-10D6-435A-8D69-F3CEB1D2907E}" type="presOf" srcId="{398EC5A0-3DAA-493C-A389-976F5D29598A}" destId="{CEEA12CF-0C1C-4C8B-8F7D-2EC850DE58BD}" srcOrd="0" destOrd="1" presId="urn:microsoft.com/office/officeart/2005/8/layout/hList1"/>
    <dgm:cxn modelId="{E9F54316-943A-44FA-997B-C3B3039B270E}" type="presOf" srcId="{324B95F5-F303-44E4-BB90-E35E0611C2B2}" destId="{8B4AD0D5-0574-4950-89BC-60C4A70B2F53}" srcOrd="0" destOrd="2" presId="urn:microsoft.com/office/officeart/2005/8/layout/hList1"/>
    <dgm:cxn modelId="{E0B9DD45-ADA6-4108-8C58-733C201512FE}" srcId="{6445CC47-2E7E-41B8-B428-EDDF1C3186ED}" destId="{398EC5A0-3DAA-493C-A389-976F5D29598A}" srcOrd="1" destOrd="0" parTransId="{B83E41D7-9943-4A66-8FB7-F4F4A49D9973}" sibTransId="{072572C0-877F-4E0D-8985-D893457EBD3C}"/>
    <dgm:cxn modelId="{5592E8A8-B565-4B43-821D-0E015B8A7450}" type="presOf" srcId="{0576789A-9F8D-44B5-86D7-22B4CBEF1EE4}" destId="{AA539FD2-67E5-4C33-9F28-18A927793909}" srcOrd="0" destOrd="1" presId="urn:microsoft.com/office/officeart/2005/8/layout/hList1"/>
    <dgm:cxn modelId="{348D8B54-7920-402F-88E3-F4F63FF7D80E}" type="presOf" srcId="{E2BC01F3-9A83-47FE-A2A2-279B7C65CCF1}" destId="{8B4AD0D5-0574-4950-89BC-60C4A70B2F53}" srcOrd="0" destOrd="1" presId="urn:microsoft.com/office/officeart/2005/8/layout/hList1"/>
    <dgm:cxn modelId="{B8DE6C99-8EBB-4132-8E29-D57F20D38F9F}" type="presOf" srcId="{734A4A5E-B95A-4F8B-9627-BF490E287712}" destId="{8B4AD0D5-0574-4950-89BC-60C4A70B2F53}" srcOrd="0" destOrd="0" presId="urn:microsoft.com/office/officeart/2005/8/layout/hList1"/>
    <dgm:cxn modelId="{3DD6A719-34D4-48A2-A575-FDF25E65225F}" type="presParOf" srcId="{DDC50AE6-5C66-42B2-8B97-CA1B963047D1}" destId="{3BA8E454-FABA-44BB-9803-48A0A937BB46}" srcOrd="0" destOrd="0" presId="urn:microsoft.com/office/officeart/2005/8/layout/hList1"/>
    <dgm:cxn modelId="{D6FD476D-8DF6-4ED0-9A6F-1D8A321CDAD8}" type="presParOf" srcId="{3BA8E454-FABA-44BB-9803-48A0A937BB46}" destId="{597C7B15-19D9-49A5-A228-4B80DE7F59B4}" srcOrd="0" destOrd="0" presId="urn:microsoft.com/office/officeart/2005/8/layout/hList1"/>
    <dgm:cxn modelId="{D28C981E-98CE-4F24-AA25-19CEE6E4638C}" type="presParOf" srcId="{3BA8E454-FABA-44BB-9803-48A0A937BB46}" destId="{CEEA12CF-0C1C-4C8B-8F7D-2EC850DE58BD}" srcOrd="1" destOrd="0" presId="urn:microsoft.com/office/officeart/2005/8/layout/hList1"/>
    <dgm:cxn modelId="{39F500CB-3E95-4805-8CD5-23EBA15556EB}" type="presParOf" srcId="{DDC50AE6-5C66-42B2-8B97-CA1B963047D1}" destId="{4A71958E-A744-4684-8950-6DC5A0B0D43B}" srcOrd="1" destOrd="0" presId="urn:microsoft.com/office/officeart/2005/8/layout/hList1"/>
    <dgm:cxn modelId="{50D06A67-0C39-4F3F-B2C7-34F321398B29}" type="presParOf" srcId="{DDC50AE6-5C66-42B2-8B97-CA1B963047D1}" destId="{48D9CEA8-5D9D-4529-890D-2E5E3A06569E}" srcOrd="2" destOrd="0" presId="urn:microsoft.com/office/officeart/2005/8/layout/hList1"/>
    <dgm:cxn modelId="{3902FB02-E5BE-4163-9B25-ADA522201CF0}" type="presParOf" srcId="{48D9CEA8-5D9D-4529-890D-2E5E3A06569E}" destId="{F8E3E7E7-1A4F-4EAD-A9F9-B87DA8E597DF}" srcOrd="0" destOrd="0" presId="urn:microsoft.com/office/officeart/2005/8/layout/hList1"/>
    <dgm:cxn modelId="{4E70AB9D-BD86-4C39-B8F6-5208B1355F69}" type="presParOf" srcId="{48D9CEA8-5D9D-4529-890D-2E5E3A06569E}" destId="{AA539FD2-67E5-4C33-9F28-18A927793909}" srcOrd="1" destOrd="0" presId="urn:microsoft.com/office/officeart/2005/8/layout/hList1"/>
    <dgm:cxn modelId="{7A007936-4D9D-4815-B818-DB4EA66D9125}" type="presParOf" srcId="{DDC50AE6-5C66-42B2-8B97-CA1B963047D1}" destId="{05FDC126-CBBC-4D79-A2EB-1BC2E5E54E55}" srcOrd="3" destOrd="0" presId="urn:microsoft.com/office/officeart/2005/8/layout/hList1"/>
    <dgm:cxn modelId="{9B626887-7EB8-4A21-B598-A08519E0F438}" type="presParOf" srcId="{DDC50AE6-5C66-42B2-8B97-CA1B963047D1}" destId="{441329E3-EE5B-4115-95DC-1C2035886CFD}" srcOrd="4" destOrd="0" presId="urn:microsoft.com/office/officeart/2005/8/layout/hList1"/>
    <dgm:cxn modelId="{0BA3EBC7-3454-4E3D-BC13-969867677FEB}" type="presParOf" srcId="{441329E3-EE5B-4115-95DC-1C2035886CFD}" destId="{2A8BC335-ECA0-4200-B809-A6E38BDEE0B5}" srcOrd="0" destOrd="0" presId="urn:microsoft.com/office/officeart/2005/8/layout/hList1"/>
    <dgm:cxn modelId="{42329FD8-9EC2-486C-9334-8406F184EE00}" type="presParOf" srcId="{441329E3-EE5B-4115-95DC-1C2035886CFD}" destId="{8B4AD0D5-0574-4950-89BC-60C4A70B2F5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1FFD06-3AE2-48C5-BDB4-0C6D30C6CA24}" type="doc">
      <dgm:prSet loTypeId="urn:microsoft.com/office/officeart/2005/8/layout/radial4" loCatId="relationship" qsTypeId="urn:microsoft.com/office/officeart/2005/8/quickstyle/simple1" qsCatId="simple" csTypeId="urn:microsoft.com/office/officeart/2005/8/colors/accent2_1" csCatId="accent2" phldr="1"/>
      <dgm:spPr/>
      <dgm:t>
        <a:bodyPr/>
        <a:lstStyle/>
        <a:p>
          <a:endParaRPr lang="zh-CN" altLang="en-US"/>
        </a:p>
      </dgm:t>
    </dgm:pt>
    <dgm:pt modelId="{402E5E02-B49B-4D53-B266-5DC9CD9F3D7B}">
      <dgm:prSet phldrT="[文本]"/>
      <dgm:spPr/>
      <dgm:t>
        <a:bodyPr/>
        <a:lstStyle/>
        <a:p>
          <a:r>
            <a:rPr lang="zh-CN" altLang="en-US" b="0" dirty="0" smtClean="0">
              <a:solidFill>
                <a:schemeClr val="bg2">
                  <a:lumMod val="50000"/>
                </a:schemeClr>
              </a:solidFill>
            </a:rPr>
            <a:t>有效率</a:t>
          </a:r>
          <a:endParaRPr lang="en-US" altLang="zh-CN" b="0" dirty="0" smtClean="0">
            <a:solidFill>
              <a:schemeClr val="bg2">
                <a:lumMod val="50000"/>
              </a:schemeClr>
            </a:solidFill>
          </a:endParaRPr>
        </a:p>
        <a:p>
          <a:r>
            <a:rPr lang="zh-CN" altLang="en-US" b="0" dirty="0" smtClean="0">
              <a:solidFill>
                <a:schemeClr val="bg2">
                  <a:lumMod val="50000"/>
                </a:schemeClr>
              </a:solidFill>
            </a:rPr>
            <a:t>有价值</a:t>
          </a:r>
          <a:endParaRPr lang="en-US" altLang="zh-CN" b="0" dirty="0" smtClean="0">
            <a:solidFill>
              <a:schemeClr val="bg2">
                <a:lumMod val="50000"/>
              </a:schemeClr>
            </a:solidFill>
          </a:endParaRPr>
        </a:p>
        <a:p>
          <a:r>
            <a:rPr lang="zh-CN" altLang="en-US" b="0" dirty="0" smtClean="0">
              <a:solidFill>
                <a:schemeClr val="bg2">
                  <a:lumMod val="50000"/>
                </a:schemeClr>
              </a:solidFill>
            </a:rPr>
            <a:t>有收获</a:t>
          </a:r>
          <a:endParaRPr lang="zh-CN" altLang="en-US" b="0" dirty="0">
            <a:solidFill>
              <a:schemeClr val="bg2">
                <a:lumMod val="50000"/>
              </a:schemeClr>
            </a:solidFill>
          </a:endParaRPr>
        </a:p>
      </dgm:t>
    </dgm:pt>
    <dgm:pt modelId="{AADC2356-98BA-44F3-955B-D36E02F48483}" type="parTrans" cxnId="{F2504BB1-409E-41EE-BDEC-57B69B81034D}">
      <dgm:prSet/>
      <dgm:spPr/>
      <dgm:t>
        <a:bodyPr/>
        <a:lstStyle/>
        <a:p>
          <a:endParaRPr lang="zh-CN" altLang="en-US" b="0">
            <a:solidFill>
              <a:schemeClr val="bg2">
                <a:lumMod val="50000"/>
              </a:schemeClr>
            </a:solidFill>
          </a:endParaRPr>
        </a:p>
      </dgm:t>
    </dgm:pt>
    <dgm:pt modelId="{8499FC97-D569-4BC1-A2AC-9BED041F819A}" type="sibTrans" cxnId="{F2504BB1-409E-41EE-BDEC-57B69B81034D}">
      <dgm:prSet/>
      <dgm:spPr/>
      <dgm:t>
        <a:bodyPr/>
        <a:lstStyle/>
        <a:p>
          <a:endParaRPr lang="zh-CN" altLang="en-US" b="0">
            <a:solidFill>
              <a:schemeClr val="bg2">
                <a:lumMod val="50000"/>
              </a:schemeClr>
            </a:solidFill>
          </a:endParaRPr>
        </a:p>
      </dgm:t>
    </dgm:pt>
    <dgm:pt modelId="{1905607C-7A0C-4EC0-BD00-5C174FD01755}">
      <dgm:prSet phldrT="[文本]"/>
      <dgm:spPr/>
      <dgm:t>
        <a:bodyPr/>
        <a:lstStyle/>
        <a:p>
          <a:r>
            <a:rPr lang="zh-CN" altLang="en-US" b="0" dirty="0" smtClean="0">
              <a:solidFill>
                <a:schemeClr val="bg2">
                  <a:lumMod val="50000"/>
                </a:schemeClr>
              </a:solidFill>
            </a:rPr>
            <a:t>待完成的任务按照</a:t>
          </a:r>
          <a:r>
            <a:rPr lang="zh-CN" altLang="en-US" b="1" dirty="0" smtClean="0">
              <a:solidFill>
                <a:schemeClr val="bg2">
                  <a:lumMod val="50000"/>
                </a:schemeClr>
              </a:solidFill>
            </a:rPr>
            <a:t>优先级、按时</a:t>
          </a:r>
          <a:r>
            <a:rPr lang="zh-CN" altLang="en-US" b="0" dirty="0" smtClean="0">
              <a:solidFill>
                <a:schemeClr val="bg2">
                  <a:lumMod val="50000"/>
                </a:schemeClr>
              </a:solidFill>
            </a:rPr>
            <a:t>完成</a:t>
          </a:r>
          <a:endParaRPr lang="en-US" altLang="zh-CN" b="0" dirty="0" smtClean="0">
            <a:solidFill>
              <a:schemeClr val="bg2">
                <a:lumMod val="50000"/>
              </a:schemeClr>
            </a:solidFill>
          </a:endParaRPr>
        </a:p>
      </dgm:t>
    </dgm:pt>
    <dgm:pt modelId="{9F14B9E1-891A-4EA7-AAFB-05DEB2F4056C}" type="parTrans" cxnId="{2664ACFE-7461-445A-AEEF-DA18D611ADCE}">
      <dgm:prSet/>
      <dgm:spPr/>
      <dgm:t>
        <a:bodyPr/>
        <a:lstStyle/>
        <a:p>
          <a:endParaRPr lang="zh-CN" altLang="en-US" b="0">
            <a:solidFill>
              <a:schemeClr val="bg2">
                <a:lumMod val="50000"/>
              </a:schemeClr>
            </a:solidFill>
          </a:endParaRPr>
        </a:p>
      </dgm:t>
    </dgm:pt>
    <dgm:pt modelId="{D6903FF0-81B1-48D6-9DAD-724318BAE94C}" type="sibTrans" cxnId="{2664ACFE-7461-445A-AEEF-DA18D611ADCE}">
      <dgm:prSet/>
      <dgm:spPr/>
      <dgm:t>
        <a:bodyPr/>
        <a:lstStyle/>
        <a:p>
          <a:endParaRPr lang="zh-CN" altLang="en-US" b="0">
            <a:solidFill>
              <a:schemeClr val="bg2">
                <a:lumMod val="50000"/>
              </a:schemeClr>
            </a:solidFill>
          </a:endParaRPr>
        </a:p>
      </dgm:t>
    </dgm:pt>
    <dgm:pt modelId="{DFC10DF4-1AF8-4503-8A74-FAF30ACE163C}">
      <dgm:prSet phldrT="[文本]"/>
      <dgm:spPr/>
      <dgm:t>
        <a:bodyPr/>
        <a:lstStyle/>
        <a:p>
          <a:r>
            <a:rPr lang="zh-CN" altLang="en-US" b="0" dirty="0" smtClean="0">
              <a:solidFill>
                <a:schemeClr val="bg2">
                  <a:lumMod val="50000"/>
                </a:schemeClr>
              </a:solidFill>
            </a:rPr>
            <a:t>学习</a:t>
          </a:r>
          <a:r>
            <a:rPr lang="en-US" altLang="zh-CN" b="1" dirty="0" smtClean="0">
              <a:solidFill>
                <a:schemeClr val="bg2">
                  <a:lumMod val="50000"/>
                </a:schemeClr>
              </a:solidFill>
            </a:rPr>
            <a:t>Clean Code</a:t>
          </a:r>
          <a:r>
            <a:rPr lang="zh-CN" altLang="en-US" b="0" dirty="0" smtClean="0">
              <a:solidFill>
                <a:schemeClr val="bg2">
                  <a:lumMod val="50000"/>
                </a:schemeClr>
              </a:solidFill>
            </a:rPr>
            <a:t>提升自身的开发技能，保证工作质量</a:t>
          </a:r>
          <a:endParaRPr lang="zh-CN" altLang="en-US" b="0" dirty="0">
            <a:solidFill>
              <a:schemeClr val="bg2">
                <a:lumMod val="50000"/>
              </a:schemeClr>
            </a:solidFill>
          </a:endParaRPr>
        </a:p>
      </dgm:t>
    </dgm:pt>
    <dgm:pt modelId="{99E946B3-38CF-44A8-A6D1-08E961A60624}" type="parTrans" cxnId="{D27F5626-2F20-43BA-BAD5-CBB89256718F}">
      <dgm:prSet/>
      <dgm:spPr/>
      <dgm:t>
        <a:bodyPr/>
        <a:lstStyle/>
        <a:p>
          <a:endParaRPr lang="zh-CN" altLang="en-US" b="0">
            <a:solidFill>
              <a:schemeClr val="bg2">
                <a:lumMod val="50000"/>
              </a:schemeClr>
            </a:solidFill>
          </a:endParaRPr>
        </a:p>
      </dgm:t>
    </dgm:pt>
    <dgm:pt modelId="{F6BAEEDD-CDC3-42C3-9AF7-A6255DCD321D}" type="sibTrans" cxnId="{D27F5626-2F20-43BA-BAD5-CBB89256718F}">
      <dgm:prSet/>
      <dgm:spPr/>
      <dgm:t>
        <a:bodyPr/>
        <a:lstStyle/>
        <a:p>
          <a:endParaRPr lang="zh-CN" altLang="en-US" b="0">
            <a:solidFill>
              <a:schemeClr val="bg2">
                <a:lumMod val="50000"/>
              </a:schemeClr>
            </a:solidFill>
          </a:endParaRPr>
        </a:p>
      </dgm:t>
    </dgm:pt>
    <dgm:pt modelId="{84EE8CDE-D709-41C4-9B21-5D218BCBBB69}">
      <dgm:prSet phldrT="[文本]"/>
      <dgm:spPr/>
      <dgm:t>
        <a:bodyPr/>
        <a:lstStyle/>
        <a:p>
          <a:r>
            <a:rPr lang="zh-CN" altLang="en-US" b="0" dirty="0" smtClean="0">
              <a:solidFill>
                <a:schemeClr val="bg2">
                  <a:lumMod val="50000"/>
                </a:schemeClr>
              </a:solidFill>
            </a:rPr>
            <a:t>团队内加强</a:t>
          </a:r>
          <a:r>
            <a:rPr lang="zh-CN" altLang="en-US" b="1" dirty="0" smtClean="0">
              <a:solidFill>
                <a:schemeClr val="bg2">
                  <a:lumMod val="50000"/>
                </a:schemeClr>
              </a:solidFill>
            </a:rPr>
            <a:t>沟通</a:t>
          </a:r>
          <a:r>
            <a:rPr lang="zh-CN" altLang="en-US" b="0" dirty="0" smtClean="0">
              <a:solidFill>
                <a:schemeClr val="bg2">
                  <a:lumMod val="50000"/>
                </a:schemeClr>
              </a:solidFill>
            </a:rPr>
            <a:t>，团队外主动学习，分享知识</a:t>
          </a:r>
          <a:endParaRPr lang="zh-CN" altLang="en-US" b="0" dirty="0">
            <a:solidFill>
              <a:schemeClr val="bg2">
                <a:lumMod val="50000"/>
              </a:schemeClr>
            </a:solidFill>
          </a:endParaRPr>
        </a:p>
      </dgm:t>
    </dgm:pt>
    <dgm:pt modelId="{7E3DCCDF-9B8B-4577-9695-08AFD8C9949D}" type="parTrans" cxnId="{29EB5502-A7F4-4901-BE17-AE84047D547B}">
      <dgm:prSet/>
      <dgm:spPr/>
      <dgm:t>
        <a:bodyPr/>
        <a:lstStyle/>
        <a:p>
          <a:endParaRPr lang="zh-CN" altLang="en-US" b="0">
            <a:solidFill>
              <a:schemeClr val="bg2">
                <a:lumMod val="50000"/>
              </a:schemeClr>
            </a:solidFill>
          </a:endParaRPr>
        </a:p>
      </dgm:t>
    </dgm:pt>
    <dgm:pt modelId="{17020B35-2D61-4C8F-85AC-9C82F4E4FFBB}" type="sibTrans" cxnId="{29EB5502-A7F4-4901-BE17-AE84047D547B}">
      <dgm:prSet/>
      <dgm:spPr/>
      <dgm:t>
        <a:bodyPr/>
        <a:lstStyle/>
        <a:p>
          <a:endParaRPr lang="zh-CN" altLang="en-US" b="0">
            <a:solidFill>
              <a:schemeClr val="bg2">
                <a:lumMod val="50000"/>
              </a:schemeClr>
            </a:solidFill>
          </a:endParaRPr>
        </a:p>
      </dgm:t>
    </dgm:pt>
    <dgm:pt modelId="{0F8C74BF-878C-4D7B-9BC5-F3BADB82BCA7}" type="pres">
      <dgm:prSet presAssocID="{241FFD06-3AE2-48C5-BDB4-0C6D30C6CA24}" presName="cycle" presStyleCnt="0">
        <dgm:presLayoutVars>
          <dgm:chMax val="1"/>
          <dgm:dir/>
          <dgm:animLvl val="ctr"/>
          <dgm:resizeHandles val="exact"/>
        </dgm:presLayoutVars>
      </dgm:prSet>
      <dgm:spPr/>
      <dgm:t>
        <a:bodyPr/>
        <a:lstStyle/>
        <a:p>
          <a:endParaRPr lang="zh-CN" altLang="en-US"/>
        </a:p>
      </dgm:t>
    </dgm:pt>
    <dgm:pt modelId="{77CCA114-BFAA-44E8-B69F-0185BF8792C8}" type="pres">
      <dgm:prSet presAssocID="{402E5E02-B49B-4D53-B266-5DC9CD9F3D7B}" presName="centerShape" presStyleLbl="node0" presStyleIdx="0" presStyleCnt="1"/>
      <dgm:spPr/>
      <dgm:t>
        <a:bodyPr/>
        <a:lstStyle/>
        <a:p>
          <a:endParaRPr lang="zh-CN" altLang="en-US"/>
        </a:p>
      </dgm:t>
    </dgm:pt>
    <dgm:pt modelId="{C294B5CE-430F-4AC4-A2DF-00329A580A28}" type="pres">
      <dgm:prSet presAssocID="{9F14B9E1-891A-4EA7-AAFB-05DEB2F4056C}" presName="parTrans" presStyleLbl="bgSibTrans2D1" presStyleIdx="0" presStyleCnt="3"/>
      <dgm:spPr/>
      <dgm:t>
        <a:bodyPr/>
        <a:lstStyle/>
        <a:p>
          <a:endParaRPr lang="zh-CN" altLang="en-US"/>
        </a:p>
      </dgm:t>
    </dgm:pt>
    <dgm:pt modelId="{1AB42F4A-3D70-40E6-BD2B-396E7376F050}" type="pres">
      <dgm:prSet presAssocID="{1905607C-7A0C-4EC0-BD00-5C174FD01755}" presName="node" presStyleLbl="node1" presStyleIdx="0" presStyleCnt="3">
        <dgm:presLayoutVars>
          <dgm:bulletEnabled val="1"/>
        </dgm:presLayoutVars>
      </dgm:prSet>
      <dgm:spPr/>
      <dgm:t>
        <a:bodyPr/>
        <a:lstStyle/>
        <a:p>
          <a:endParaRPr lang="zh-CN" altLang="en-US"/>
        </a:p>
      </dgm:t>
    </dgm:pt>
    <dgm:pt modelId="{C32E5F07-ECC0-4608-A92F-305826A7EBDE}" type="pres">
      <dgm:prSet presAssocID="{99E946B3-38CF-44A8-A6D1-08E961A60624}" presName="parTrans" presStyleLbl="bgSibTrans2D1" presStyleIdx="1" presStyleCnt="3"/>
      <dgm:spPr/>
      <dgm:t>
        <a:bodyPr/>
        <a:lstStyle/>
        <a:p>
          <a:endParaRPr lang="zh-CN" altLang="en-US"/>
        </a:p>
      </dgm:t>
    </dgm:pt>
    <dgm:pt modelId="{F0607BA6-A893-4068-A424-1FA289E61C3E}" type="pres">
      <dgm:prSet presAssocID="{DFC10DF4-1AF8-4503-8A74-FAF30ACE163C}" presName="node" presStyleLbl="node1" presStyleIdx="1" presStyleCnt="3">
        <dgm:presLayoutVars>
          <dgm:bulletEnabled val="1"/>
        </dgm:presLayoutVars>
      </dgm:prSet>
      <dgm:spPr/>
      <dgm:t>
        <a:bodyPr/>
        <a:lstStyle/>
        <a:p>
          <a:endParaRPr lang="zh-CN" altLang="en-US"/>
        </a:p>
      </dgm:t>
    </dgm:pt>
    <dgm:pt modelId="{DC312F33-70C0-4B76-9729-1E0BBD33D1A1}" type="pres">
      <dgm:prSet presAssocID="{7E3DCCDF-9B8B-4577-9695-08AFD8C9949D}" presName="parTrans" presStyleLbl="bgSibTrans2D1" presStyleIdx="2" presStyleCnt="3"/>
      <dgm:spPr/>
      <dgm:t>
        <a:bodyPr/>
        <a:lstStyle/>
        <a:p>
          <a:endParaRPr lang="zh-CN" altLang="en-US"/>
        </a:p>
      </dgm:t>
    </dgm:pt>
    <dgm:pt modelId="{4F8B8EF7-1BFB-4F8D-888B-C392F3074780}" type="pres">
      <dgm:prSet presAssocID="{84EE8CDE-D709-41C4-9B21-5D218BCBBB69}" presName="node" presStyleLbl="node1" presStyleIdx="2" presStyleCnt="3">
        <dgm:presLayoutVars>
          <dgm:bulletEnabled val="1"/>
        </dgm:presLayoutVars>
      </dgm:prSet>
      <dgm:spPr/>
      <dgm:t>
        <a:bodyPr/>
        <a:lstStyle/>
        <a:p>
          <a:endParaRPr lang="zh-CN" altLang="en-US"/>
        </a:p>
      </dgm:t>
    </dgm:pt>
  </dgm:ptLst>
  <dgm:cxnLst>
    <dgm:cxn modelId="{F2504BB1-409E-41EE-BDEC-57B69B81034D}" srcId="{241FFD06-3AE2-48C5-BDB4-0C6D30C6CA24}" destId="{402E5E02-B49B-4D53-B266-5DC9CD9F3D7B}" srcOrd="0" destOrd="0" parTransId="{AADC2356-98BA-44F3-955B-D36E02F48483}" sibTransId="{8499FC97-D569-4BC1-A2AC-9BED041F819A}"/>
    <dgm:cxn modelId="{2664ACFE-7461-445A-AEEF-DA18D611ADCE}" srcId="{402E5E02-B49B-4D53-B266-5DC9CD9F3D7B}" destId="{1905607C-7A0C-4EC0-BD00-5C174FD01755}" srcOrd="0" destOrd="0" parTransId="{9F14B9E1-891A-4EA7-AAFB-05DEB2F4056C}" sibTransId="{D6903FF0-81B1-48D6-9DAD-724318BAE94C}"/>
    <dgm:cxn modelId="{EB60C0D1-B742-489E-9AED-D436238D09C6}" type="presOf" srcId="{7E3DCCDF-9B8B-4577-9695-08AFD8C9949D}" destId="{DC312F33-70C0-4B76-9729-1E0BBD33D1A1}" srcOrd="0" destOrd="0" presId="urn:microsoft.com/office/officeart/2005/8/layout/radial4"/>
    <dgm:cxn modelId="{29EB5502-A7F4-4901-BE17-AE84047D547B}" srcId="{402E5E02-B49B-4D53-B266-5DC9CD9F3D7B}" destId="{84EE8CDE-D709-41C4-9B21-5D218BCBBB69}" srcOrd="2" destOrd="0" parTransId="{7E3DCCDF-9B8B-4577-9695-08AFD8C9949D}" sibTransId="{17020B35-2D61-4C8F-85AC-9C82F4E4FFBB}"/>
    <dgm:cxn modelId="{65A9207D-AC5A-4958-8550-C74FAA398792}" type="presOf" srcId="{1905607C-7A0C-4EC0-BD00-5C174FD01755}" destId="{1AB42F4A-3D70-40E6-BD2B-396E7376F050}" srcOrd="0" destOrd="0" presId="urn:microsoft.com/office/officeart/2005/8/layout/radial4"/>
    <dgm:cxn modelId="{5C6C03F2-565C-4FFC-B0A3-A8ED25C89A42}" type="presOf" srcId="{402E5E02-B49B-4D53-B266-5DC9CD9F3D7B}" destId="{77CCA114-BFAA-44E8-B69F-0185BF8792C8}" srcOrd="0" destOrd="0" presId="urn:microsoft.com/office/officeart/2005/8/layout/radial4"/>
    <dgm:cxn modelId="{C870FA01-A585-4694-B136-9D3902CBDFB3}" type="presOf" srcId="{241FFD06-3AE2-48C5-BDB4-0C6D30C6CA24}" destId="{0F8C74BF-878C-4D7B-9BC5-F3BADB82BCA7}" srcOrd="0" destOrd="0" presId="urn:microsoft.com/office/officeart/2005/8/layout/radial4"/>
    <dgm:cxn modelId="{D27F5626-2F20-43BA-BAD5-CBB89256718F}" srcId="{402E5E02-B49B-4D53-B266-5DC9CD9F3D7B}" destId="{DFC10DF4-1AF8-4503-8A74-FAF30ACE163C}" srcOrd="1" destOrd="0" parTransId="{99E946B3-38CF-44A8-A6D1-08E961A60624}" sibTransId="{F6BAEEDD-CDC3-42C3-9AF7-A6255DCD321D}"/>
    <dgm:cxn modelId="{6FF18E40-DFFD-412E-87E8-B7682EDD0B09}" type="presOf" srcId="{DFC10DF4-1AF8-4503-8A74-FAF30ACE163C}" destId="{F0607BA6-A893-4068-A424-1FA289E61C3E}" srcOrd="0" destOrd="0" presId="urn:microsoft.com/office/officeart/2005/8/layout/radial4"/>
    <dgm:cxn modelId="{3B4886E2-2724-41CE-91A9-D33562E207A3}" type="presOf" srcId="{99E946B3-38CF-44A8-A6D1-08E961A60624}" destId="{C32E5F07-ECC0-4608-A92F-305826A7EBDE}" srcOrd="0" destOrd="0" presId="urn:microsoft.com/office/officeart/2005/8/layout/radial4"/>
    <dgm:cxn modelId="{4F1C124D-E052-40C3-B46B-1A939D53809F}" type="presOf" srcId="{84EE8CDE-D709-41C4-9B21-5D218BCBBB69}" destId="{4F8B8EF7-1BFB-4F8D-888B-C392F3074780}" srcOrd="0" destOrd="0" presId="urn:microsoft.com/office/officeart/2005/8/layout/radial4"/>
    <dgm:cxn modelId="{2BDE21F7-74EE-41B3-8368-4F23CC284010}" type="presOf" srcId="{9F14B9E1-891A-4EA7-AAFB-05DEB2F4056C}" destId="{C294B5CE-430F-4AC4-A2DF-00329A580A28}" srcOrd="0" destOrd="0" presId="urn:microsoft.com/office/officeart/2005/8/layout/radial4"/>
    <dgm:cxn modelId="{76FA4957-0E9C-4FD7-A040-7AA45DD1354D}" type="presParOf" srcId="{0F8C74BF-878C-4D7B-9BC5-F3BADB82BCA7}" destId="{77CCA114-BFAA-44E8-B69F-0185BF8792C8}" srcOrd="0" destOrd="0" presId="urn:microsoft.com/office/officeart/2005/8/layout/radial4"/>
    <dgm:cxn modelId="{4BD0FF7D-72F7-4F3B-A0F3-08C96971538B}" type="presParOf" srcId="{0F8C74BF-878C-4D7B-9BC5-F3BADB82BCA7}" destId="{C294B5CE-430F-4AC4-A2DF-00329A580A28}" srcOrd="1" destOrd="0" presId="urn:microsoft.com/office/officeart/2005/8/layout/radial4"/>
    <dgm:cxn modelId="{79ED4C47-827C-40C5-8243-C90739012D00}" type="presParOf" srcId="{0F8C74BF-878C-4D7B-9BC5-F3BADB82BCA7}" destId="{1AB42F4A-3D70-40E6-BD2B-396E7376F050}" srcOrd="2" destOrd="0" presId="urn:microsoft.com/office/officeart/2005/8/layout/radial4"/>
    <dgm:cxn modelId="{96BFE3EE-2704-428B-B072-E10186A1A4C8}" type="presParOf" srcId="{0F8C74BF-878C-4D7B-9BC5-F3BADB82BCA7}" destId="{C32E5F07-ECC0-4608-A92F-305826A7EBDE}" srcOrd="3" destOrd="0" presId="urn:microsoft.com/office/officeart/2005/8/layout/radial4"/>
    <dgm:cxn modelId="{05AE295B-CDB8-4313-AAF3-1A91C2EC27AB}" type="presParOf" srcId="{0F8C74BF-878C-4D7B-9BC5-F3BADB82BCA7}" destId="{F0607BA6-A893-4068-A424-1FA289E61C3E}" srcOrd="4" destOrd="0" presId="urn:microsoft.com/office/officeart/2005/8/layout/radial4"/>
    <dgm:cxn modelId="{864B3FCD-238A-4BD5-847E-A425F311D58E}" type="presParOf" srcId="{0F8C74BF-878C-4D7B-9BC5-F3BADB82BCA7}" destId="{DC312F33-70C0-4B76-9729-1E0BBD33D1A1}" srcOrd="5" destOrd="0" presId="urn:microsoft.com/office/officeart/2005/8/layout/radial4"/>
    <dgm:cxn modelId="{602BB901-6F32-4F59-95DB-10CC1D8DBC6F}" type="presParOf" srcId="{0F8C74BF-878C-4D7B-9BC5-F3BADB82BCA7}" destId="{4F8B8EF7-1BFB-4F8D-888B-C392F3074780}"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75344-BC6B-4D73-ABAA-A3F7F5F21FA4}">
      <dsp:nvSpPr>
        <dsp:cNvPr id="0" name=""/>
        <dsp:cNvSpPr/>
      </dsp:nvSpPr>
      <dsp:spPr>
        <a:xfrm>
          <a:off x="0" y="0"/>
          <a:ext cx="5668010" cy="93564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需求研讨，熟悉相关业务及代码</a:t>
          </a:r>
          <a:endParaRPr lang="zh-CN" altLang="en-US" sz="2400" kern="1200" dirty="0"/>
        </a:p>
      </dsp:txBody>
      <dsp:txXfrm>
        <a:off x="27404" y="27404"/>
        <a:ext cx="4579319" cy="880832"/>
      </dsp:txXfrm>
    </dsp:sp>
    <dsp:sp modelId="{71E61CEB-8238-437F-8F0D-D6D3CB5995F4}">
      <dsp:nvSpPr>
        <dsp:cNvPr id="0" name=""/>
        <dsp:cNvSpPr/>
      </dsp:nvSpPr>
      <dsp:spPr>
        <a:xfrm>
          <a:off x="474695" y="1105757"/>
          <a:ext cx="5668010" cy="93564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特性开发（功能开发与</a:t>
          </a:r>
          <a:r>
            <a:rPr lang="en-US" altLang="zh-CN" sz="2400" kern="1200" dirty="0" smtClean="0"/>
            <a:t>UT</a:t>
          </a:r>
          <a:r>
            <a:rPr lang="zh-CN" altLang="en-US" sz="2400" kern="1200" dirty="0" smtClean="0"/>
            <a:t>开发）</a:t>
          </a:r>
          <a:endParaRPr lang="zh-CN" altLang="en-US" sz="2400" kern="1200" dirty="0"/>
        </a:p>
      </dsp:txBody>
      <dsp:txXfrm>
        <a:off x="502099" y="1133161"/>
        <a:ext cx="4530339" cy="880832"/>
      </dsp:txXfrm>
    </dsp:sp>
    <dsp:sp modelId="{7AF9CE7F-64A3-42F2-A8A5-61B4E1B9B454}">
      <dsp:nvSpPr>
        <dsp:cNvPr id="0" name=""/>
        <dsp:cNvSpPr/>
      </dsp:nvSpPr>
      <dsp:spPr>
        <a:xfrm>
          <a:off x="942306" y="2211514"/>
          <a:ext cx="5668010" cy="93564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自动化用例开发</a:t>
          </a:r>
          <a:endParaRPr lang="zh-CN" altLang="en-US" sz="2400" kern="1200" dirty="0"/>
        </a:p>
      </dsp:txBody>
      <dsp:txXfrm>
        <a:off x="969710" y="2238918"/>
        <a:ext cx="4537424" cy="880832"/>
      </dsp:txXfrm>
    </dsp:sp>
    <dsp:sp modelId="{D268D18B-07B8-4B26-94DC-ED86F5EC6B7E}">
      <dsp:nvSpPr>
        <dsp:cNvPr id="0" name=""/>
        <dsp:cNvSpPr/>
      </dsp:nvSpPr>
      <dsp:spPr>
        <a:xfrm>
          <a:off x="1417002" y="3317272"/>
          <a:ext cx="5668010" cy="935640"/>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文档补充</a:t>
          </a:r>
          <a:endParaRPr lang="zh-CN" altLang="en-US" sz="2400" kern="1200" dirty="0"/>
        </a:p>
      </dsp:txBody>
      <dsp:txXfrm>
        <a:off x="1444406" y="3344676"/>
        <a:ext cx="4530339" cy="880832"/>
      </dsp:txXfrm>
    </dsp:sp>
    <dsp:sp modelId="{7B63C64A-A579-41D6-9BB8-213BCA802AED}">
      <dsp:nvSpPr>
        <dsp:cNvPr id="0" name=""/>
        <dsp:cNvSpPr/>
      </dsp:nvSpPr>
      <dsp:spPr>
        <a:xfrm>
          <a:off x="5059843" y="716615"/>
          <a:ext cx="608166" cy="60816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5196680" y="716615"/>
        <a:ext cx="334492" cy="457645"/>
      </dsp:txXfrm>
    </dsp:sp>
    <dsp:sp modelId="{B2719E85-F6CB-4150-9026-0C6B0EB6A6F1}">
      <dsp:nvSpPr>
        <dsp:cNvPr id="0" name=""/>
        <dsp:cNvSpPr/>
      </dsp:nvSpPr>
      <dsp:spPr>
        <a:xfrm>
          <a:off x="5534539" y="1822373"/>
          <a:ext cx="608166" cy="60816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5671376" y="1822373"/>
        <a:ext cx="334492" cy="457645"/>
      </dsp:txXfrm>
    </dsp:sp>
    <dsp:sp modelId="{B312A03D-2CF2-40FA-B362-E1655414BBBA}">
      <dsp:nvSpPr>
        <dsp:cNvPr id="0" name=""/>
        <dsp:cNvSpPr/>
      </dsp:nvSpPr>
      <dsp:spPr>
        <a:xfrm>
          <a:off x="6002150" y="2928130"/>
          <a:ext cx="608166" cy="60816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6138987" y="2928130"/>
        <a:ext cx="334492" cy="4576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C7B15-19D9-49A5-A228-4B80DE7F59B4}">
      <dsp:nvSpPr>
        <dsp:cNvPr id="0" name=""/>
        <dsp:cNvSpPr/>
      </dsp:nvSpPr>
      <dsp:spPr>
        <a:xfrm>
          <a:off x="2194" y="68229"/>
          <a:ext cx="2139850" cy="85594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zh-CN" altLang="en-US" sz="3000" b="0" kern="1200" dirty="0" smtClean="0">
              <a:solidFill>
                <a:schemeClr val="bg2">
                  <a:lumMod val="50000"/>
                </a:schemeClr>
              </a:solidFill>
            </a:rPr>
            <a:t>学习</a:t>
          </a:r>
          <a:endParaRPr lang="zh-CN" altLang="en-US" sz="3000" b="0" kern="1200" dirty="0">
            <a:solidFill>
              <a:schemeClr val="bg2">
                <a:lumMod val="50000"/>
              </a:schemeClr>
            </a:solidFill>
          </a:endParaRPr>
        </a:p>
      </dsp:txBody>
      <dsp:txXfrm>
        <a:off x="2194" y="68229"/>
        <a:ext cx="2139850" cy="855940"/>
      </dsp:txXfrm>
    </dsp:sp>
    <dsp:sp modelId="{CEEA12CF-0C1C-4C8B-8F7D-2EC850DE58BD}">
      <dsp:nvSpPr>
        <dsp:cNvPr id="0" name=""/>
        <dsp:cNvSpPr/>
      </dsp:nvSpPr>
      <dsp:spPr>
        <a:xfrm>
          <a:off x="2194" y="924169"/>
          <a:ext cx="2139850" cy="3478000"/>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altLang="zh-CN" sz="1800" b="0" kern="1200" dirty="0" smtClean="0">
              <a:solidFill>
                <a:schemeClr val="bg2">
                  <a:lumMod val="50000"/>
                </a:schemeClr>
              </a:solidFill>
            </a:rPr>
            <a:t> </a:t>
          </a:r>
          <a:r>
            <a:rPr lang="zh-CN" altLang="en-US" sz="1800" b="0" kern="1200" dirty="0" smtClean="0">
              <a:solidFill>
                <a:schemeClr val="bg2">
                  <a:lumMod val="50000"/>
                </a:schemeClr>
              </a:solidFill>
            </a:rPr>
            <a:t>熟悉业务与代码，节省成本</a:t>
          </a:r>
        </a:p>
        <a:p>
          <a:pPr marL="171450" lvl="1" indent="-171450" algn="l" defTabSz="800100">
            <a:lnSpc>
              <a:spcPct val="90000"/>
            </a:lnSpc>
            <a:spcBef>
              <a:spcPct val="0"/>
            </a:spcBef>
            <a:spcAft>
              <a:spcPct val="15000"/>
            </a:spcAft>
            <a:buChar char="••"/>
          </a:pPr>
          <a:r>
            <a:rPr lang="zh-CN" altLang="en-US" sz="1800" b="0" kern="1200" dirty="0" smtClean="0">
              <a:solidFill>
                <a:schemeClr val="bg2">
                  <a:lumMod val="50000"/>
                </a:schemeClr>
              </a:solidFill>
            </a:rPr>
            <a:t>文档的落地，方便回顾与知识传递</a:t>
          </a:r>
        </a:p>
      </dsp:txBody>
      <dsp:txXfrm>
        <a:off x="2194" y="924169"/>
        <a:ext cx="2139850" cy="3478000"/>
      </dsp:txXfrm>
    </dsp:sp>
    <dsp:sp modelId="{F8E3E7E7-1A4F-4EAD-A9F9-B87DA8E597DF}">
      <dsp:nvSpPr>
        <dsp:cNvPr id="0" name=""/>
        <dsp:cNvSpPr/>
      </dsp:nvSpPr>
      <dsp:spPr>
        <a:xfrm>
          <a:off x="2441624" y="68229"/>
          <a:ext cx="2139850" cy="85594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zh-CN" altLang="en-US" sz="3000" b="0" kern="1200" dirty="0" smtClean="0">
              <a:solidFill>
                <a:schemeClr val="bg2">
                  <a:lumMod val="50000"/>
                </a:schemeClr>
              </a:solidFill>
            </a:rPr>
            <a:t>开发</a:t>
          </a:r>
          <a:endParaRPr lang="zh-CN" altLang="en-US" sz="3000" b="0" kern="1200" dirty="0">
            <a:solidFill>
              <a:schemeClr val="bg2">
                <a:lumMod val="50000"/>
              </a:schemeClr>
            </a:solidFill>
          </a:endParaRPr>
        </a:p>
      </dsp:txBody>
      <dsp:txXfrm>
        <a:off x="2441624" y="68229"/>
        <a:ext cx="2139850" cy="855940"/>
      </dsp:txXfrm>
    </dsp:sp>
    <dsp:sp modelId="{AA539FD2-67E5-4C33-9F28-18A927793909}">
      <dsp:nvSpPr>
        <dsp:cNvPr id="0" name=""/>
        <dsp:cNvSpPr/>
      </dsp:nvSpPr>
      <dsp:spPr>
        <a:xfrm>
          <a:off x="2441624" y="924169"/>
          <a:ext cx="2139850" cy="3478000"/>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smtClean="0">
              <a:solidFill>
                <a:schemeClr val="bg2">
                  <a:lumMod val="50000"/>
                </a:schemeClr>
              </a:solidFill>
            </a:rPr>
            <a:t>业务代码：            开发的代码要符合交付的规范，开发技能有待继续提升</a:t>
          </a:r>
          <a:endParaRPr lang="zh-CN" altLang="en-US" sz="1600" b="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zh-CN" altLang="en-US" sz="1600" b="0" kern="1200" dirty="0" smtClean="0">
              <a:solidFill>
                <a:schemeClr val="bg2">
                  <a:lumMod val="50000"/>
                </a:schemeClr>
              </a:solidFill>
            </a:rPr>
            <a:t>单元测试：            良好习惯，             保证代码的质量</a:t>
          </a:r>
          <a:endParaRPr lang="zh-CN" altLang="en-US" sz="1600" b="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zh-CN" altLang="en-US" sz="1600" b="0" kern="1200" dirty="0" smtClean="0">
              <a:solidFill>
                <a:schemeClr val="bg2">
                  <a:lumMod val="50000"/>
                </a:schemeClr>
              </a:solidFill>
            </a:rPr>
            <a:t>自动化用例：新知识，新技能，新理念，继续学习</a:t>
          </a:r>
          <a:endParaRPr lang="zh-CN" altLang="en-US" sz="1600" b="0" kern="1200" dirty="0">
            <a:solidFill>
              <a:schemeClr val="bg2">
                <a:lumMod val="50000"/>
              </a:schemeClr>
            </a:solidFill>
          </a:endParaRPr>
        </a:p>
      </dsp:txBody>
      <dsp:txXfrm>
        <a:off x="2441624" y="924169"/>
        <a:ext cx="2139850" cy="3478000"/>
      </dsp:txXfrm>
    </dsp:sp>
    <dsp:sp modelId="{2A8BC335-ECA0-4200-B809-A6E38BDEE0B5}">
      <dsp:nvSpPr>
        <dsp:cNvPr id="0" name=""/>
        <dsp:cNvSpPr/>
      </dsp:nvSpPr>
      <dsp:spPr>
        <a:xfrm>
          <a:off x="4881054" y="68229"/>
          <a:ext cx="2139850" cy="85594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zh-CN" altLang="en-US" sz="3000" b="0" kern="1200" dirty="0" smtClean="0">
              <a:solidFill>
                <a:schemeClr val="bg2">
                  <a:lumMod val="50000"/>
                </a:schemeClr>
              </a:solidFill>
            </a:rPr>
            <a:t>沟通</a:t>
          </a:r>
          <a:endParaRPr lang="zh-CN" altLang="en-US" sz="3000" b="0" kern="1200" dirty="0">
            <a:solidFill>
              <a:schemeClr val="bg2">
                <a:lumMod val="50000"/>
              </a:schemeClr>
            </a:solidFill>
          </a:endParaRPr>
        </a:p>
      </dsp:txBody>
      <dsp:txXfrm>
        <a:off x="4881054" y="68229"/>
        <a:ext cx="2139850" cy="855940"/>
      </dsp:txXfrm>
    </dsp:sp>
    <dsp:sp modelId="{8B4AD0D5-0574-4950-89BC-60C4A70B2F53}">
      <dsp:nvSpPr>
        <dsp:cNvPr id="0" name=""/>
        <dsp:cNvSpPr/>
      </dsp:nvSpPr>
      <dsp:spPr>
        <a:xfrm>
          <a:off x="4881054" y="924169"/>
          <a:ext cx="2139850" cy="3478000"/>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smtClean="0">
              <a:solidFill>
                <a:schemeClr val="bg2">
                  <a:lumMod val="50000"/>
                </a:schemeClr>
              </a:solidFill>
            </a:rPr>
            <a:t>结对同事：            知识传递与学习</a:t>
          </a:r>
          <a:endParaRPr lang="zh-CN" altLang="en-US" sz="1600" b="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zh-CN" altLang="en-US" sz="1600" b="0" kern="1200" dirty="0" smtClean="0">
              <a:solidFill>
                <a:schemeClr val="bg2">
                  <a:lumMod val="50000"/>
                </a:schemeClr>
              </a:solidFill>
            </a:rPr>
            <a:t>业务相关同事：    在遇到问题时需要先找相关人员确认，避免走弯路</a:t>
          </a:r>
          <a:endParaRPr lang="zh-CN" altLang="en-US" sz="1600" b="0" kern="1200" dirty="0">
            <a:solidFill>
              <a:schemeClr val="bg2">
                <a:lumMod val="50000"/>
              </a:schemeClr>
            </a:solidFill>
          </a:endParaRPr>
        </a:p>
        <a:p>
          <a:pPr marL="171450" lvl="1" indent="-171450" algn="l" defTabSz="711200">
            <a:lnSpc>
              <a:spcPct val="90000"/>
            </a:lnSpc>
            <a:spcBef>
              <a:spcPct val="0"/>
            </a:spcBef>
            <a:spcAft>
              <a:spcPct val="15000"/>
            </a:spcAft>
            <a:buChar char="••"/>
          </a:pPr>
          <a:r>
            <a:rPr lang="zh-CN" altLang="en-US" sz="1600" b="0" kern="1200" dirty="0" smtClean="0">
              <a:solidFill>
                <a:schemeClr val="bg2">
                  <a:lumMod val="50000"/>
                </a:schemeClr>
              </a:solidFill>
            </a:rPr>
            <a:t>问题反馈：            遇到风险要反馈上级，以免耽误进度。</a:t>
          </a:r>
          <a:endParaRPr lang="zh-CN" altLang="en-US" sz="1600" b="0" kern="1200" dirty="0">
            <a:solidFill>
              <a:schemeClr val="bg2">
                <a:lumMod val="50000"/>
              </a:schemeClr>
            </a:solidFill>
          </a:endParaRPr>
        </a:p>
      </dsp:txBody>
      <dsp:txXfrm>
        <a:off x="4881054" y="924169"/>
        <a:ext cx="2139850" cy="347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CA114-BFAA-44E8-B69F-0185BF8792C8}">
      <dsp:nvSpPr>
        <dsp:cNvPr id="0" name=""/>
        <dsp:cNvSpPr/>
      </dsp:nvSpPr>
      <dsp:spPr>
        <a:xfrm>
          <a:off x="2766234" y="2700178"/>
          <a:ext cx="2046255" cy="2046255"/>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b="0" kern="1200" dirty="0" smtClean="0">
              <a:solidFill>
                <a:schemeClr val="bg2">
                  <a:lumMod val="50000"/>
                </a:schemeClr>
              </a:solidFill>
            </a:rPr>
            <a:t>有效率</a:t>
          </a:r>
          <a:endParaRPr lang="en-US" altLang="zh-CN" sz="1900" b="0" kern="1200" dirty="0" smtClean="0">
            <a:solidFill>
              <a:schemeClr val="bg2">
                <a:lumMod val="50000"/>
              </a:schemeClr>
            </a:solidFill>
          </a:endParaRPr>
        </a:p>
        <a:p>
          <a:pPr lvl="0" algn="ctr" defTabSz="844550">
            <a:lnSpc>
              <a:spcPct val="90000"/>
            </a:lnSpc>
            <a:spcBef>
              <a:spcPct val="0"/>
            </a:spcBef>
            <a:spcAft>
              <a:spcPct val="35000"/>
            </a:spcAft>
          </a:pPr>
          <a:r>
            <a:rPr lang="zh-CN" altLang="en-US" sz="1900" b="0" kern="1200" dirty="0" smtClean="0">
              <a:solidFill>
                <a:schemeClr val="bg2">
                  <a:lumMod val="50000"/>
                </a:schemeClr>
              </a:solidFill>
            </a:rPr>
            <a:t>有价值</a:t>
          </a:r>
          <a:endParaRPr lang="en-US" altLang="zh-CN" sz="1900" b="0" kern="1200" dirty="0" smtClean="0">
            <a:solidFill>
              <a:schemeClr val="bg2">
                <a:lumMod val="50000"/>
              </a:schemeClr>
            </a:solidFill>
          </a:endParaRPr>
        </a:p>
        <a:p>
          <a:pPr lvl="0" algn="ctr" defTabSz="844550">
            <a:lnSpc>
              <a:spcPct val="90000"/>
            </a:lnSpc>
            <a:spcBef>
              <a:spcPct val="0"/>
            </a:spcBef>
            <a:spcAft>
              <a:spcPct val="35000"/>
            </a:spcAft>
          </a:pPr>
          <a:r>
            <a:rPr lang="zh-CN" altLang="en-US" sz="1900" b="0" kern="1200" dirty="0" smtClean="0">
              <a:solidFill>
                <a:schemeClr val="bg2">
                  <a:lumMod val="50000"/>
                </a:schemeClr>
              </a:solidFill>
            </a:rPr>
            <a:t>有收获</a:t>
          </a:r>
          <a:endParaRPr lang="zh-CN" altLang="en-US" sz="1900" b="0" kern="1200" dirty="0">
            <a:solidFill>
              <a:schemeClr val="bg2">
                <a:lumMod val="50000"/>
              </a:schemeClr>
            </a:solidFill>
          </a:endParaRPr>
        </a:p>
      </dsp:txBody>
      <dsp:txXfrm>
        <a:off x="3065901" y="2999845"/>
        <a:ext cx="1446921" cy="1446921"/>
      </dsp:txXfrm>
    </dsp:sp>
    <dsp:sp modelId="{C294B5CE-430F-4AC4-A2DF-00329A580A28}">
      <dsp:nvSpPr>
        <dsp:cNvPr id="0" name=""/>
        <dsp:cNvSpPr/>
      </dsp:nvSpPr>
      <dsp:spPr>
        <a:xfrm rot="12900000">
          <a:off x="1214160" y="2263865"/>
          <a:ext cx="1814679" cy="58318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B42F4A-3D70-40E6-BD2B-396E7376F050}">
      <dsp:nvSpPr>
        <dsp:cNvPr id="0" name=""/>
        <dsp:cNvSpPr/>
      </dsp:nvSpPr>
      <dsp:spPr>
        <a:xfrm>
          <a:off x="406279" y="1257451"/>
          <a:ext cx="1943942" cy="155515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chemeClr val="bg2">
                  <a:lumMod val="50000"/>
                </a:schemeClr>
              </a:solidFill>
            </a:rPr>
            <a:t>待完成的任务按照</a:t>
          </a:r>
          <a:r>
            <a:rPr lang="zh-CN" altLang="en-US" sz="1700" b="1" kern="1200" dirty="0" smtClean="0">
              <a:solidFill>
                <a:schemeClr val="bg2">
                  <a:lumMod val="50000"/>
                </a:schemeClr>
              </a:solidFill>
            </a:rPr>
            <a:t>优先级、按时</a:t>
          </a:r>
          <a:r>
            <a:rPr lang="zh-CN" altLang="en-US" sz="1700" b="0" kern="1200" dirty="0" smtClean="0">
              <a:solidFill>
                <a:schemeClr val="bg2">
                  <a:lumMod val="50000"/>
                </a:schemeClr>
              </a:solidFill>
            </a:rPr>
            <a:t>完成</a:t>
          </a:r>
          <a:endParaRPr lang="en-US" altLang="zh-CN" sz="1700" b="0" kern="1200" dirty="0" smtClean="0">
            <a:solidFill>
              <a:schemeClr val="bg2">
                <a:lumMod val="50000"/>
              </a:schemeClr>
            </a:solidFill>
          </a:endParaRPr>
        </a:p>
      </dsp:txBody>
      <dsp:txXfrm>
        <a:off x="451828" y="1303000"/>
        <a:ext cx="1852844" cy="1464056"/>
      </dsp:txXfrm>
    </dsp:sp>
    <dsp:sp modelId="{C32E5F07-ECC0-4608-A92F-305826A7EBDE}">
      <dsp:nvSpPr>
        <dsp:cNvPr id="0" name=""/>
        <dsp:cNvSpPr/>
      </dsp:nvSpPr>
      <dsp:spPr>
        <a:xfrm rot="16200000">
          <a:off x="2882022" y="1395631"/>
          <a:ext cx="1814679" cy="58318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607BA6-A893-4068-A424-1FA289E61C3E}">
      <dsp:nvSpPr>
        <dsp:cNvPr id="0" name=""/>
        <dsp:cNvSpPr/>
      </dsp:nvSpPr>
      <dsp:spPr>
        <a:xfrm>
          <a:off x="2817391" y="2306"/>
          <a:ext cx="1943942" cy="155515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chemeClr val="bg2">
                  <a:lumMod val="50000"/>
                </a:schemeClr>
              </a:solidFill>
            </a:rPr>
            <a:t>学习</a:t>
          </a:r>
          <a:r>
            <a:rPr lang="en-US" altLang="zh-CN" sz="1700" b="1" kern="1200" dirty="0" smtClean="0">
              <a:solidFill>
                <a:schemeClr val="bg2">
                  <a:lumMod val="50000"/>
                </a:schemeClr>
              </a:solidFill>
            </a:rPr>
            <a:t>Clean Code</a:t>
          </a:r>
          <a:r>
            <a:rPr lang="zh-CN" altLang="en-US" sz="1700" b="0" kern="1200" dirty="0" smtClean="0">
              <a:solidFill>
                <a:schemeClr val="bg2">
                  <a:lumMod val="50000"/>
                </a:schemeClr>
              </a:solidFill>
            </a:rPr>
            <a:t>提升自身的开发技能，保证工作质量</a:t>
          </a:r>
          <a:endParaRPr lang="zh-CN" altLang="en-US" sz="1700" b="0" kern="1200" dirty="0">
            <a:solidFill>
              <a:schemeClr val="bg2">
                <a:lumMod val="50000"/>
              </a:schemeClr>
            </a:solidFill>
          </a:endParaRPr>
        </a:p>
      </dsp:txBody>
      <dsp:txXfrm>
        <a:off x="2862940" y="47855"/>
        <a:ext cx="1852844" cy="1464056"/>
      </dsp:txXfrm>
    </dsp:sp>
    <dsp:sp modelId="{DC312F33-70C0-4B76-9729-1E0BBD33D1A1}">
      <dsp:nvSpPr>
        <dsp:cNvPr id="0" name=""/>
        <dsp:cNvSpPr/>
      </dsp:nvSpPr>
      <dsp:spPr>
        <a:xfrm rot="19500000">
          <a:off x="4549885" y="2263865"/>
          <a:ext cx="1814679" cy="58318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8B8EF7-1BFB-4F8D-888B-C392F3074780}">
      <dsp:nvSpPr>
        <dsp:cNvPr id="0" name=""/>
        <dsp:cNvSpPr/>
      </dsp:nvSpPr>
      <dsp:spPr>
        <a:xfrm>
          <a:off x="5228502" y="1257451"/>
          <a:ext cx="1943942" cy="155515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chemeClr val="bg2">
                  <a:lumMod val="50000"/>
                </a:schemeClr>
              </a:solidFill>
            </a:rPr>
            <a:t>团队内加强</a:t>
          </a:r>
          <a:r>
            <a:rPr lang="zh-CN" altLang="en-US" sz="1700" b="1" kern="1200" dirty="0" smtClean="0">
              <a:solidFill>
                <a:schemeClr val="bg2">
                  <a:lumMod val="50000"/>
                </a:schemeClr>
              </a:solidFill>
            </a:rPr>
            <a:t>沟通</a:t>
          </a:r>
          <a:r>
            <a:rPr lang="zh-CN" altLang="en-US" sz="1700" b="0" kern="1200" dirty="0" smtClean="0">
              <a:solidFill>
                <a:schemeClr val="bg2">
                  <a:lumMod val="50000"/>
                </a:schemeClr>
              </a:solidFill>
            </a:rPr>
            <a:t>，团队外主动学习，分享知识</a:t>
          </a:r>
          <a:endParaRPr lang="zh-CN" altLang="en-US" sz="1700" b="0" kern="1200" dirty="0">
            <a:solidFill>
              <a:schemeClr val="bg2">
                <a:lumMod val="50000"/>
              </a:schemeClr>
            </a:solidFill>
          </a:endParaRPr>
        </a:p>
      </dsp:txBody>
      <dsp:txXfrm>
        <a:off x="5274051" y="1303000"/>
        <a:ext cx="1852844" cy="14640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2F053-2F6C-420D-9297-F44C21C809E2}" type="datetimeFigureOut">
              <a:rPr lang="zh-CN" altLang="en-US" smtClean="0"/>
              <a:pPr/>
              <a:t>2016/8/31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D0D9C2-9A70-4502-A5B5-FD70F9B4F235}" type="slidenum">
              <a:rPr lang="zh-CN" altLang="en-US" smtClean="0"/>
              <a:pPr/>
              <a:t>‹#›</a:t>
            </a:fld>
            <a:endParaRPr lang="zh-CN" altLang="en-US"/>
          </a:p>
        </p:txBody>
      </p:sp>
    </p:spTree>
    <p:extLst>
      <p:ext uri="{BB962C8B-B14F-4D97-AF65-F5344CB8AC3E}">
        <p14:creationId xmlns:p14="http://schemas.microsoft.com/office/powerpoint/2010/main" val="125954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7233EF-C255-4D4C-B9DF-7C4C05374C5A}"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12145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自动化用例是一种端到端的测试，可以保证功能特性的正确性。</a:t>
            </a:r>
            <a:endParaRPr lang="en-US" altLang="zh-CN" dirty="0" smtClean="0"/>
          </a:p>
          <a:p>
            <a:r>
              <a:rPr lang="en-US" altLang="zh-CN" dirty="0" smtClean="0"/>
              <a:t>License</a:t>
            </a:r>
            <a:r>
              <a:rPr lang="zh-CN" altLang="en-US" dirty="0" smtClean="0"/>
              <a:t>用例的主要流程如下：用例传入鉴权所需数据，因为鉴权功能需要的是前一周的数据，所以每次用例运行前会将数据日期进行修改，文件处理模块修改数据时间，然后将数据和配置文件上传至服务器，数据导入模块根据</a:t>
            </a:r>
            <a:r>
              <a:rPr lang="en-US" altLang="zh-CN" dirty="0" smtClean="0"/>
              <a:t>EMS</a:t>
            </a:r>
            <a:r>
              <a:rPr lang="zh-CN" altLang="en-US" dirty="0" smtClean="0"/>
              <a:t>所处的场景（刀片或小机）将数据导入不同的数据库，接着使用</a:t>
            </a:r>
            <a:r>
              <a:rPr lang="en-US" altLang="zh-CN" dirty="0" smtClean="0"/>
              <a:t>MML</a:t>
            </a:r>
            <a:r>
              <a:rPr lang="zh-CN" altLang="en-US" dirty="0" smtClean="0"/>
              <a:t>命令触发</a:t>
            </a:r>
            <a:r>
              <a:rPr lang="en-US" altLang="zh-CN" dirty="0" smtClean="0"/>
              <a:t>License</a:t>
            </a:r>
            <a:r>
              <a:rPr lang="zh-CN" altLang="en-US" dirty="0" smtClean="0"/>
              <a:t>的鉴权功能。并返回鉴权结果与报表路径。数据处理模块先对返回的鉴权结果和预期进行对比，完全一致后，下载报表和预期进行对比，完全一致则用例成功。</a:t>
            </a:r>
            <a:endParaRPr lang="en-US" altLang="zh-CN" dirty="0" smtClean="0"/>
          </a:p>
          <a:p>
            <a:endParaRPr lang="en-US" altLang="zh-CN" dirty="0" smtClean="0"/>
          </a:p>
          <a:p>
            <a:r>
              <a:rPr lang="zh-CN" altLang="en-US" dirty="0" smtClean="0"/>
              <a:t>在这个过程中主要要关注的三个点：</a:t>
            </a:r>
            <a:r>
              <a:rPr lang="en-US" altLang="zh-CN" dirty="0" smtClean="0"/>
              <a:t>1</a:t>
            </a:r>
            <a:r>
              <a:rPr lang="zh-CN" altLang="en-US" dirty="0" smtClean="0"/>
              <a:t>是和测试沟通准备的数据，</a:t>
            </a:r>
            <a:r>
              <a:rPr lang="en-US" altLang="zh-CN" dirty="0" smtClean="0"/>
              <a:t>license</a:t>
            </a:r>
            <a:r>
              <a:rPr lang="zh-CN" altLang="en-US" dirty="0" smtClean="0"/>
              <a:t>对子网号有要求，所以要和</a:t>
            </a:r>
            <a:r>
              <a:rPr lang="en-US" altLang="zh-CN" dirty="0" smtClean="0"/>
              <a:t>QA</a:t>
            </a:r>
            <a:r>
              <a:rPr lang="zh-CN" altLang="en-US" dirty="0" smtClean="0"/>
              <a:t>商量好，，当断否则</a:t>
            </a:r>
            <a:r>
              <a:rPr lang="en-US" altLang="zh-CN" dirty="0" smtClean="0"/>
              <a:t>QA</a:t>
            </a:r>
            <a:r>
              <a:rPr lang="zh-CN" altLang="en-US" dirty="0" smtClean="0"/>
              <a:t>准备的数据无法使用很悲伤。</a:t>
            </a:r>
            <a:endParaRPr lang="en-US" altLang="zh-CN" dirty="0" smtClean="0"/>
          </a:p>
          <a:p>
            <a:r>
              <a:rPr lang="en-US" altLang="zh-CN" dirty="0" smtClean="0"/>
              <a:t>2.</a:t>
            </a:r>
            <a:r>
              <a:rPr lang="zh-CN" altLang="en-US" dirty="0" smtClean="0"/>
              <a:t>是要和</a:t>
            </a:r>
            <a:r>
              <a:rPr lang="en-US" altLang="zh-CN" dirty="0" smtClean="0"/>
              <a:t>BA</a:t>
            </a:r>
            <a:r>
              <a:rPr lang="zh-CN" altLang="en-US" dirty="0" smtClean="0"/>
              <a:t>讨论用例成功的条件，因为配置不关注鉴权结果，所以当</a:t>
            </a:r>
            <a:r>
              <a:rPr lang="en-US" altLang="zh-CN" dirty="0" smtClean="0"/>
              <a:t>EMS</a:t>
            </a:r>
            <a:r>
              <a:rPr lang="zh-CN" altLang="en-US" dirty="0" smtClean="0"/>
              <a:t>与</a:t>
            </a:r>
            <a:r>
              <a:rPr lang="en-US" altLang="zh-CN" dirty="0" smtClean="0"/>
              <a:t>license</a:t>
            </a:r>
            <a:r>
              <a:rPr lang="zh-CN" altLang="en-US" dirty="0" smtClean="0"/>
              <a:t>中心断链时，他们也返回的是成功。和</a:t>
            </a:r>
            <a:r>
              <a:rPr lang="en-US" altLang="zh-CN" dirty="0" smtClean="0"/>
              <a:t>BA</a:t>
            </a:r>
            <a:r>
              <a:rPr lang="zh-CN" altLang="en-US" dirty="0" smtClean="0"/>
              <a:t>讨论后链时我们的用例应该返回失败。</a:t>
            </a:r>
            <a:endParaRPr lang="en-US" altLang="zh-CN" dirty="0" smtClean="0"/>
          </a:p>
          <a:p>
            <a:r>
              <a:rPr lang="en-US" altLang="zh-CN" dirty="0" smtClean="0"/>
              <a:t>3.</a:t>
            </a:r>
            <a:r>
              <a:rPr lang="zh-CN" altLang="en-US" dirty="0" smtClean="0"/>
              <a:t>这就是第三个点，需要和配置沟通修改</a:t>
            </a:r>
            <a:r>
              <a:rPr lang="en-US" altLang="zh-CN" dirty="0" smtClean="0"/>
              <a:t>MML</a:t>
            </a:r>
            <a:r>
              <a:rPr lang="zh-CN" altLang="en-US" dirty="0" smtClean="0"/>
              <a:t>，在断链时返回失败，并且加上报表路径。</a:t>
            </a:r>
            <a:endParaRPr lang="en-US" altLang="zh-CN" dirty="0" smtClean="0"/>
          </a:p>
          <a:p>
            <a:endParaRPr lang="en-US" altLang="zh-CN" dirty="0" smtClean="0"/>
          </a:p>
          <a:p>
            <a:r>
              <a:rPr lang="zh-CN" altLang="zh-CN" sz="1200" kern="1200" dirty="0" smtClean="0">
                <a:solidFill>
                  <a:schemeClr val="tx1"/>
                </a:solidFill>
                <a:latin typeface="+mn-lt"/>
                <a:ea typeface="+mn-ea"/>
                <a:cs typeface="+mn-cs"/>
              </a:rPr>
              <a:t>自动化冒烟时间：</a:t>
            </a:r>
          </a:p>
          <a:p>
            <a:r>
              <a:rPr lang="zh-CN" altLang="zh-CN" sz="1200" kern="1200" dirty="0" smtClean="0">
                <a:solidFill>
                  <a:schemeClr val="tx1"/>
                </a:solidFill>
                <a:latin typeface="+mn-lt"/>
                <a:ea typeface="+mn-ea"/>
                <a:cs typeface="+mn-cs"/>
              </a:rPr>
              <a:t>全用例冒烟时间</a:t>
            </a:r>
            <a:r>
              <a:rPr lang="en-US" altLang="zh-CN" sz="1200" kern="1200" dirty="0" smtClean="0">
                <a:solidFill>
                  <a:schemeClr val="tx1"/>
                </a:solidFill>
                <a:latin typeface="+mn-lt"/>
                <a:ea typeface="+mn-ea"/>
                <a:cs typeface="+mn-cs"/>
              </a:rPr>
              <a:t>7:30</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快速冒烟用例：</a:t>
            </a:r>
            <a:r>
              <a:rPr lang="en-US" altLang="zh-CN" sz="1200" kern="1200" dirty="0" smtClean="0">
                <a:solidFill>
                  <a:schemeClr val="tx1"/>
                </a:solidFill>
                <a:latin typeface="+mn-lt"/>
                <a:ea typeface="+mn-ea"/>
                <a:cs typeface="+mn-cs"/>
              </a:rPr>
              <a:t>13:30  17:00   19:15</a:t>
            </a:r>
            <a:r>
              <a:rPr lang="zh-CN" altLang="zh-CN" sz="1200" kern="1200" dirty="0" smtClean="0">
                <a:solidFill>
                  <a:schemeClr val="tx1"/>
                </a:solidFill>
                <a:latin typeface="+mn-lt"/>
                <a:ea typeface="+mn-ea"/>
                <a:cs typeface="+mn-cs"/>
              </a:rPr>
              <a:t>（基本功能）</a:t>
            </a:r>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当故事通过验证后要补充版本说明书，团队对于版本说明的要求</a:t>
            </a:r>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每一项工作每一份任务都会遇到问题遇瓶颈，对问题改进的落地与及时的总结，可以督促我们不断进步。针对这半年工作中遇到的问题总结出如下的经验与教训。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后面的工作之路还很漫长，为了让工作完成的有效率有质量，让自己的存在有价值，让自身有收获。后续一年对自己的主要要求包括如下三点：</a:t>
            </a:r>
            <a:r>
              <a:rPr lang="en-US" altLang="zh-CN" dirty="0" smtClean="0"/>
              <a:t>1,2,3.</a:t>
            </a:r>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19</a:t>
            </a:fld>
            <a:endParaRPr lang="zh-CN" altLang="en-US"/>
          </a:p>
        </p:txBody>
      </p:sp>
    </p:spTree>
    <p:extLst>
      <p:ext uri="{BB962C8B-B14F-4D97-AF65-F5344CB8AC3E}">
        <p14:creationId xmlns:p14="http://schemas.microsoft.com/office/powerpoint/2010/main" val="29977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性能容量评估工具的开发，这个工具主要是实现对</a:t>
            </a:r>
            <a:r>
              <a:rPr lang="zh-CN" altLang="zh-CN" sz="1200" b="1" kern="1200" dirty="0" smtClean="0">
                <a:solidFill>
                  <a:schemeClr val="tx1"/>
                </a:solidFill>
                <a:latin typeface="+mn-lt"/>
                <a:ea typeface="+mn-ea"/>
                <a:cs typeface="+mn-cs"/>
              </a:rPr>
              <a:t>海量现网数据</a:t>
            </a:r>
            <a:r>
              <a:rPr lang="zh-CN" altLang="zh-CN" sz="1200" kern="1200" dirty="0" smtClean="0">
                <a:solidFill>
                  <a:schemeClr val="tx1"/>
                </a:solidFill>
                <a:latin typeface="+mn-lt"/>
                <a:ea typeface="+mn-ea"/>
                <a:cs typeface="+mn-cs"/>
              </a:rPr>
              <a:t>，</a:t>
            </a:r>
            <a:r>
              <a:rPr lang="zh-CN" altLang="zh-CN" sz="1200" b="1" kern="1200" dirty="0" smtClean="0">
                <a:solidFill>
                  <a:schemeClr val="tx1"/>
                </a:solidFill>
                <a:latin typeface="+mn-lt"/>
                <a:ea typeface="+mn-ea"/>
                <a:cs typeface="+mn-cs"/>
              </a:rPr>
              <a:t>根据扩容原则进行数据运算分析</a:t>
            </a:r>
            <a:r>
              <a:rPr lang="zh-CN" altLang="zh-CN" sz="1200" kern="1200" dirty="0" smtClean="0">
                <a:solidFill>
                  <a:schemeClr val="tx1"/>
                </a:solidFill>
                <a:latin typeface="+mn-lt"/>
                <a:ea typeface="+mn-ea"/>
                <a:cs typeface="+mn-cs"/>
              </a:rPr>
              <a:t>，</a:t>
            </a:r>
            <a:r>
              <a:rPr lang="zh-CN" altLang="zh-CN" sz="1200" b="1" kern="1200" dirty="0" smtClean="0">
                <a:solidFill>
                  <a:schemeClr val="tx1"/>
                </a:solidFill>
                <a:latin typeface="+mn-lt"/>
                <a:ea typeface="+mn-ea"/>
                <a:cs typeface="+mn-cs"/>
              </a:rPr>
              <a:t>得出网络需要扩容的高价值区域等</a:t>
            </a:r>
            <a:endParaRPr lang="zh-CN" altLang="zh-CN" sz="1200" kern="1200" dirty="0" smtClean="0">
              <a:solidFill>
                <a:schemeClr val="tx1"/>
              </a:solidFill>
              <a:latin typeface="+mn-lt"/>
              <a:ea typeface="+mn-ea"/>
              <a:cs typeface="+mn-cs"/>
            </a:endParaRPr>
          </a:p>
          <a:p>
            <a:pPr algn="l">
              <a:spcAft>
                <a:spcPts val="0"/>
              </a:spcAft>
            </a:pPr>
            <a:r>
              <a:rPr lang="zh-CN" altLang="zh-CN" sz="1200" kern="1200" dirty="0" smtClean="0">
                <a:solidFill>
                  <a:schemeClr val="tx1"/>
                </a:solidFill>
                <a:latin typeface="+mn-lt"/>
                <a:ea typeface="+mn-ea"/>
                <a:cs typeface="+mn-cs"/>
              </a:rPr>
              <a:t>接着是性能数据迁移脚本生成工具，这个工具主要是针对当外场部署刀片环境后需要将小机数据迁入刀片使得以前的数据在分布式环境中可以继续使用的场景。原有工具支持</a:t>
            </a:r>
            <a:r>
              <a:rPr lang="en-US" altLang="zh-CN" sz="1200" kern="1200" dirty="0" smtClean="0">
                <a:solidFill>
                  <a:schemeClr val="tx1"/>
                </a:solidFill>
                <a:latin typeface="+mn-lt"/>
                <a:ea typeface="+mn-ea"/>
                <a:cs typeface="+mn-cs"/>
              </a:rPr>
              <a:t>LTE</a:t>
            </a:r>
            <a:r>
              <a:rPr lang="zh-CN" altLang="zh-CN" sz="1200" kern="1200" dirty="0" smtClean="0">
                <a:solidFill>
                  <a:schemeClr val="tx1"/>
                </a:solidFill>
                <a:latin typeface="+mn-lt"/>
                <a:ea typeface="+mn-ea"/>
                <a:cs typeface="+mn-cs"/>
              </a:rPr>
              <a:t>的数据迁移，现在</a:t>
            </a:r>
            <a:r>
              <a:rPr lang="en-US" altLang="zh-CN" sz="1200" kern="1200" dirty="0" smtClean="0">
                <a:solidFill>
                  <a:schemeClr val="tx1"/>
                </a:solidFill>
                <a:latin typeface="+mn-lt"/>
                <a:ea typeface="+mn-ea"/>
                <a:cs typeface="+mn-cs"/>
              </a:rPr>
              <a:t>GU</a:t>
            </a:r>
            <a:r>
              <a:rPr lang="zh-CN" altLang="zh-CN" sz="1200" kern="1200" dirty="0" smtClean="0">
                <a:solidFill>
                  <a:schemeClr val="tx1"/>
                </a:solidFill>
                <a:latin typeface="+mn-lt"/>
                <a:ea typeface="+mn-ea"/>
                <a:cs typeface="+mn-cs"/>
              </a:rPr>
              <a:t>控制器侧也出现了这种需求。</a:t>
            </a:r>
            <a:r>
              <a:rPr lang="zh-CN" altLang="zh-CN" sz="1200" kern="100" dirty="0" smtClean="0">
                <a:latin typeface="Times New Roman"/>
                <a:ea typeface="+mn-ea"/>
              </a:rPr>
              <a:t>大容量：文档中给出测试时间，和迁移建议，原始表的时间区间不宜超过一周，由于导出性能数据涉及的数据量较大，因此需要增加临时表空间</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License</a:t>
            </a:r>
            <a:r>
              <a:rPr lang="zh-CN" altLang="zh-CN" sz="1200" kern="1200" dirty="0" smtClean="0">
                <a:solidFill>
                  <a:schemeClr val="tx1"/>
                </a:solidFill>
                <a:latin typeface="+mn-lt"/>
                <a:ea typeface="+mn-ea"/>
                <a:cs typeface="+mn-cs"/>
              </a:rPr>
              <a:t>后统计需求，这个需求后续会详细介绍，这里不再赘述。</a:t>
            </a:r>
          </a:p>
          <a:p>
            <a:r>
              <a:rPr lang="zh-CN" altLang="zh-CN" sz="1200" kern="1200" dirty="0" smtClean="0">
                <a:solidFill>
                  <a:schemeClr val="tx1"/>
                </a:solidFill>
                <a:latin typeface="+mn-lt"/>
                <a:ea typeface="+mn-ea"/>
                <a:cs typeface="+mn-cs"/>
              </a:rPr>
              <a:t>性能模型格式化显示接口变更，</a:t>
            </a:r>
          </a:p>
          <a:p>
            <a:r>
              <a:rPr lang="zh-CN" altLang="zh-CN" sz="1200" kern="1200" dirty="0" smtClean="0">
                <a:solidFill>
                  <a:schemeClr val="tx1"/>
                </a:solidFill>
                <a:latin typeface="+mn-lt"/>
                <a:ea typeface="+mn-ea"/>
                <a:cs typeface="+mn-cs"/>
              </a:rPr>
              <a:t>接口变更中对这些计数器的类型和展示要求进行的修改，因此需要在脚本中重新设置。这个需求是首次和团队结对接触接口变更的工作，主要目的是为了熟悉接口变更老员工给我们传递这方面的，以后再接触此类工作还需要继续学习。</a:t>
            </a:r>
          </a:p>
          <a:p>
            <a:r>
              <a:rPr lang="en-US" altLang="zh-CN" sz="1200" kern="1200" dirty="0" smtClean="0">
                <a:solidFill>
                  <a:schemeClr val="tx1"/>
                </a:solidFill>
                <a:latin typeface="+mn-lt"/>
                <a:ea typeface="+mn-ea"/>
                <a:cs typeface="+mn-cs"/>
              </a:rPr>
              <a:t>EMS</a:t>
            </a:r>
            <a:r>
              <a:rPr lang="zh-CN" altLang="zh-CN" sz="1200" kern="1200" dirty="0" smtClean="0">
                <a:solidFill>
                  <a:schemeClr val="tx1"/>
                </a:solidFill>
                <a:latin typeface="+mn-lt"/>
                <a:ea typeface="+mn-ea"/>
                <a:cs typeface="+mn-cs"/>
              </a:rPr>
              <a:t>性能数据查询界面展示省市地县厂商需求，在网元的资源配置时如果对网元的位置信息进行了配置，在数据查询时可以选择显示这些信息。</a:t>
            </a:r>
          </a:p>
          <a:p>
            <a:r>
              <a:rPr lang="zh-CN" altLang="zh-CN" sz="1200" kern="1200" dirty="0" smtClean="0">
                <a:solidFill>
                  <a:schemeClr val="tx1"/>
                </a:solidFill>
                <a:latin typeface="+mn-lt"/>
                <a:ea typeface="+mn-ea"/>
                <a:cs typeface="+mn-cs"/>
              </a:rPr>
              <a:t>性能</a:t>
            </a:r>
            <a:r>
              <a:rPr lang="en-US" altLang="zh-CN" sz="1200" kern="1200" dirty="0" err="1" smtClean="0">
                <a:solidFill>
                  <a:schemeClr val="tx1"/>
                </a:solidFill>
                <a:latin typeface="+mn-lt"/>
                <a:ea typeface="+mn-ea"/>
                <a:cs typeface="+mn-cs"/>
              </a:rPr>
              <a:t>Qos</a:t>
            </a:r>
            <a:r>
              <a:rPr lang="zh-CN" altLang="zh-CN" sz="1200" kern="1200" dirty="0" smtClean="0">
                <a:solidFill>
                  <a:schemeClr val="tx1"/>
                </a:solidFill>
                <a:latin typeface="+mn-lt"/>
                <a:ea typeface="+mn-ea"/>
                <a:cs typeface="+mn-cs"/>
              </a:rPr>
              <a:t>告警</a:t>
            </a:r>
            <a:r>
              <a:rPr lang="en-US" altLang="zh-CN" sz="1200" kern="1200" dirty="0" smtClean="0">
                <a:solidFill>
                  <a:schemeClr val="tx1"/>
                </a:solidFill>
                <a:latin typeface="+mn-lt"/>
                <a:ea typeface="+mn-ea"/>
                <a:cs typeface="+mn-cs"/>
              </a:rPr>
              <a:t>DN</a:t>
            </a:r>
            <a:r>
              <a:rPr lang="zh-CN" altLang="zh-CN" sz="1200" kern="1200" dirty="0" smtClean="0">
                <a:solidFill>
                  <a:schemeClr val="tx1"/>
                </a:solidFill>
                <a:latin typeface="+mn-lt"/>
                <a:ea typeface="+mn-ea"/>
                <a:cs typeface="+mn-cs"/>
              </a:rPr>
              <a:t>一致的需求，当性能门限任务产生告警后告警信息中会展示产生告警这一层的</a:t>
            </a:r>
            <a:r>
              <a:rPr lang="en-US" altLang="zh-CN" sz="1200" kern="1200" dirty="0" smtClean="0">
                <a:solidFill>
                  <a:schemeClr val="tx1"/>
                </a:solidFill>
                <a:latin typeface="+mn-lt"/>
                <a:ea typeface="+mn-ea"/>
                <a:cs typeface="+mn-cs"/>
              </a:rPr>
              <a:t>DN</a:t>
            </a:r>
            <a:r>
              <a:rPr lang="zh-CN" altLang="zh-CN" sz="1200" kern="1200" dirty="0" smtClean="0">
                <a:solidFill>
                  <a:schemeClr val="tx1"/>
                </a:solidFill>
                <a:latin typeface="+mn-lt"/>
                <a:ea typeface="+mn-ea"/>
                <a:cs typeface="+mn-cs"/>
              </a:rPr>
              <a:t>信息，这个</a:t>
            </a:r>
            <a:r>
              <a:rPr lang="en-US" altLang="zh-CN" sz="1200" kern="1200" dirty="0" smtClean="0">
                <a:solidFill>
                  <a:schemeClr val="tx1"/>
                </a:solidFill>
                <a:latin typeface="+mn-lt"/>
                <a:ea typeface="+mn-ea"/>
                <a:cs typeface="+mn-cs"/>
              </a:rPr>
              <a:t>DN</a:t>
            </a:r>
            <a:r>
              <a:rPr lang="zh-CN" altLang="zh-CN" sz="1200" kern="1200" dirty="0" smtClean="0">
                <a:solidFill>
                  <a:schemeClr val="tx1"/>
                </a:solidFill>
                <a:latin typeface="+mn-lt"/>
                <a:ea typeface="+mn-ea"/>
                <a:cs typeface="+mn-cs"/>
              </a:rPr>
              <a:t>信息是性能返回的，这个</a:t>
            </a:r>
            <a:r>
              <a:rPr lang="en-US" altLang="zh-CN" sz="1200" kern="1200" dirty="0" smtClean="0">
                <a:solidFill>
                  <a:schemeClr val="tx1"/>
                </a:solidFill>
                <a:latin typeface="+mn-lt"/>
                <a:ea typeface="+mn-ea"/>
                <a:cs typeface="+mn-cs"/>
              </a:rPr>
              <a:t>DN</a:t>
            </a:r>
            <a:r>
              <a:rPr lang="zh-CN" altLang="zh-CN" sz="1200" kern="1200" dirty="0" smtClean="0">
                <a:solidFill>
                  <a:schemeClr val="tx1"/>
                </a:solidFill>
                <a:latin typeface="+mn-lt"/>
                <a:ea typeface="+mn-ea"/>
                <a:cs typeface="+mn-cs"/>
              </a:rPr>
              <a:t>需要和配置</a:t>
            </a:r>
            <a:r>
              <a:rPr lang="en-US" altLang="zh-CN" sz="1200" kern="1200" dirty="0" smtClean="0">
                <a:solidFill>
                  <a:schemeClr val="tx1"/>
                </a:solidFill>
                <a:latin typeface="+mn-lt"/>
                <a:ea typeface="+mn-ea"/>
                <a:cs typeface="+mn-cs"/>
              </a:rPr>
              <a:t>DN</a:t>
            </a:r>
            <a:r>
              <a:rPr lang="zh-CN" altLang="zh-CN" sz="1200" kern="1200" dirty="0" smtClean="0">
                <a:solidFill>
                  <a:schemeClr val="tx1"/>
                </a:solidFill>
                <a:latin typeface="+mn-lt"/>
                <a:ea typeface="+mn-ea"/>
                <a:cs typeface="+mn-cs"/>
              </a:rPr>
              <a:t>信息一致，才能帮助我们准确的定位产生告警的位置，对告警快速的应对。</a:t>
            </a:r>
          </a:p>
          <a:p>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用例梳理，出哪些可以用</a:t>
            </a:r>
            <a:r>
              <a:rPr lang="en-US" altLang="zh-CN" sz="1200" kern="1200" dirty="0" smtClean="0">
                <a:solidFill>
                  <a:schemeClr val="tx1"/>
                </a:solidFill>
                <a:latin typeface="+mn-lt"/>
                <a:ea typeface="+mn-ea"/>
                <a:cs typeface="+mn-cs"/>
              </a:rPr>
              <a:t>UT</a:t>
            </a:r>
            <a:r>
              <a:rPr lang="zh-CN" altLang="zh-CN" sz="1200" kern="1200" dirty="0" smtClean="0">
                <a:solidFill>
                  <a:schemeClr val="tx1"/>
                </a:solidFill>
                <a:latin typeface="+mn-lt"/>
                <a:ea typeface="+mn-ea"/>
                <a:cs typeface="+mn-cs"/>
              </a:rPr>
              <a:t>（单元测试），</a:t>
            </a:r>
            <a:r>
              <a:rPr lang="en-US" altLang="zh-CN" sz="1200" kern="1200" dirty="0" smtClean="0">
                <a:solidFill>
                  <a:schemeClr val="tx1"/>
                </a:solidFill>
                <a:latin typeface="+mn-lt"/>
                <a:ea typeface="+mn-ea"/>
                <a:cs typeface="+mn-cs"/>
              </a:rPr>
              <a:t>FT</a:t>
            </a:r>
            <a:r>
              <a:rPr lang="zh-CN" altLang="zh-CN" sz="1200" kern="1200" dirty="0" smtClean="0">
                <a:solidFill>
                  <a:schemeClr val="tx1"/>
                </a:solidFill>
                <a:latin typeface="+mn-lt"/>
                <a:ea typeface="+mn-ea"/>
                <a:cs typeface="+mn-cs"/>
              </a:rPr>
              <a:t>（功能测试）覆盖，以及哪些试用</a:t>
            </a:r>
            <a:r>
              <a:rPr lang="en-US" altLang="zh-CN" sz="1200" kern="1200" dirty="0" smtClean="0">
                <a:solidFill>
                  <a:schemeClr val="tx1"/>
                </a:solidFill>
                <a:latin typeface="+mn-lt"/>
                <a:ea typeface="+mn-ea"/>
                <a:cs typeface="+mn-cs"/>
              </a:rPr>
              <a:t>RF</a:t>
            </a:r>
            <a:r>
              <a:rPr lang="zh-CN" altLang="zh-CN" sz="1200" kern="1200" dirty="0" smtClean="0">
                <a:solidFill>
                  <a:schemeClr val="tx1"/>
                </a:solidFill>
                <a:latin typeface="+mn-lt"/>
                <a:ea typeface="+mn-ea"/>
                <a:cs typeface="+mn-cs"/>
              </a:rPr>
              <a:t>覆盖。</a:t>
            </a:r>
          </a:p>
          <a:p>
            <a:r>
              <a:rPr lang="zh-CN" altLang="zh-CN" sz="1200" kern="1200" dirty="0" smtClean="0">
                <a:solidFill>
                  <a:schemeClr val="tx1"/>
                </a:solidFill>
                <a:latin typeface="+mn-lt"/>
                <a:ea typeface="+mn-ea"/>
                <a:cs typeface="+mn-cs"/>
              </a:rPr>
              <a:t>第二项主要工作是自动化用例的开发工作</a:t>
            </a:r>
          </a:p>
          <a:p>
            <a:r>
              <a:rPr lang="zh-CN" altLang="zh-CN" sz="1200" kern="1200" dirty="0" smtClean="0">
                <a:solidFill>
                  <a:schemeClr val="tx1"/>
                </a:solidFill>
                <a:latin typeface="+mn-lt"/>
                <a:ea typeface="+mn-ea"/>
                <a:cs typeface="+mn-cs"/>
              </a:rPr>
              <a:t>刚开始是要学习搭环境，完成一个</a:t>
            </a:r>
            <a:r>
              <a:rPr lang="en-US" altLang="zh-CN" sz="1200" kern="1200" dirty="0" smtClean="0">
                <a:solidFill>
                  <a:schemeClr val="tx1"/>
                </a:solidFill>
                <a:latin typeface="+mn-lt"/>
                <a:ea typeface="+mn-ea"/>
                <a:cs typeface="+mn-cs"/>
              </a:rPr>
              <a:t>RF</a:t>
            </a:r>
            <a:r>
              <a:rPr lang="zh-CN" altLang="zh-CN" sz="1200" kern="1200" dirty="0" smtClean="0">
                <a:solidFill>
                  <a:schemeClr val="tx1"/>
                </a:solidFill>
                <a:latin typeface="+mn-lt"/>
                <a:ea typeface="+mn-ea"/>
                <a:cs typeface="+mn-cs"/>
              </a:rPr>
              <a:t>环境搭建的文档</a:t>
            </a:r>
          </a:p>
          <a:p>
            <a:r>
              <a:rPr lang="zh-CN" altLang="zh-CN" sz="1200" kern="1200" dirty="0" smtClean="0">
                <a:solidFill>
                  <a:schemeClr val="tx1"/>
                </a:solidFill>
                <a:latin typeface="+mn-lt"/>
                <a:ea typeface="+mn-ea"/>
                <a:cs typeface="+mn-cs"/>
              </a:rPr>
              <a:t>扩容工具的</a:t>
            </a:r>
            <a:r>
              <a:rPr lang="en-US" altLang="zh-CN" sz="1200" kern="1200" dirty="0" smtClean="0">
                <a:solidFill>
                  <a:schemeClr val="tx1"/>
                </a:solidFill>
                <a:latin typeface="+mn-lt"/>
                <a:ea typeface="+mn-ea"/>
                <a:cs typeface="+mn-cs"/>
              </a:rPr>
              <a:t>RF</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Robot Framework</a:t>
            </a:r>
            <a:r>
              <a:rPr lang="zh-CN" altLang="zh-CN" sz="1200" kern="1200" dirty="0" smtClean="0">
                <a:solidFill>
                  <a:schemeClr val="tx1"/>
                </a:solidFill>
                <a:latin typeface="+mn-lt"/>
                <a:ea typeface="+mn-ea"/>
                <a:cs typeface="+mn-cs"/>
              </a:rPr>
              <a:t>）开发是跟着师傅一起做的，主要是在学习</a:t>
            </a:r>
            <a:r>
              <a:rPr lang="en-US" altLang="zh-CN" sz="1200" kern="1200" dirty="0" smtClean="0">
                <a:solidFill>
                  <a:schemeClr val="tx1"/>
                </a:solidFill>
                <a:latin typeface="+mn-lt"/>
                <a:ea typeface="+mn-ea"/>
                <a:cs typeface="+mn-cs"/>
              </a:rPr>
              <a:t>Python</a:t>
            </a:r>
            <a:r>
              <a:rPr lang="zh-CN" altLang="zh-CN" sz="1200" kern="1200" dirty="0" smtClean="0">
                <a:solidFill>
                  <a:schemeClr val="tx1"/>
                </a:solidFill>
                <a:latin typeface="+mn-lt"/>
                <a:ea typeface="+mn-ea"/>
                <a:cs typeface="+mn-cs"/>
              </a:rPr>
              <a:t>的语法和关键字的开发，用例的添加之类的工作。</a:t>
            </a:r>
          </a:p>
          <a:p>
            <a:r>
              <a:rPr lang="zh-CN" altLang="zh-CN" sz="1200" kern="1200" dirty="0" smtClean="0">
                <a:solidFill>
                  <a:schemeClr val="tx1"/>
                </a:solidFill>
                <a:latin typeface="+mn-lt"/>
                <a:ea typeface="+mn-ea"/>
                <a:cs typeface="+mn-cs"/>
              </a:rPr>
              <a:t>后续的</a:t>
            </a:r>
            <a:r>
              <a:rPr lang="en-US" altLang="zh-CN" sz="1200" kern="1200" dirty="0" smtClean="0">
                <a:solidFill>
                  <a:schemeClr val="tx1"/>
                </a:solidFill>
                <a:latin typeface="+mn-lt"/>
                <a:ea typeface="+mn-ea"/>
                <a:cs typeface="+mn-cs"/>
              </a:rPr>
              <a:t>RF</a:t>
            </a:r>
            <a:r>
              <a:rPr lang="zh-CN" altLang="zh-CN" sz="1200" kern="1200" dirty="0" smtClean="0">
                <a:solidFill>
                  <a:schemeClr val="tx1"/>
                </a:solidFill>
                <a:latin typeface="+mn-lt"/>
                <a:ea typeface="+mn-ea"/>
                <a:cs typeface="+mn-cs"/>
              </a:rPr>
              <a:t>就是和其他的团队人员结对，互相传递知识。</a:t>
            </a:r>
          </a:p>
          <a:p>
            <a:r>
              <a:rPr lang="zh-CN" altLang="zh-CN" sz="1200" kern="1200" dirty="0" smtClean="0">
                <a:solidFill>
                  <a:schemeClr val="tx1"/>
                </a:solidFill>
                <a:latin typeface="+mn-lt"/>
                <a:ea typeface="+mn-ea"/>
                <a:cs typeface="+mn-cs"/>
              </a:rPr>
              <a:t>包括。。的</a:t>
            </a:r>
            <a:r>
              <a:rPr lang="en-US" altLang="zh-CN" sz="1200" kern="1200" dirty="0" smtClean="0">
                <a:solidFill>
                  <a:schemeClr val="tx1"/>
                </a:solidFill>
                <a:latin typeface="+mn-lt"/>
                <a:ea typeface="+mn-ea"/>
                <a:cs typeface="+mn-cs"/>
              </a:rPr>
              <a:t>RF</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RF</a:t>
            </a:r>
            <a:r>
              <a:rPr lang="zh-CN" altLang="zh-CN" sz="120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工作内容第三块就是每个迭代末的冒烟测试工作</a:t>
            </a:r>
          </a:p>
          <a:p>
            <a:r>
              <a:rPr lang="zh-CN" altLang="zh-CN" sz="1200" kern="1200" dirty="0" smtClean="0">
                <a:solidFill>
                  <a:schemeClr val="tx1"/>
                </a:solidFill>
                <a:latin typeface="+mn-lt"/>
                <a:ea typeface="+mn-ea"/>
                <a:cs typeface="+mn-cs"/>
              </a:rPr>
              <a:t>需要在小机环境和刀片环境中对</a:t>
            </a:r>
            <a:r>
              <a:rPr lang="en-US" altLang="zh-CN" sz="1200" kern="1200" dirty="0" smtClean="0">
                <a:solidFill>
                  <a:schemeClr val="tx1"/>
                </a:solidFill>
                <a:latin typeface="+mn-lt"/>
                <a:ea typeface="+mn-ea"/>
                <a:cs typeface="+mn-cs"/>
              </a:rPr>
              <a:t>EMS</a:t>
            </a:r>
            <a:r>
              <a:rPr lang="zh-CN" altLang="zh-CN" sz="1200" kern="1200" dirty="0" smtClean="0">
                <a:solidFill>
                  <a:schemeClr val="tx1"/>
                </a:solidFill>
                <a:latin typeface="+mn-lt"/>
                <a:ea typeface="+mn-ea"/>
                <a:cs typeface="+mn-cs"/>
              </a:rPr>
              <a:t>性能模块的基本操作进行测试，并完成测试报告。</a:t>
            </a:r>
          </a:p>
          <a:p>
            <a:r>
              <a:rPr lang="zh-CN" altLang="zh-CN" sz="1200" kern="1200" dirty="0" smtClean="0">
                <a:solidFill>
                  <a:schemeClr val="tx1"/>
                </a:solidFill>
                <a:latin typeface="+mn-lt"/>
                <a:ea typeface="+mn-ea"/>
                <a:cs typeface="+mn-cs"/>
              </a:rPr>
              <a:t>对于新员工而言，这是一个快速的了解业务的方式，网管中每个领域的内容都非常复杂，通过最基本的操作可以对自己领域的主要工作有个大体的了解。并且通过不懂就问，不会就问的，不停地问问问的方式学习一些我以前没有接触过的一些通讯知识。</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剩下的工作就是在每一次培训中和结对工作中学习具体的业务与代码。</a:t>
            </a:r>
          </a:p>
          <a:p>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en-US" altLang="zh-CN" dirty="0" smtClean="0"/>
              <a:t>BA</a:t>
            </a:r>
            <a:r>
              <a:rPr lang="zh-CN" altLang="en-US" dirty="0" smtClean="0"/>
              <a:t>向开发测试传递需求，澄清需求</a:t>
            </a:r>
            <a:r>
              <a:rPr lang="en-US" altLang="zh-CN" dirty="0" smtClean="0"/>
              <a:t>—</a:t>
            </a:r>
            <a:r>
              <a:rPr lang="zh-CN" altLang="en-US" dirty="0" smtClean="0"/>
              <a:t>单元测试保证新增代码的质量</a:t>
            </a:r>
            <a:r>
              <a:rPr lang="en-US" altLang="zh-CN" dirty="0" smtClean="0"/>
              <a:t>—</a:t>
            </a:r>
            <a:r>
              <a:rPr lang="zh-CN" altLang="en-US" dirty="0" smtClean="0"/>
              <a:t>保证特性整体流程</a:t>
            </a:r>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en-US" altLang="zh-CN" dirty="0" smtClean="0"/>
              <a:t>License</a:t>
            </a:r>
            <a:r>
              <a:rPr lang="zh-CN" altLang="en-US" dirty="0" smtClean="0"/>
              <a:t>后统计是</a:t>
            </a:r>
            <a:r>
              <a:rPr lang="en-US" altLang="zh-CN" dirty="0" smtClean="0"/>
              <a:t>EMS</a:t>
            </a:r>
            <a:r>
              <a:rPr lang="zh-CN" altLang="en-US" dirty="0" smtClean="0"/>
              <a:t>的一个独立特性，</a:t>
            </a:r>
            <a:r>
              <a:rPr lang="en-US" altLang="zh-CN" dirty="0" smtClean="0"/>
              <a:t>License</a:t>
            </a:r>
            <a:r>
              <a:rPr lang="zh-CN" altLang="en-US" dirty="0" smtClean="0"/>
              <a:t>中心是独立于</a:t>
            </a:r>
            <a:r>
              <a:rPr lang="en-US" altLang="zh-CN" dirty="0" smtClean="0"/>
              <a:t>EMS</a:t>
            </a:r>
            <a:r>
              <a:rPr lang="zh-CN" altLang="en-US" dirty="0" smtClean="0"/>
              <a:t>的一个模块，由</a:t>
            </a:r>
            <a:r>
              <a:rPr lang="en-US" altLang="zh-CN" dirty="0" smtClean="0"/>
              <a:t>UEP</a:t>
            </a:r>
            <a:r>
              <a:rPr lang="zh-CN" altLang="en-US" dirty="0" smtClean="0"/>
              <a:t>维护，负责提供</a:t>
            </a:r>
            <a:r>
              <a:rPr lang="en-US" altLang="zh-CN" dirty="0" smtClean="0"/>
              <a:t>License</a:t>
            </a:r>
            <a:r>
              <a:rPr lang="zh-CN" altLang="en-US" dirty="0" smtClean="0"/>
              <a:t>鉴权所需的基本信息。</a:t>
            </a:r>
            <a:endParaRPr lang="en-US" altLang="zh-CN" dirty="0" smtClean="0"/>
          </a:p>
          <a:p>
            <a:r>
              <a:rPr lang="en-US" altLang="zh-CN" dirty="0" smtClean="0"/>
              <a:t>License</a:t>
            </a:r>
            <a:r>
              <a:rPr lang="zh-CN" altLang="en-US" dirty="0" smtClean="0"/>
              <a:t>中心与</a:t>
            </a:r>
            <a:r>
              <a:rPr lang="en-US" altLang="zh-CN" dirty="0" smtClean="0"/>
              <a:t>EMS</a:t>
            </a:r>
            <a:r>
              <a:rPr lang="zh-CN" altLang="en-US" dirty="0" smtClean="0"/>
              <a:t>是通过配置中心的一个配置项进行关联。</a:t>
            </a:r>
            <a:endParaRPr lang="en-US" altLang="zh-CN" dirty="0" smtClean="0"/>
          </a:p>
          <a:p>
            <a:r>
              <a:rPr lang="en-US" altLang="zh-CN" dirty="0" smtClean="0"/>
              <a:t>License</a:t>
            </a:r>
            <a:r>
              <a:rPr lang="zh-CN" altLang="en-US" dirty="0" smtClean="0"/>
              <a:t>的鉴权过程是，每天凌晨</a:t>
            </a:r>
            <a:r>
              <a:rPr lang="en-US" altLang="zh-CN" dirty="0" smtClean="0"/>
              <a:t>4</a:t>
            </a:r>
            <a:r>
              <a:rPr lang="zh-CN" altLang="en-US" dirty="0" smtClean="0"/>
              <a:t>点定时任务触发</a:t>
            </a:r>
            <a:r>
              <a:rPr lang="en-US" altLang="zh-CN" dirty="0" smtClean="0"/>
              <a:t>License</a:t>
            </a:r>
            <a:r>
              <a:rPr lang="zh-CN" altLang="en-US" dirty="0" smtClean="0"/>
              <a:t>的鉴权功能，性能模块调用</a:t>
            </a:r>
            <a:r>
              <a:rPr lang="en-US" altLang="zh-CN" dirty="0" smtClean="0"/>
              <a:t>License</a:t>
            </a:r>
            <a:r>
              <a:rPr lang="zh-CN" altLang="en-US" dirty="0" smtClean="0"/>
              <a:t>接口获取分组信息，根据分组信息查询性能数据，根据得到的系能数据进行计算后将结果传给</a:t>
            </a:r>
            <a:r>
              <a:rPr lang="en-US" altLang="zh-CN" dirty="0" smtClean="0"/>
              <a:t>CM</a:t>
            </a:r>
            <a:r>
              <a:rPr lang="zh-CN" altLang="en-US" dirty="0" smtClean="0"/>
              <a:t>，</a:t>
            </a:r>
            <a:r>
              <a:rPr lang="en-US" altLang="zh-CN" dirty="0" smtClean="0"/>
              <a:t>CM</a:t>
            </a:r>
            <a:r>
              <a:rPr lang="zh-CN" altLang="en-US" dirty="0" smtClean="0"/>
              <a:t>模块会对结果进行判定与封装，如果鉴权超限会在</a:t>
            </a:r>
            <a:r>
              <a:rPr lang="en-US" altLang="zh-CN" dirty="0" smtClean="0"/>
              <a:t>EMS</a:t>
            </a:r>
            <a:r>
              <a:rPr lang="zh-CN" altLang="en-US" dirty="0" smtClean="0"/>
              <a:t>客户端进行弹框（工作时间</a:t>
            </a:r>
            <a:r>
              <a:rPr lang="en-US" altLang="zh-CN" dirty="0" smtClean="0"/>
              <a:t>8</a:t>
            </a:r>
            <a:r>
              <a:rPr lang="zh-CN" altLang="en-US" dirty="0" smtClean="0"/>
              <a:t>点到</a:t>
            </a:r>
            <a:r>
              <a:rPr lang="en-US" altLang="zh-CN" dirty="0" smtClean="0"/>
              <a:t>18</a:t>
            </a:r>
            <a:r>
              <a:rPr lang="zh-CN" altLang="en-US" dirty="0" smtClean="0"/>
              <a:t>点），然后将封装结果返回给</a:t>
            </a:r>
            <a:r>
              <a:rPr lang="en-US" altLang="zh-CN" dirty="0" smtClean="0"/>
              <a:t>License</a:t>
            </a:r>
            <a:r>
              <a:rPr lang="zh-CN" altLang="en-US" dirty="0" smtClean="0"/>
              <a:t>中心展示</a:t>
            </a:r>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en-US" altLang="zh-CN" dirty="0" smtClean="0"/>
              <a:t>License</a:t>
            </a:r>
            <a:r>
              <a:rPr lang="zh-CN" altLang="en-US" dirty="0" smtClean="0"/>
              <a:t>中心提供的模板中，我们需要的几个重要信息是：分组信息和控制项信息。</a:t>
            </a:r>
            <a:endParaRPr lang="en-US" altLang="zh-CN" dirty="0" smtClean="0"/>
          </a:p>
          <a:p>
            <a:r>
              <a:rPr lang="en-US" altLang="zh-CN" dirty="0" smtClean="0"/>
              <a:t>License</a:t>
            </a:r>
            <a:r>
              <a:rPr lang="zh-CN" altLang="en-US" dirty="0" smtClean="0"/>
              <a:t>中心将一片区域的子网信息划分至一个分组进行监控其中的控制项使用情况，控制项的实质就是我们的计数器。</a:t>
            </a:r>
            <a:endParaRPr lang="en-US" altLang="zh-CN" dirty="0" smtClean="0"/>
          </a:p>
          <a:p>
            <a:r>
              <a:rPr lang="zh-CN" altLang="en-US" dirty="0" smtClean="0"/>
              <a:t>比如我们会监控某个分组（也就是一片区域）里所有子网下所有小区在每小时时间内可以接入的</a:t>
            </a:r>
            <a:r>
              <a:rPr lang="en-US" altLang="zh-CN" dirty="0" smtClean="0"/>
              <a:t>UE</a:t>
            </a:r>
            <a:r>
              <a:rPr lang="zh-CN" altLang="en-US" dirty="0" smtClean="0"/>
              <a:t>数，当其接入的</a:t>
            </a:r>
            <a:r>
              <a:rPr lang="en-US" altLang="zh-CN" dirty="0" smtClean="0"/>
              <a:t>UE</a:t>
            </a:r>
            <a:r>
              <a:rPr lang="zh-CN" altLang="en-US" dirty="0" smtClean="0"/>
              <a:t>数超过我们所允许的限制时，就会触发超限提示</a:t>
            </a:r>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我所负责的</a:t>
            </a:r>
            <a:r>
              <a:rPr lang="en-US" altLang="zh-CN" dirty="0" smtClean="0"/>
              <a:t>License</a:t>
            </a:r>
            <a:r>
              <a:rPr lang="zh-CN" altLang="en-US" dirty="0" smtClean="0"/>
              <a:t>性能部分的主要流程如下：配置模块的定时任务触发</a:t>
            </a:r>
            <a:r>
              <a:rPr lang="en-US" altLang="zh-CN" dirty="0" smtClean="0"/>
              <a:t>License</a:t>
            </a:r>
            <a:r>
              <a:rPr lang="zh-CN" altLang="en-US" dirty="0" smtClean="0"/>
              <a:t>功能，调用性能的鉴权接口和报表接口，鉴权和报表是两套流程，但是流程大体相同。</a:t>
            </a:r>
            <a:endParaRPr lang="en-US" altLang="zh-CN" dirty="0" smtClean="0"/>
          </a:p>
          <a:p>
            <a:r>
              <a:rPr lang="zh-CN" altLang="en-US" dirty="0" smtClean="0"/>
              <a:t>首先性能模块调用配置</a:t>
            </a:r>
            <a:r>
              <a:rPr lang="en-US" altLang="zh-CN" dirty="0" smtClean="0"/>
              <a:t>License</a:t>
            </a:r>
            <a:r>
              <a:rPr lang="zh-CN" altLang="en-US" dirty="0" smtClean="0"/>
              <a:t>接口获取分组信息，通过</a:t>
            </a:r>
            <a:r>
              <a:rPr lang="en-US" altLang="zh-CN" dirty="0" smtClean="0"/>
              <a:t>MML</a:t>
            </a:r>
            <a:r>
              <a:rPr lang="zh-CN" altLang="en-US" dirty="0" smtClean="0"/>
              <a:t>命令查询分组下子网数据，</a:t>
            </a:r>
            <a:r>
              <a:rPr lang="en-US" altLang="zh-CN" dirty="0" smtClean="0"/>
              <a:t>EMS</a:t>
            </a:r>
            <a:r>
              <a:rPr lang="zh-CN" altLang="en-US" dirty="0" smtClean="0"/>
              <a:t>会将</a:t>
            </a:r>
            <a:r>
              <a:rPr lang="en-US" altLang="zh-CN" dirty="0" err="1" smtClean="0"/>
              <a:t>mml</a:t>
            </a:r>
            <a:r>
              <a:rPr lang="zh-CN" altLang="en-US" dirty="0" smtClean="0"/>
              <a:t>查询的数据生成文件，下载此文件进行解析，根据鉴权及报表算法进行计算后，判断是否需要扣除五城市小区数，如果是根据算法扣除，否则直接返回数据进行封装。</a:t>
            </a:r>
            <a:endParaRPr lang="en-US" altLang="zh-CN" dirty="0" smtClean="0"/>
          </a:p>
          <a:p>
            <a:r>
              <a:rPr lang="zh-CN" altLang="en-US" dirty="0" smtClean="0"/>
              <a:t>鉴权功能返回封装数据</a:t>
            </a:r>
            <a:endParaRPr lang="en-US" altLang="zh-CN" dirty="0" smtClean="0"/>
          </a:p>
          <a:p>
            <a:r>
              <a:rPr lang="zh-CN" altLang="en-US" dirty="0" smtClean="0"/>
              <a:t>报表功能返回报表路径</a:t>
            </a:r>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en-US" altLang="zh-CN" dirty="0" smtClean="0"/>
              <a:t>License</a:t>
            </a:r>
            <a:r>
              <a:rPr lang="zh-CN" altLang="en-US" dirty="0" smtClean="0"/>
              <a:t>的需求只是新增少量代码或者对原有代码进行重构，通过</a:t>
            </a:r>
            <a:r>
              <a:rPr lang="en-US" altLang="zh-CN" dirty="0" err="1" smtClean="0"/>
              <a:t>ut</a:t>
            </a:r>
            <a:r>
              <a:rPr lang="zh-CN" altLang="en-US" dirty="0" smtClean="0"/>
              <a:t>可以快速保证重构代码的正确性。</a:t>
            </a:r>
            <a:endParaRPr lang="en-US" altLang="zh-CN" dirty="0" smtClean="0"/>
          </a:p>
          <a:p>
            <a:r>
              <a:rPr lang="zh-CN" altLang="en-US" dirty="0" smtClean="0"/>
              <a:t>根据测试用例，覆盖新增代码的场景，对五城市配置文件的场景进行覆盖，对数据异常场景进行覆盖</a:t>
            </a:r>
            <a:endParaRPr lang="zh-CN" altLang="en-US" dirty="0"/>
          </a:p>
        </p:txBody>
      </p:sp>
      <p:sp>
        <p:nvSpPr>
          <p:cNvPr id="4" name="灯片编号占位符 3"/>
          <p:cNvSpPr>
            <a:spLocks noGrp="1"/>
          </p:cNvSpPr>
          <p:nvPr>
            <p:ph type="sldNum" sz="quarter" idx="10"/>
          </p:nvPr>
        </p:nvSpPr>
        <p:spPr/>
        <p:txBody>
          <a:bodyPr/>
          <a:lstStyle/>
          <a:p>
            <a:fld id="{8DD0D9C2-9A70-4502-A5B5-FD70F9B4F235}"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Text Placeholder 2"/>
          <p:cNvSpPr>
            <a:spLocks noGrp="1"/>
          </p:cNvSpPr>
          <p:nvPr userDrawn="1">
            <p:ph type="body" sz="quarter" idx="4294967295"/>
          </p:nvPr>
        </p:nvSpPr>
        <p:spPr>
          <a:xfrm>
            <a:off x="430215" y="3187703"/>
            <a:ext cx="4478337" cy="1344084"/>
          </a:xfrm>
        </p:spPr>
        <p:txBody>
          <a:bodyPr/>
          <a:lstStyle/>
          <a:p>
            <a:pPr lvl="0"/>
            <a:r>
              <a:rPr lang="zh-CN" altLang="en-US" sz="1400" smtClean="0">
                <a:solidFill>
                  <a:srgbClr val="FFFFFF"/>
                </a:solidFill>
                <a:latin typeface="微软雅黑" pitchFamily="34" charset="-122"/>
                <a:cs typeface="Arial" pitchFamily="34" charset="0"/>
              </a:rPr>
              <a:t>单击此处编辑母版文本样式</a:t>
            </a:r>
          </a:p>
        </p:txBody>
      </p:sp>
      <p:sp>
        <p:nvSpPr>
          <p:cNvPr id="5" name="Subtitle 6"/>
          <p:cNvSpPr>
            <a:spLocks noGrp="1"/>
          </p:cNvSpPr>
          <p:nvPr userDrawn="1">
            <p:ph type="subTitle" idx="4294967295"/>
          </p:nvPr>
        </p:nvSpPr>
        <p:spPr>
          <a:xfrm>
            <a:off x="430213" y="1752603"/>
            <a:ext cx="6400800" cy="749300"/>
          </a:xfrm>
        </p:spPr>
        <p:txBody>
          <a:bodyPr/>
          <a:lstStyle/>
          <a:p>
            <a:pPr>
              <a:lnSpc>
                <a:spcPct val="100000"/>
              </a:lnSpc>
            </a:pPr>
            <a:r>
              <a:rPr lang="zh-CN" altLang="en-US" sz="2200" smtClean="0">
                <a:solidFill>
                  <a:srgbClr val="8CC63E"/>
                </a:solidFill>
                <a:latin typeface="微软雅黑" pitchFamily="34" charset="-122"/>
              </a:rPr>
              <a:t>单击此处编辑母版副标题样式</a:t>
            </a:r>
            <a:endParaRPr lang="en-US" sz="2200">
              <a:solidFill>
                <a:srgbClr val="8CC63E"/>
              </a:solidFill>
              <a:latin typeface="微软雅黑" pitchFamily="34" charset="-122"/>
            </a:endParaRPr>
          </a:p>
        </p:txBody>
      </p:sp>
      <p:sp>
        <p:nvSpPr>
          <p:cNvPr id="7" name="Title 7"/>
          <p:cNvSpPr>
            <a:spLocks noGrp="1"/>
          </p:cNvSpPr>
          <p:nvPr userDrawn="1">
            <p:ph type="ctrTitle" idx="4294967295"/>
          </p:nvPr>
        </p:nvSpPr>
        <p:spPr>
          <a:xfrm>
            <a:off x="430213" y="1147233"/>
            <a:ext cx="6400800" cy="592667"/>
          </a:xfrm>
        </p:spPr>
        <p:txBody>
          <a:bodyPr/>
          <a:lstStyle/>
          <a:p>
            <a:r>
              <a:rPr lang="zh-CN" altLang="en-US" sz="2800" b="1" smtClean="0">
                <a:solidFill>
                  <a:schemeClr val="bg1"/>
                </a:solidFill>
                <a:latin typeface="微软雅黑" pitchFamily="34" charset="-122"/>
              </a:rPr>
              <a:t>单击此处编辑母版标题样式</a:t>
            </a:r>
            <a:endParaRPr lang="en-US" sz="2800" b="1" dirty="0">
              <a:solidFill>
                <a:schemeClr val="bg1"/>
              </a:solidFill>
              <a:latin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4" name="Rectangle 8"/>
          <p:cNvSpPr>
            <a:spLocks noChangeArrowheads="1"/>
          </p:cNvSpPr>
          <p:nvPr/>
        </p:nvSpPr>
        <p:spPr bwMode="auto">
          <a:xfrm>
            <a:off x="9236075" y="3834650"/>
            <a:ext cx="1360488" cy="1248525"/>
          </a:xfrm>
          <a:prstGeom prst="rect">
            <a:avLst/>
          </a:prstGeom>
          <a:noFill/>
          <a:ln w="9525">
            <a:noFill/>
            <a:miter lim="800000"/>
            <a:headEnd/>
            <a:tailEnd/>
          </a:ln>
        </p:spPr>
        <p:txBody>
          <a:bodyPr lIns="93442" tIns="46725" rIns="93442" bIns="46725" anchor="b" anchorCtr="1">
            <a:spAutoFit/>
          </a:bodyPr>
          <a:lstStyle/>
          <a:p>
            <a:pPr defTabSz="935038">
              <a:buFontTx/>
              <a:buNone/>
              <a:defRPr/>
            </a:pPr>
            <a:r>
              <a:rPr lang="en-US" sz="900" noProof="1">
                <a:solidFill>
                  <a:prstClr val="white"/>
                </a:solidFill>
                <a:latin typeface="Heiti SC Light"/>
                <a:ea typeface="Heiti SC Light"/>
                <a:cs typeface="Heiti SC Light"/>
              </a:rPr>
              <a:t>T</a:t>
            </a:r>
            <a:r>
              <a:rPr lang="en-US" altLang="zh-CN" sz="900" noProof="1">
                <a:solidFill>
                  <a:prstClr val="white"/>
                </a:solidFill>
                <a:latin typeface="Heiti SC Light"/>
                <a:ea typeface="Heiti SC Light"/>
                <a:cs typeface="Heiti SC Light"/>
              </a:rPr>
              <a:t>itle:</a:t>
            </a:r>
            <a:endParaRPr lang="en-US" altLang="ja-JP" sz="900" noProof="1">
              <a:solidFill>
                <a:prstClr val="white"/>
              </a:solidFill>
              <a:latin typeface="Heiti SC Light"/>
              <a:ea typeface="Heiti SC Light"/>
              <a:cs typeface="Heiti SC Light"/>
            </a:endParaRPr>
          </a:p>
          <a:p>
            <a:pPr defTabSz="935038">
              <a:buFontTx/>
              <a:buNone/>
              <a:defRPr/>
            </a:pPr>
            <a:r>
              <a:rPr lang="en-US" altLang="zh-CN" sz="800" noProof="1">
                <a:solidFill>
                  <a:prstClr val="white"/>
                </a:solidFill>
                <a:latin typeface="Heiti SC Light"/>
                <a:ea typeface="Heiti SC Light"/>
                <a:cs typeface="Heiti SC Light"/>
              </a:rPr>
              <a:t>Type</a:t>
            </a:r>
            <a:r>
              <a:rPr lang="en-US" altLang="ja-JP" sz="800" noProof="1">
                <a:solidFill>
                  <a:prstClr val="white"/>
                </a:solidFill>
                <a:latin typeface="Heiti SC Light"/>
                <a:ea typeface="Heiti SC Light"/>
                <a:cs typeface="Heiti SC Light"/>
              </a:rPr>
              <a:t>: </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24-</a:t>
            </a:r>
            <a:r>
              <a:rPr lang="en-US" altLang="zh-CN" sz="800" noProof="1">
                <a:solidFill>
                  <a:prstClr val="white"/>
                </a:solidFill>
                <a:latin typeface="Heiti SC Light"/>
                <a:ea typeface="Heiti SC Light"/>
                <a:cs typeface="Heiti SC Light"/>
              </a:rPr>
              <a:t>pt</a:t>
            </a:r>
            <a:endParaRPr lang="en-US" altLang="ja-JP"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C</a:t>
            </a:r>
            <a:r>
              <a:rPr lang="en-US" altLang="zh-CN" sz="800" noProof="1">
                <a:solidFill>
                  <a:prstClr val="white"/>
                </a:solidFill>
                <a:latin typeface="Heiti SC Light"/>
                <a:ea typeface="Heiti SC Light"/>
                <a:cs typeface="Heiti SC Light"/>
              </a:rPr>
              <a:t>olor</a:t>
            </a: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he ZTE blue</a:t>
            </a:r>
            <a:r>
              <a:rPr lang="en-US" altLang="ja-JP" sz="800" noProof="1">
                <a:solidFill>
                  <a:prstClr val="white"/>
                </a:solidFill>
                <a:latin typeface="Heiti SC Light"/>
                <a:ea typeface="Heiti SC Light"/>
                <a:cs typeface="Heiti SC Light"/>
              </a:rPr>
              <a:t> </a:t>
            </a:r>
          </a:p>
          <a:p>
            <a:pPr defTabSz="935038">
              <a:buFontTx/>
              <a:buNone/>
              <a:defRPr/>
            </a:pPr>
            <a:endParaRPr lang="en-US" altLang="zh-CN" sz="900" noProof="1">
              <a:solidFill>
                <a:prstClr val="white"/>
              </a:solidFill>
              <a:latin typeface="Heiti SC Light"/>
              <a:ea typeface="Heiti SC Light"/>
              <a:cs typeface="Heiti SC Light"/>
            </a:endParaRPr>
          </a:p>
          <a:p>
            <a:pPr defTabSz="935038">
              <a:buFontTx/>
              <a:buNone/>
              <a:defRPr/>
            </a:pPr>
            <a:r>
              <a:rPr lang="en-US" altLang="zh-CN" sz="900" noProof="1">
                <a:solidFill>
                  <a:prstClr val="white"/>
                </a:solidFill>
                <a:latin typeface="Heiti SC Light"/>
                <a:ea typeface="Heiti SC Light"/>
                <a:cs typeface="Heiti SC Light"/>
              </a:rPr>
              <a:t>Subtitle:</a:t>
            </a:r>
            <a:endParaRPr lang="en-US" altLang="ja-JP" sz="9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ype</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18pt</a:t>
            </a:r>
          </a:p>
          <a:p>
            <a:pPr defTabSz="935038">
              <a:buFontTx/>
              <a:buNone/>
              <a:defRPr/>
            </a:pPr>
            <a:r>
              <a:rPr lang="en-US" sz="800" noProof="1">
                <a:solidFill>
                  <a:prstClr val="white"/>
                </a:solidFill>
                <a:latin typeface="Heiti SC Light"/>
                <a:ea typeface="Heiti SC Light"/>
                <a:cs typeface="Heiti SC Light"/>
              </a:rPr>
              <a:t>Color: The </a:t>
            </a:r>
            <a:r>
              <a:rPr lang="en-US" altLang="zh-CN" sz="800" noProof="1">
                <a:solidFill>
                  <a:prstClr val="white"/>
                </a:solidFill>
                <a:latin typeface="Heiti SC Light"/>
                <a:ea typeface="Heiti SC Light"/>
                <a:cs typeface="Heiti SC Light"/>
              </a:rPr>
              <a:t>ZTE green</a:t>
            </a:r>
            <a:endParaRPr lang="en-US" altLang="ja-JP" sz="800" noProof="1">
              <a:solidFill>
                <a:prstClr val="white"/>
              </a:solidFill>
              <a:latin typeface="Heiti SC Light"/>
              <a:ea typeface="Heiti SC Light"/>
              <a:cs typeface="Heiti SC Light"/>
            </a:endParaRPr>
          </a:p>
        </p:txBody>
      </p:sp>
      <p:grpSp>
        <p:nvGrpSpPr>
          <p:cNvPr id="5" name="组 5"/>
          <p:cNvGrpSpPr>
            <a:grpSpLocks/>
          </p:cNvGrpSpPr>
          <p:nvPr/>
        </p:nvGrpSpPr>
        <p:grpSpPr bwMode="auto">
          <a:xfrm>
            <a:off x="9364665" y="5135565"/>
            <a:ext cx="1392237" cy="1317625"/>
            <a:chOff x="9286278" y="1725515"/>
            <a:chExt cx="1392554" cy="989008"/>
          </a:xfrm>
        </p:grpSpPr>
        <p:grpSp>
          <p:nvGrpSpPr>
            <p:cNvPr id="6" name="组 6"/>
            <p:cNvGrpSpPr>
              <a:grpSpLocks/>
            </p:cNvGrpSpPr>
            <p:nvPr/>
          </p:nvGrpSpPr>
          <p:grpSpPr bwMode="auto">
            <a:xfrm>
              <a:off x="9286278" y="1725515"/>
              <a:ext cx="935250" cy="253805"/>
              <a:chOff x="9286278" y="1725515"/>
              <a:chExt cx="935250" cy="253805"/>
            </a:xfrm>
          </p:grpSpPr>
          <p:sp>
            <p:nvSpPr>
              <p:cNvPr id="13" name="矩形 18"/>
              <p:cNvSpPr/>
              <p:nvPr/>
            </p:nvSpPr>
            <p:spPr>
              <a:xfrm>
                <a:off x="9286278" y="1725515"/>
                <a:ext cx="254058" cy="253805"/>
              </a:xfrm>
              <a:prstGeom prst="rect">
                <a:avLst/>
              </a:prstGeom>
              <a:solidFill>
                <a:srgbClr val="008F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5" name="文本框 19"/>
              <p:cNvSpPr txBox="1">
                <a:spLocks noChangeArrowheads="1"/>
              </p:cNvSpPr>
              <p:nvPr/>
            </p:nvSpPr>
            <p:spPr bwMode="auto">
              <a:xfrm>
                <a:off x="9503815" y="1756496"/>
                <a:ext cx="717713"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G143, B212</a:t>
                </a:r>
                <a:endParaRPr kumimoji="1" lang="zh-CN" altLang="en-US" sz="700" i="1">
                  <a:solidFill>
                    <a:prstClr val="white"/>
                  </a:solidFill>
                  <a:latin typeface="Times" pitchFamily="18" charset="0"/>
                  <a:cs typeface="Times" pitchFamily="18" charset="0"/>
                </a:endParaRPr>
              </a:p>
            </p:txBody>
          </p:sp>
        </p:grpSp>
        <p:grpSp>
          <p:nvGrpSpPr>
            <p:cNvPr id="7" name="组 9"/>
            <p:cNvGrpSpPr>
              <a:grpSpLocks/>
            </p:cNvGrpSpPr>
            <p:nvPr/>
          </p:nvGrpSpPr>
          <p:grpSpPr bwMode="auto">
            <a:xfrm>
              <a:off x="9286278" y="2098478"/>
              <a:ext cx="1198835" cy="254997"/>
              <a:chOff x="9286278" y="2098478"/>
              <a:chExt cx="1198835" cy="254997"/>
            </a:xfrm>
          </p:grpSpPr>
          <p:sp>
            <p:nvSpPr>
              <p:cNvPr id="11" name="矩形 14"/>
              <p:cNvSpPr/>
              <p:nvPr/>
            </p:nvSpPr>
            <p:spPr>
              <a:xfrm>
                <a:off x="9286278" y="2098478"/>
                <a:ext cx="254058" cy="254997"/>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2" name="文本框 15"/>
              <p:cNvSpPr txBox="1">
                <a:spLocks noChangeArrowheads="1"/>
              </p:cNvSpPr>
              <p:nvPr/>
            </p:nvSpPr>
            <p:spPr bwMode="auto">
              <a:xfrm>
                <a:off x="9503815" y="2129459"/>
                <a:ext cx="981298"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R140,G198, B62</a:t>
                </a:r>
                <a:endParaRPr kumimoji="1" lang="zh-CN" altLang="en-US" sz="700" i="1">
                  <a:solidFill>
                    <a:prstClr val="white"/>
                  </a:solidFill>
                  <a:latin typeface="Times" pitchFamily="18" charset="0"/>
                  <a:cs typeface="Times" pitchFamily="18" charset="0"/>
                </a:endParaRPr>
              </a:p>
            </p:txBody>
          </p:sp>
        </p:grpSp>
        <p:sp>
          <p:nvSpPr>
            <p:cNvPr id="8" name="矩形 10"/>
            <p:cNvSpPr/>
            <p:nvPr/>
          </p:nvSpPr>
          <p:spPr>
            <a:xfrm>
              <a:off x="9286278" y="2460717"/>
              <a:ext cx="254058" cy="253806"/>
            </a:xfrm>
            <a:prstGeom prst="rect">
              <a:avLst/>
            </a:prstGeom>
            <a:solidFill>
              <a:srgbClr val="5ACB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0" name="文本框 12"/>
            <p:cNvSpPr txBox="1">
              <a:spLocks noChangeArrowheads="1"/>
            </p:cNvSpPr>
            <p:nvPr/>
          </p:nvSpPr>
          <p:spPr bwMode="auto">
            <a:xfrm>
              <a:off x="9503815" y="2491698"/>
              <a:ext cx="1175017"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R90,G203, B245</a:t>
              </a:r>
              <a:endParaRPr kumimoji="1" lang="zh-CN" altLang="en-US" sz="700" i="1">
                <a:solidFill>
                  <a:prstClr val="white"/>
                </a:solidFill>
                <a:latin typeface="Times" pitchFamily="18" charset="0"/>
                <a:cs typeface="Times" pitchFamily="18" charset="0"/>
              </a:endParaRPr>
            </a:p>
          </p:txBody>
        </p:sp>
      </p:grpSp>
      <p:sp>
        <p:nvSpPr>
          <p:cNvPr id="16" name="TextBox 15"/>
          <p:cNvSpPr txBox="1">
            <a:spLocks noChangeArrowheads="1"/>
          </p:cNvSpPr>
          <p:nvPr/>
        </p:nvSpPr>
        <p:spPr bwMode="auto">
          <a:xfrm>
            <a:off x="7791450" y="215900"/>
            <a:ext cx="1265238" cy="404813"/>
          </a:xfrm>
          <a:prstGeom prst="rect">
            <a:avLst/>
          </a:prstGeom>
          <a:noFill/>
          <a:ln w="9525">
            <a:noFill/>
            <a:miter lim="800000"/>
            <a:headEnd/>
            <a:tailEnd/>
          </a:ln>
        </p:spPr>
        <p:txBody>
          <a:bodyPr lIns="0" tIns="0" rIns="0" bIns="0"/>
          <a:lstStyle/>
          <a:p>
            <a:pPr>
              <a:buFontTx/>
              <a:buNone/>
              <a:defRPr/>
            </a:pPr>
            <a:r>
              <a:rPr lang="en-US" sz="1000" dirty="0" err="1">
                <a:solidFill>
                  <a:srgbClr val="404040"/>
                </a:solidFill>
                <a:latin typeface="微软雅黑" pitchFamily="34" charset="-122"/>
                <a:ea typeface="微软雅黑" pitchFamily="34" charset="-122"/>
              </a:rPr>
              <a:t>秘密</a:t>
            </a:r>
            <a:r>
              <a:rPr lang="en-US" sz="1000" dirty="0">
                <a:solidFill>
                  <a:srgbClr val="404040"/>
                </a:solidFill>
                <a:latin typeface="微软雅黑" pitchFamily="34" charset="-122"/>
                <a:ea typeface="微软雅黑" pitchFamily="34" charset="-122"/>
              </a:rPr>
              <a:t> Confidential</a:t>
            </a:r>
            <a:r>
              <a:rPr lang="en-US" sz="1000" b="1" dirty="0">
                <a:solidFill>
                  <a:srgbClr val="404040"/>
                </a:solidFill>
                <a:latin typeface="微软雅黑" pitchFamily="34" charset="-122"/>
                <a:ea typeface="Heiti SC Light"/>
                <a:cs typeface="微软雅黑" pitchFamily="34" charset="-122"/>
              </a:rPr>
              <a:t>▲</a:t>
            </a:r>
            <a:endParaRPr kumimoji="1" lang="en-US" sz="1000" b="1" dirty="0">
              <a:solidFill>
                <a:srgbClr val="404040"/>
              </a:solidFill>
              <a:latin typeface="微软雅黑" pitchFamily="34" charset="-122"/>
              <a:ea typeface="Heiti SC Light"/>
              <a:cs typeface="微软雅黑" pitchFamily="34" charset="-122"/>
            </a:endParaRPr>
          </a:p>
        </p:txBody>
      </p:sp>
      <p:pic>
        <p:nvPicPr>
          <p:cNvPr id="17" name="Picture 16" descr="ZTE_ppt_design_0202-06.jpg"/>
          <p:cNvPicPr>
            <a:picLocks noChangeAspect="1"/>
          </p:cNvPicPr>
          <p:nvPr/>
        </p:nvPicPr>
        <p:blipFill>
          <a:blip r:embed="rId2"/>
          <a:srcRect/>
          <a:stretch>
            <a:fillRect/>
          </a:stretch>
        </p:blipFill>
        <p:spPr bwMode="auto">
          <a:xfrm>
            <a:off x="0" y="6470650"/>
            <a:ext cx="9144000" cy="387351"/>
          </a:xfrm>
          <a:prstGeom prst="rect">
            <a:avLst/>
          </a:prstGeom>
          <a:noFill/>
          <a:ln w="9525">
            <a:noFill/>
            <a:miter lim="800000"/>
            <a:headEnd/>
            <a:tailEnd/>
          </a:ln>
        </p:spPr>
      </p:pic>
      <p:sp>
        <p:nvSpPr>
          <p:cNvPr id="18" name="TextBox 17"/>
          <p:cNvSpPr txBox="1">
            <a:spLocks noChangeArrowheads="1"/>
          </p:cNvSpPr>
          <p:nvPr/>
        </p:nvSpPr>
        <p:spPr bwMode="auto">
          <a:xfrm>
            <a:off x="4271963" y="6605589"/>
            <a:ext cx="2190750" cy="169863"/>
          </a:xfrm>
          <a:prstGeom prst="rect">
            <a:avLst/>
          </a:prstGeom>
          <a:noFill/>
          <a:ln w="9525">
            <a:noFill/>
            <a:miter lim="800000"/>
            <a:headEnd/>
            <a:tailEnd/>
          </a:ln>
        </p:spPr>
        <p:txBody>
          <a:bodyPr lIns="0" tIns="0" rIns="0" bIns="0"/>
          <a:lstStyle/>
          <a:p>
            <a:pPr>
              <a:buFontTx/>
              <a:buNone/>
              <a:defRPr/>
            </a:pPr>
            <a:r>
              <a:rPr kumimoji="1" lang="en-US" sz="600">
                <a:solidFill>
                  <a:srgbClr val="7F7F7F"/>
                </a:solidFill>
                <a:latin typeface="Arial" pitchFamily="34" charset="0"/>
              </a:rPr>
              <a:t>© ZTE Corporation. All rights reserved</a:t>
            </a:r>
          </a:p>
        </p:txBody>
      </p:sp>
      <p:sp>
        <p:nvSpPr>
          <p:cNvPr id="19" name="Slide Number Placeholder 5"/>
          <p:cNvSpPr>
            <a:spLocks noGrp="1"/>
          </p:cNvSpPr>
          <p:nvPr/>
        </p:nvSpPr>
        <p:spPr bwMode="auto">
          <a:xfrm>
            <a:off x="238125" y="6540500"/>
            <a:ext cx="419100" cy="365125"/>
          </a:xfrm>
          <a:prstGeom prst="rect">
            <a:avLst/>
          </a:prstGeom>
          <a:noFill/>
          <a:ln w="9525">
            <a:noFill/>
            <a:miter lim="800000"/>
            <a:headEnd/>
            <a:tailEnd/>
          </a:ln>
        </p:spPr>
        <p:txBody>
          <a:bodyPr anchor="ctr"/>
          <a:lstStyle/>
          <a:p>
            <a:pPr>
              <a:buFontTx/>
              <a:buNone/>
              <a:defRPr/>
            </a:pPr>
            <a:fld id="{A02FB1B5-AA34-4FE5-A0F9-7B5C39AAC176}" type="slidenum">
              <a:rPr lang="en-US" sz="800">
                <a:solidFill>
                  <a:srgbClr val="404040"/>
                </a:solidFill>
                <a:latin typeface="微软雅黑" pitchFamily="34" charset="-122"/>
                <a:ea typeface="微软雅黑" pitchFamily="34" charset="-122"/>
              </a:rPr>
              <a:pPr>
                <a:buFontTx/>
                <a:buNone/>
                <a:defRPr/>
              </a:pPr>
              <a:t>‹#›</a:t>
            </a:fld>
            <a:endParaRPr lang="en-US" sz="800">
              <a:solidFill>
                <a:srgbClr val="404040"/>
              </a:solidFill>
              <a:latin typeface="微软雅黑" pitchFamily="34" charset="-122"/>
              <a:ea typeface="微软雅黑" pitchFamily="34" charset="-122"/>
            </a:endParaRPr>
          </a:p>
        </p:txBody>
      </p:sp>
      <p:sp>
        <p:nvSpPr>
          <p:cNvPr id="9" name="文本占位符 2"/>
          <p:cNvSpPr>
            <a:spLocks noGrp="1"/>
          </p:cNvSpPr>
          <p:nvPr>
            <p:ph idx="1"/>
          </p:nvPr>
        </p:nvSpPr>
        <p:spPr>
          <a:xfrm>
            <a:off x="336137" y="1514284"/>
            <a:ext cx="8513762" cy="4841712"/>
          </a:xfrm>
          <a:prstGeom prst="rect">
            <a:avLst/>
          </a:prstGeom>
        </p:spPr>
        <p:txBody>
          <a:bodyPr rtlCol="0">
            <a:noAutofit/>
          </a:bodyPr>
          <a:lstStyle>
            <a:lvl1pPr>
              <a:lnSpc>
                <a:spcPct val="130000"/>
              </a:lnSpc>
              <a:defRPr kumimoji="1" lang="zh-CN" altLang="en-US" sz="1800" dirty="0" smtClean="0">
                <a:solidFill>
                  <a:schemeClr val="tx1">
                    <a:lumMod val="75000"/>
                    <a:lumOff val="25000"/>
                  </a:schemeClr>
                </a:solidFill>
              </a:defRPr>
            </a:lvl1pPr>
            <a:lvl2pPr>
              <a:lnSpc>
                <a:spcPct val="130000"/>
              </a:lnSpc>
              <a:defRPr kumimoji="1" lang="zh-CN" altLang="en-US" sz="1400" b="0" i="0" kern="1200" dirty="0" smtClean="0">
                <a:solidFill>
                  <a:srgbClr val="404040"/>
                </a:solidFill>
                <a:latin typeface="+mn-lt"/>
                <a:ea typeface="微软雅黑"/>
                <a:cs typeface="+mn-cs"/>
              </a:defRPr>
            </a:lvl2pPr>
          </a:lstStyle>
          <a:p>
            <a:pPr lvl="0"/>
            <a:r>
              <a:rPr lang="zh-CN" altLang="en-US" smtClean="0"/>
              <a:t>单击此处编辑母版文本样式</a:t>
            </a:r>
          </a:p>
          <a:p>
            <a:pPr lvl="1"/>
            <a:r>
              <a:rPr lang="zh-CN" altLang="en-US" smtClean="0"/>
              <a:t>第二级</a:t>
            </a:r>
          </a:p>
        </p:txBody>
      </p:sp>
      <p:sp>
        <p:nvSpPr>
          <p:cNvPr id="14" name="标题 13"/>
          <p:cNvSpPr>
            <a:spLocks noGrp="1"/>
          </p:cNvSpPr>
          <p:nvPr>
            <p:ph type="title"/>
          </p:nvPr>
        </p:nvSpPr>
        <p:spPr>
          <a:xfrm>
            <a:off x="336137" y="420729"/>
            <a:ext cx="8513762" cy="964969"/>
          </a:xfrm>
        </p:spPr>
        <p:txBody>
          <a:bodyPr rtlCol="0">
            <a:noAutofit/>
          </a:bodyPr>
          <a:lstStyle>
            <a:lvl1pPr>
              <a:defRPr lang="zh-CN" altLang="en-US" dirty="0">
                <a:solidFill>
                  <a:srgbClr val="008FD4"/>
                </a:solidFill>
              </a:defRPr>
            </a:lvl1pPr>
          </a:lstStyle>
          <a:p>
            <a:pPr lvl="0"/>
            <a:r>
              <a:rPr lang="zh-CN" altLang="en-US" smtClean="0"/>
              <a:t>单击此处编辑母版标题样式</a:t>
            </a:r>
            <a:endParaRPr lang="zh-CN" altLang="en-US" dirty="0"/>
          </a:p>
        </p:txBody>
      </p:sp>
    </p:spTree>
    <p:extLst>
      <p:ext uri="{BB962C8B-B14F-4D97-AF65-F5344CB8AC3E}">
        <p14:creationId xmlns:p14="http://schemas.microsoft.com/office/powerpoint/2010/main" val="347922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5" name="Rectangle 8"/>
          <p:cNvSpPr>
            <a:spLocks noChangeArrowheads="1"/>
          </p:cNvSpPr>
          <p:nvPr/>
        </p:nvSpPr>
        <p:spPr bwMode="auto">
          <a:xfrm>
            <a:off x="9236075" y="3834650"/>
            <a:ext cx="1360488" cy="1248525"/>
          </a:xfrm>
          <a:prstGeom prst="rect">
            <a:avLst/>
          </a:prstGeom>
          <a:noFill/>
          <a:ln w="9525">
            <a:noFill/>
            <a:miter lim="800000"/>
            <a:headEnd/>
            <a:tailEnd/>
          </a:ln>
        </p:spPr>
        <p:txBody>
          <a:bodyPr lIns="93442" tIns="46725" rIns="93442" bIns="46725" anchor="b" anchorCtr="1">
            <a:spAutoFit/>
          </a:bodyPr>
          <a:lstStyle/>
          <a:p>
            <a:pPr defTabSz="935038">
              <a:buFontTx/>
              <a:buNone/>
              <a:defRPr/>
            </a:pPr>
            <a:r>
              <a:rPr lang="en-US" sz="900" noProof="1">
                <a:solidFill>
                  <a:prstClr val="white"/>
                </a:solidFill>
                <a:latin typeface="Heiti SC Light"/>
                <a:ea typeface="Heiti SC Light"/>
                <a:cs typeface="Heiti SC Light"/>
              </a:rPr>
              <a:t>T</a:t>
            </a:r>
            <a:r>
              <a:rPr lang="en-US" altLang="zh-CN" sz="900" noProof="1">
                <a:solidFill>
                  <a:prstClr val="white"/>
                </a:solidFill>
                <a:latin typeface="Heiti SC Light"/>
                <a:ea typeface="Heiti SC Light"/>
                <a:cs typeface="Heiti SC Light"/>
              </a:rPr>
              <a:t>itle:</a:t>
            </a:r>
            <a:endParaRPr lang="en-US" altLang="ja-JP" sz="900" noProof="1">
              <a:solidFill>
                <a:prstClr val="white"/>
              </a:solidFill>
              <a:latin typeface="Heiti SC Light"/>
              <a:ea typeface="Heiti SC Light"/>
              <a:cs typeface="Heiti SC Light"/>
            </a:endParaRPr>
          </a:p>
          <a:p>
            <a:pPr defTabSz="935038">
              <a:buFontTx/>
              <a:buNone/>
              <a:defRPr/>
            </a:pPr>
            <a:r>
              <a:rPr lang="en-US" altLang="zh-CN" sz="800" noProof="1">
                <a:solidFill>
                  <a:prstClr val="white"/>
                </a:solidFill>
                <a:latin typeface="Heiti SC Light"/>
                <a:ea typeface="Heiti SC Light"/>
                <a:cs typeface="Heiti SC Light"/>
              </a:rPr>
              <a:t>Type</a:t>
            </a:r>
            <a:r>
              <a:rPr lang="en-US" altLang="ja-JP" sz="800" noProof="1">
                <a:solidFill>
                  <a:prstClr val="white"/>
                </a:solidFill>
                <a:latin typeface="Heiti SC Light"/>
                <a:ea typeface="Heiti SC Light"/>
                <a:cs typeface="Heiti SC Light"/>
              </a:rPr>
              <a:t>: </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24-32</a:t>
            </a:r>
            <a:r>
              <a:rPr lang="en-US" altLang="zh-CN" sz="800" noProof="1">
                <a:solidFill>
                  <a:prstClr val="white"/>
                </a:solidFill>
                <a:latin typeface="Heiti SC Light"/>
                <a:ea typeface="Heiti SC Light"/>
                <a:cs typeface="Heiti SC Light"/>
              </a:rPr>
              <a:t>pt</a:t>
            </a:r>
            <a:endParaRPr lang="en-US" altLang="ja-JP"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C</a:t>
            </a:r>
            <a:r>
              <a:rPr lang="en-US" altLang="zh-CN" sz="800" noProof="1">
                <a:solidFill>
                  <a:prstClr val="white"/>
                </a:solidFill>
                <a:latin typeface="Heiti SC Light"/>
                <a:ea typeface="Heiti SC Light"/>
                <a:cs typeface="Heiti SC Light"/>
              </a:rPr>
              <a:t>olor</a:t>
            </a: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he ZTE blue</a:t>
            </a:r>
            <a:r>
              <a:rPr lang="en-US" altLang="ja-JP" sz="800" noProof="1">
                <a:solidFill>
                  <a:prstClr val="white"/>
                </a:solidFill>
                <a:latin typeface="Heiti SC Light"/>
                <a:ea typeface="Heiti SC Light"/>
                <a:cs typeface="Heiti SC Light"/>
              </a:rPr>
              <a:t> </a:t>
            </a:r>
          </a:p>
          <a:p>
            <a:pPr defTabSz="935038">
              <a:buFontTx/>
              <a:buNone/>
              <a:defRPr/>
            </a:pPr>
            <a:endParaRPr lang="en-US" altLang="zh-CN" sz="900" noProof="1">
              <a:solidFill>
                <a:prstClr val="white"/>
              </a:solidFill>
              <a:latin typeface="Heiti SC Light"/>
              <a:ea typeface="Heiti SC Light"/>
              <a:cs typeface="Heiti SC Light"/>
            </a:endParaRPr>
          </a:p>
          <a:p>
            <a:pPr defTabSz="935038">
              <a:buFontTx/>
              <a:buNone/>
              <a:defRPr/>
            </a:pPr>
            <a:r>
              <a:rPr lang="en-US" altLang="zh-CN" sz="900" noProof="1">
                <a:solidFill>
                  <a:prstClr val="white"/>
                </a:solidFill>
                <a:latin typeface="Heiti SC Light"/>
                <a:ea typeface="Heiti SC Light"/>
                <a:cs typeface="Heiti SC Light"/>
              </a:rPr>
              <a:t>Subtitle:</a:t>
            </a:r>
            <a:endParaRPr lang="en-US" altLang="ja-JP" sz="9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ype</a:t>
            </a:r>
            <a:r>
              <a:rPr lang="en-US" sz="800" noProof="1">
                <a:solidFill>
                  <a:prstClr val="white"/>
                </a:solidFill>
                <a:latin typeface="Heiti SC Light"/>
                <a:ea typeface="Heiti SC Light"/>
                <a:cs typeface="Heiti SC Light"/>
              </a:rPr>
              <a:t>：</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18pt</a:t>
            </a:r>
          </a:p>
          <a:p>
            <a:pPr defTabSz="935038">
              <a:buFontTx/>
              <a:buNone/>
              <a:defRPr/>
            </a:pPr>
            <a:r>
              <a:rPr lang="en-US" sz="800" noProof="1">
                <a:solidFill>
                  <a:prstClr val="white"/>
                </a:solidFill>
                <a:latin typeface="Heiti SC Light"/>
                <a:ea typeface="Heiti SC Light"/>
                <a:cs typeface="Heiti SC Light"/>
              </a:rPr>
              <a:t>Color: The </a:t>
            </a:r>
            <a:r>
              <a:rPr lang="en-US" altLang="zh-CN" sz="800" noProof="1">
                <a:solidFill>
                  <a:prstClr val="white"/>
                </a:solidFill>
                <a:latin typeface="Heiti SC Light"/>
                <a:ea typeface="Heiti SC Light"/>
                <a:cs typeface="Heiti SC Light"/>
              </a:rPr>
              <a:t>ZTE green</a:t>
            </a:r>
            <a:endParaRPr lang="en-US" altLang="ja-JP" sz="800" noProof="1">
              <a:solidFill>
                <a:prstClr val="white"/>
              </a:solidFill>
              <a:latin typeface="Heiti SC Light"/>
              <a:ea typeface="Heiti SC Light"/>
              <a:cs typeface="Heiti SC Light"/>
            </a:endParaRPr>
          </a:p>
        </p:txBody>
      </p:sp>
      <p:grpSp>
        <p:nvGrpSpPr>
          <p:cNvPr id="6" name="组 5"/>
          <p:cNvGrpSpPr>
            <a:grpSpLocks/>
          </p:cNvGrpSpPr>
          <p:nvPr/>
        </p:nvGrpSpPr>
        <p:grpSpPr bwMode="auto">
          <a:xfrm>
            <a:off x="9364665" y="5135565"/>
            <a:ext cx="1392237" cy="1317625"/>
            <a:chOff x="9286278" y="1725515"/>
            <a:chExt cx="1392554" cy="989008"/>
          </a:xfrm>
        </p:grpSpPr>
        <p:grpSp>
          <p:nvGrpSpPr>
            <p:cNvPr id="7" name="组 6"/>
            <p:cNvGrpSpPr>
              <a:grpSpLocks/>
            </p:cNvGrpSpPr>
            <p:nvPr/>
          </p:nvGrpSpPr>
          <p:grpSpPr bwMode="auto">
            <a:xfrm>
              <a:off x="9286278" y="1725515"/>
              <a:ext cx="935250" cy="253805"/>
              <a:chOff x="9286278" y="1725515"/>
              <a:chExt cx="935250" cy="253805"/>
            </a:xfrm>
          </p:grpSpPr>
          <p:sp>
            <p:nvSpPr>
              <p:cNvPr id="15" name="矩形 18"/>
              <p:cNvSpPr/>
              <p:nvPr/>
            </p:nvSpPr>
            <p:spPr>
              <a:xfrm>
                <a:off x="9286278" y="1725515"/>
                <a:ext cx="254058" cy="253805"/>
              </a:xfrm>
              <a:prstGeom prst="rect">
                <a:avLst/>
              </a:prstGeom>
              <a:solidFill>
                <a:srgbClr val="008F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6" name="文本框 19"/>
              <p:cNvSpPr txBox="1">
                <a:spLocks noChangeArrowheads="1"/>
              </p:cNvSpPr>
              <p:nvPr/>
            </p:nvSpPr>
            <p:spPr bwMode="auto">
              <a:xfrm>
                <a:off x="9503815" y="1756496"/>
                <a:ext cx="717713"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G143, B212</a:t>
                </a:r>
                <a:endParaRPr kumimoji="1" lang="zh-CN" altLang="en-US" sz="700" i="1">
                  <a:solidFill>
                    <a:prstClr val="white"/>
                  </a:solidFill>
                  <a:latin typeface="Times" pitchFamily="18" charset="0"/>
                  <a:cs typeface="Times" pitchFamily="18" charset="0"/>
                </a:endParaRPr>
              </a:p>
            </p:txBody>
          </p:sp>
        </p:grpSp>
        <p:grpSp>
          <p:nvGrpSpPr>
            <p:cNvPr id="8" name="组 9"/>
            <p:cNvGrpSpPr>
              <a:grpSpLocks/>
            </p:cNvGrpSpPr>
            <p:nvPr/>
          </p:nvGrpSpPr>
          <p:grpSpPr bwMode="auto">
            <a:xfrm>
              <a:off x="9286278" y="2098478"/>
              <a:ext cx="1198835" cy="254997"/>
              <a:chOff x="9286278" y="2098478"/>
              <a:chExt cx="1198835" cy="254997"/>
            </a:xfrm>
          </p:grpSpPr>
          <p:sp>
            <p:nvSpPr>
              <p:cNvPr id="12" name="矩形 14"/>
              <p:cNvSpPr/>
              <p:nvPr/>
            </p:nvSpPr>
            <p:spPr>
              <a:xfrm>
                <a:off x="9286278" y="2098478"/>
                <a:ext cx="254058" cy="254997"/>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3" name="文本框 15"/>
              <p:cNvSpPr txBox="1">
                <a:spLocks noChangeArrowheads="1"/>
              </p:cNvSpPr>
              <p:nvPr/>
            </p:nvSpPr>
            <p:spPr bwMode="auto">
              <a:xfrm>
                <a:off x="9503815" y="2129459"/>
                <a:ext cx="981298"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R140,G198, B62</a:t>
                </a:r>
                <a:endParaRPr kumimoji="1" lang="zh-CN" altLang="en-US" sz="700" i="1">
                  <a:solidFill>
                    <a:prstClr val="white"/>
                  </a:solidFill>
                  <a:latin typeface="Times" pitchFamily="18" charset="0"/>
                  <a:cs typeface="Times" pitchFamily="18" charset="0"/>
                </a:endParaRPr>
              </a:p>
            </p:txBody>
          </p:sp>
        </p:grpSp>
        <p:sp>
          <p:nvSpPr>
            <p:cNvPr id="10" name="矩形 10"/>
            <p:cNvSpPr/>
            <p:nvPr/>
          </p:nvSpPr>
          <p:spPr>
            <a:xfrm>
              <a:off x="9286278" y="2460717"/>
              <a:ext cx="254058" cy="253806"/>
            </a:xfrm>
            <a:prstGeom prst="rect">
              <a:avLst/>
            </a:prstGeom>
            <a:solidFill>
              <a:srgbClr val="5ACB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1" name="文本框 12"/>
            <p:cNvSpPr txBox="1">
              <a:spLocks noChangeArrowheads="1"/>
            </p:cNvSpPr>
            <p:nvPr/>
          </p:nvSpPr>
          <p:spPr bwMode="auto">
            <a:xfrm>
              <a:off x="9503815" y="2491698"/>
              <a:ext cx="1175017"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R90,G203, B245</a:t>
              </a:r>
              <a:endParaRPr kumimoji="1" lang="zh-CN" altLang="en-US" sz="700" i="1">
                <a:solidFill>
                  <a:prstClr val="white"/>
                </a:solidFill>
                <a:latin typeface="Times" pitchFamily="18" charset="0"/>
                <a:cs typeface="Times" pitchFamily="18" charset="0"/>
              </a:endParaRPr>
            </a:p>
          </p:txBody>
        </p:sp>
      </p:grpSp>
      <p:pic>
        <p:nvPicPr>
          <p:cNvPr id="17" name="Picture 15" descr="ZTE_ppt_design_0202-06.jpg"/>
          <p:cNvPicPr>
            <a:picLocks noChangeAspect="1"/>
          </p:cNvPicPr>
          <p:nvPr/>
        </p:nvPicPr>
        <p:blipFill>
          <a:blip r:embed="rId2"/>
          <a:srcRect/>
          <a:stretch>
            <a:fillRect/>
          </a:stretch>
        </p:blipFill>
        <p:spPr bwMode="auto">
          <a:xfrm>
            <a:off x="0" y="6470650"/>
            <a:ext cx="9144000" cy="387351"/>
          </a:xfrm>
          <a:prstGeom prst="rect">
            <a:avLst/>
          </a:prstGeom>
          <a:noFill/>
          <a:ln w="9525">
            <a:noFill/>
            <a:miter lim="800000"/>
            <a:headEnd/>
            <a:tailEnd/>
          </a:ln>
        </p:spPr>
      </p:pic>
      <p:sp>
        <p:nvSpPr>
          <p:cNvPr id="18" name="TextBox 16"/>
          <p:cNvSpPr txBox="1">
            <a:spLocks noChangeArrowheads="1"/>
          </p:cNvSpPr>
          <p:nvPr/>
        </p:nvSpPr>
        <p:spPr bwMode="auto">
          <a:xfrm>
            <a:off x="4271963" y="6605589"/>
            <a:ext cx="2190750" cy="169863"/>
          </a:xfrm>
          <a:prstGeom prst="rect">
            <a:avLst/>
          </a:prstGeom>
          <a:noFill/>
          <a:ln w="9525">
            <a:noFill/>
            <a:miter lim="800000"/>
            <a:headEnd/>
            <a:tailEnd/>
          </a:ln>
        </p:spPr>
        <p:txBody>
          <a:bodyPr lIns="0" tIns="0" rIns="0" bIns="0"/>
          <a:lstStyle/>
          <a:p>
            <a:pPr>
              <a:buFontTx/>
              <a:buNone/>
              <a:defRPr/>
            </a:pPr>
            <a:r>
              <a:rPr kumimoji="1" lang="en-US" sz="600">
                <a:solidFill>
                  <a:srgbClr val="7F7F7F"/>
                </a:solidFill>
                <a:latin typeface="Arial" pitchFamily="34" charset="0"/>
              </a:rPr>
              <a:t>© ZTE Corporation. All rights reserved</a:t>
            </a:r>
          </a:p>
        </p:txBody>
      </p:sp>
      <p:sp>
        <p:nvSpPr>
          <p:cNvPr id="19" name="Slide Number Placeholder 5"/>
          <p:cNvSpPr>
            <a:spLocks noGrp="1"/>
          </p:cNvSpPr>
          <p:nvPr/>
        </p:nvSpPr>
        <p:spPr bwMode="auto">
          <a:xfrm>
            <a:off x="238125" y="6540500"/>
            <a:ext cx="419100" cy="365125"/>
          </a:xfrm>
          <a:prstGeom prst="rect">
            <a:avLst/>
          </a:prstGeom>
          <a:noFill/>
          <a:ln w="9525">
            <a:noFill/>
            <a:miter lim="800000"/>
            <a:headEnd/>
            <a:tailEnd/>
          </a:ln>
        </p:spPr>
        <p:txBody>
          <a:bodyPr anchor="ctr"/>
          <a:lstStyle/>
          <a:p>
            <a:pPr>
              <a:buFontTx/>
              <a:buNone/>
              <a:defRPr/>
            </a:pPr>
            <a:fld id="{EE0FE24A-8607-4E27-8E23-8E6845412385}" type="slidenum">
              <a:rPr lang="en-US" sz="800">
                <a:solidFill>
                  <a:srgbClr val="404040"/>
                </a:solidFill>
                <a:latin typeface="微软雅黑" pitchFamily="34" charset="-122"/>
                <a:ea typeface="微软雅黑" pitchFamily="34" charset="-122"/>
              </a:rPr>
              <a:pPr>
                <a:buFontTx/>
                <a:buNone/>
                <a:defRPr/>
              </a:pPr>
              <a:t>‹#›</a:t>
            </a:fld>
            <a:endParaRPr lang="en-US" sz="800">
              <a:solidFill>
                <a:srgbClr val="404040"/>
              </a:solidFill>
              <a:latin typeface="微软雅黑" pitchFamily="34" charset="-122"/>
              <a:ea typeface="微软雅黑" pitchFamily="34" charset="-122"/>
            </a:endParaRPr>
          </a:p>
        </p:txBody>
      </p:sp>
      <p:sp>
        <p:nvSpPr>
          <p:cNvPr id="20" name="TextBox 18"/>
          <p:cNvSpPr txBox="1">
            <a:spLocks noChangeArrowheads="1"/>
          </p:cNvSpPr>
          <p:nvPr/>
        </p:nvSpPr>
        <p:spPr bwMode="auto">
          <a:xfrm>
            <a:off x="7791450" y="215900"/>
            <a:ext cx="1265238" cy="404813"/>
          </a:xfrm>
          <a:prstGeom prst="rect">
            <a:avLst/>
          </a:prstGeom>
          <a:noFill/>
          <a:ln w="9525">
            <a:noFill/>
            <a:miter lim="800000"/>
            <a:headEnd/>
            <a:tailEnd/>
          </a:ln>
        </p:spPr>
        <p:txBody>
          <a:bodyPr lIns="0" tIns="0" rIns="0" bIns="0"/>
          <a:lstStyle/>
          <a:p>
            <a:pPr>
              <a:buFontTx/>
              <a:buNone/>
              <a:defRPr/>
            </a:pPr>
            <a:r>
              <a:rPr lang="en-US" sz="1000" dirty="0" err="1">
                <a:solidFill>
                  <a:srgbClr val="404040"/>
                </a:solidFill>
                <a:latin typeface="微软雅黑" pitchFamily="34" charset="-122"/>
                <a:ea typeface="微软雅黑" pitchFamily="34" charset="-122"/>
              </a:rPr>
              <a:t>秘密</a:t>
            </a:r>
            <a:r>
              <a:rPr lang="en-US" sz="1000" dirty="0">
                <a:solidFill>
                  <a:srgbClr val="404040"/>
                </a:solidFill>
                <a:latin typeface="微软雅黑" pitchFamily="34" charset="-122"/>
                <a:ea typeface="微软雅黑" pitchFamily="34" charset="-122"/>
              </a:rPr>
              <a:t> Confidential</a:t>
            </a:r>
            <a:r>
              <a:rPr lang="en-US" sz="1000" b="1" dirty="0">
                <a:solidFill>
                  <a:srgbClr val="404040"/>
                </a:solidFill>
                <a:latin typeface="微软雅黑" pitchFamily="34" charset="-122"/>
                <a:ea typeface="Heiti SC Light"/>
                <a:cs typeface="微软雅黑" pitchFamily="34" charset="-122"/>
              </a:rPr>
              <a:t>▲</a:t>
            </a:r>
            <a:endParaRPr kumimoji="1" lang="en-US" sz="1000" b="1" dirty="0">
              <a:solidFill>
                <a:srgbClr val="404040"/>
              </a:solidFill>
              <a:latin typeface="微软雅黑" pitchFamily="34" charset="-122"/>
              <a:ea typeface="Heiti SC Light"/>
              <a:cs typeface="微软雅黑" pitchFamily="34" charset="-122"/>
            </a:endParaRPr>
          </a:p>
        </p:txBody>
      </p:sp>
      <p:sp>
        <p:nvSpPr>
          <p:cNvPr id="9" name="文本占位符 2"/>
          <p:cNvSpPr>
            <a:spLocks noGrp="1"/>
          </p:cNvSpPr>
          <p:nvPr>
            <p:ph idx="1"/>
          </p:nvPr>
        </p:nvSpPr>
        <p:spPr>
          <a:xfrm>
            <a:off x="336137" y="1514284"/>
            <a:ext cx="4102548" cy="4841712"/>
          </a:xfrm>
          <a:prstGeom prst="rect">
            <a:avLst/>
          </a:prstGeom>
        </p:spPr>
        <p:txBody>
          <a:bodyPr rtlCol="0">
            <a:noAutofit/>
          </a:bodyPr>
          <a:lstStyle>
            <a:lvl1pPr>
              <a:lnSpc>
                <a:spcPct val="130000"/>
              </a:lnSpc>
              <a:defRPr kumimoji="1" lang="zh-CN" altLang="en-US" sz="1800" dirty="0" smtClean="0">
                <a:solidFill>
                  <a:srgbClr val="404040"/>
                </a:solidFill>
              </a:defRPr>
            </a:lvl1pPr>
            <a:lvl2pPr>
              <a:lnSpc>
                <a:spcPct val="130000"/>
              </a:lnSpc>
              <a:defRPr kumimoji="1" lang="zh-CN" altLang="en-US" sz="1400" b="0" i="0" kern="1200" dirty="0" smtClean="0">
                <a:solidFill>
                  <a:srgbClr val="404040"/>
                </a:solidFill>
                <a:latin typeface="+mn-lt"/>
                <a:ea typeface="微软雅黑"/>
                <a:cs typeface="+mn-cs"/>
              </a:defRPr>
            </a:lvl2pPr>
          </a:lstStyle>
          <a:p>
            <a:pPr lvl="0"/>
            <a:r>
              <a:rPr lang="zh-CN" altLang="en-US" smtClean="0"/>
              <a:t>单击此处编辑母版文本样式</a:t>
            </a:r>
          </a:p>
          <a:p>
            <a:pPr lvl="1"/>
            <a:r>
              <a:rPr lang="zh-CN" altLang="en-US" smtClean="0"/>
              <a:t>第二级</a:t>
            </a:r>
          </a:p>
        </p:txBody>
      </p:sp>
      <p:sp>
        <p:nvSpPr>
          <p:cNvPr id="14" name="标题 13"/>
          <p:cNvSpPr>
            <a:spLocks noGrp="1"/>
          </p:cNvSpPr>
          <p:nvPr>
            <p:ph type="title"/>
          </p:nvPr>
        </p:nvSpPr>
        <p:spPr>
          <a:xfrm>
            <a:off x="336137" y="420729"/>
            <a:ext cx="8513762" cy="964969"/>
          </a:xfrm>
        </p:spPr>
        <p:txBody>
          <a:bodyPr rtlCol="0">
            <a:noAutofit/>
          </a:bodyPr>
          <a:lstStyle>
            <a:lvl1pPr>
              <a:defRPr lang="zh-CN" altLang="en-US" dirty="0">
                <a:solidFill>
                  <a:srgbClr val="008FD4"/>
                </a:solidFill>
              </a:defRPr>
            </a:lvl1pPr>
          </a:lstStyle>
          <a:p>
            <a:pPr lvl="0"/>
            <a:r>
              <a:rPr lang="zh-CN" altLang="en-US" smtClean="0"/>
              <a:t>单击此处编辑母版标题样式</a:t>
            </a:r>
            <a:endParaRPr lang="zh-CN" altLang="en-US" dirty="0"/>
          </a:p>
        </p:txBody>
      </p:sp>
      <p:sp>
        <p:nvSpPr>
          <p:cNvPr id="24" name="文本占位符 2"/>
          <p:cNvSpPr>
            <a:spLocks noGrp="1"/>
          </p:cNvSpPr>
          <p:nvPr>
            <p:ph idx="10"/>
          </p:nvPr>
        </p:nvSpPr>
        <p:spPr>
          <a:xfrm>
            <a:off x="4747351" y="1514284"/>
            <a:ext cx="4102548" cy="4841712"/>
          </a:xfrm>
          <a:prstGeom prst="rect">
            <a:avLst/>
          </a:prstGeom>
        </p:spPr>
        <p:txBody>
          <a:bodyPr rtlCol="0">
            <a:noAutofit/>
          </a:bodyPr>
          <a:lstStyle>
            <a:lvl1pPr>
              <a:lnSpc>
                <a:spcPct val="130000"/>
              </a:lnSpc>
              <a:defRPr kumimoji="1" lang="zh-CN" altLang="en-US" sz="1800" dirty="0" smtClean="0">
                <a:solidFill>
                  <a:srgbClr val="404040"/>
                </a:solidFill>
              </a:defRPr>
            </a:lvl1pPr>
            <a:lvl2pPr>
              <a:lnSpc>
                <a:spcPct val="130000"/>
              </a:lnSpc>
              <a:defRPr kumimoji="1" lang="zh-CN" altLang="en-US" sz="1400" b="0" i="0" kern="1200" dirty="0" smtClean="0">
                <a:solidFill>
                  <a:srgbClr val="404040"/>
                </a:solidFill>
                <a:latin typeface="+mn-lt"/>
                <a:ea typeface="微软雅黑"/>
                <a:cs typeface="+mn-cs"/>
              </a:defRPr>
            </a:lvl2pPr>
          </a:lstStyle>
          <a:p>
            <a:pPr lvl="0"/>
            <a:r>
              <a:rPr lang="zh-CN" altLang="en-US" smtClean="0"/>
              <a:t>单击此处编辑母版文本样式</a:t>
            </a:r>
          </a:p>
          <a:p>
            <a:pPr lvl="1"/>
            <a:r>
              <a:rPr lang="zh-CN" altLang="en-US" smtClean="0"/>
              <a:t>第二级</a:t>
            </a:r>
          </a:p>
        </p:txBody>
      </p:sp>
    </p:spTree>
    <p:extLst>
      <p:ext uri="{BB962C8B-B14F-4D97-AF65-F5344CB8AC3E}">
        <p14:creationId xmlns:p14="http://schemas.microsoft.com/office/powerpoint/2010/main" val="2912399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内容">
    <p:spTree>
      <p:nvGrpSpPr>
        <p:cNvPr id="1" name=""/>
        <p:cNvGrpSpPr/>
        <p:nvPr/>
      </p:nvGrpSpPr>
      <p:grpSpPr>
        <a:xfrm>
          <a:off x="0" y="0"/>
          <a:ext cx="0" cy="0"/>
          <a:chOff x="0" y="0"/>
          <a:chExt cx="0" cy="0"/>
        </a:xfrm>
      </p:grpSpPr>
      <p:sp>
        <p:nvSpPr>
          <p:cNvPr id="5" name="Rectangle 8"/>
          <p:cNvSpPr>
            <a:spLocks noChangeArrowheads="1"/>
          </p:cNvSpPr>
          <p:nvPr/>
        </p:nvSpPr>
        <p:spPr bwMode="auto">
          <a:xfrm>
            <a:off x="9236075" y="3834650"/>
            <a:ext cx="1360488" cy="1248525"/>
          </a:xfrm>
          <a:prstGeom prst="rect">
            <a:avLst/>
          </a:prstGeom>
          <a:noFill/>
          <a:ln w="9525">
            <a:noFill/>
            <a:miter lim="800000"/>
            <a:headEnd/>
            <a:tailEnd/>
          </a:ln>
        </p:spPr>
        <p:txBody>
          <a:bodyPr lIns="93442" tIns="46725" rIns="93442" bIns="46725" anchor="b" anchorCtr="1">
            <a:spAutoFit/>
          </a:bodyPr>
          <a:lstStyle/>
          <a:p>
            <a:pPr defTabSz="935038">
              <a:buFontTx/>
              <a:buNone/>
              <a:defRPr/>
            </a:pPr>
            <a:r>
              <a:rPr lang="en-US" sz="900" noProof="1">
                <a:solidFill>
                  <a:prstClr val="white"/>
                </a:solidFill>
                <a:latin typeface="Heiti SC Light"/>
                <a:ea typeface="Heiti SC Light"/>
                <a:cs typeface="Heiti SC Light"/>
              </a:rPr>
              <a:t>T</a:t>
            </a:r>
            <a:r>
              <a:rPr lang="en-US" altLang="zh-CN" sz="900" noProof="1">
                <a:solidFill>
                  <a:prstClr val="white"/>
                </a:solidFill>
                <a:latin typeface="Heiti SC Light"/>
                <a:ea typeface="Heiti SC Light"/>
                <a:cs typeface="Heiti SC Light"/>
              </a:rPr>
              <a:t>itle:</a:t>
            </a:r>
            <a:endParaRPr lang="en-US" altLang="ja-JP" sz="900" noProof="1">
              <a:solidFill>
                <a:prstClr val="white"/>
              </a:solidFill>
              <a:latin typeface="Heiti SC Light"/>
              <a:ea typeface="Heiti SC Light"/>
              <a:cs typeface="Heiti SC Light"/>
            </a:endParaRPr>
          </a:p>
          <a:p>
            <a:pPr defTabSz="935038">
              <a:buFontTx/>
              <a:buNone/>
              <a:defRPr/>
            </a:pPr>
            <a:r>
              <a:rPr lang="en-US" altLang="zh-CN" sz="800" noProof="1">
                <a:solidFill>
                  <a:prstClr val="white"/>
                </a:solidFill>
                <a:latin typeface="Heiti SC Light"/>
                <a:ea typeface="Heiti SC Light"/>
                <a:cs typeface="Heiti SC Light"/>
              </a:rPr>
              <a:t>Type</a:t>
            </a:r>
            <a:r>
              <a:rPr lang="en-US" altLang="ja-JP" sz="800" noProof="1">
                <a:solidFill>
                  <a:prstClr val="white"/>
                </a:solidFill>
                <a:latin typeface="Heiti SC Light"/>
                <a:ea typeface="Heiti SC Light"/>
                <a:cs typeface="Heiti SC Light"/>
              </a:rPr>
              <a:t>: </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24-32</a:t>
            </a:r>
            <a:r>
              <a:rPr lang="en-US" altLang="zh-CN" sz="800" noProof="1">
                <a:solidFill>
                  <a:prstClr val="white"/>
                </a:solidFill>
                <a:latin typeface="Heiti SC Light"/>
                <a:ea typeface="Heiti SC Light"/>
                <a:cs typeface="Heiti SC Light"/>
              </a:rPr>
              <a:t>pt</a:t>
            </a:r>
            <a:endParaRPr lang="en-US" altLang="ja-JP"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C</a:t>
            </a:r>
            <a:r>
              <a:rPr lang="en-US" altLang="zh-CN" sz="800" noProof="1">
                <a:solidFill>
                  <a:prstClr val="white"/>
                </a:solidFill>
                <a:latin typeface="Heiti SC Light"/>
                <a:ea typeface="Heiti SC Light"/>
                <a:cs typeface="Heiti SC Light"/>
              </a:rPr>
              <a:t>olor</a:t>
            </a: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he ZTE blue</a:t>
            </a:r>
            <a:r>
              <a:rPr lang="en-US" altLang="ja-JP" sz="800" noProof="1">
                <a:solidFill>
                  <a:prstClr val="white"/>
                </a:solidFill>
                <a:latin typeface="Heiti SC Light"/>
                <a:ea typeface="Heiti SC Light"/>
                <a:cs typeface="Heiti SC Light"/>
              </a:rPr>
              <a:t> </a:t>
            </a:r>
          </a:p>
          <a:p>
            <a:pPr defTabSz="935038">
              <a:buFontTx/>
              <a:buNone/>
              <a:defRPr/>
            </a:pPr>
            <a:endParaRPr lang="en-US" altLang="zh-CN" sz="900" noProof="1">
              <a:solidFill>
                <a:prstClr val="white"/>
              </a:solidFill>
              <a:latin typeface="Heiti SC Light"/>
              <a:ea typeface="Heiti SC Light"/>
              <a:cs typeface="Heiti SC Light"/>
            </a:endParaRPr>
          </a:p>
          <a:p>
            <a:pPr defTabSz="935038">
              <a:buFontTx/>
              <a:buNone/>
              <a:defRPr/>
            </a:pPr>
            <a:r>
              <a:rPr lang="en-US" altLang="zh-CN" sz="900" noProof="1">
                <a:solidFill>
                  <a:prstClr val="white"/>
                </a:solidFill>
                <a:latin typeface="Heiti SC Light"/>
                <a:ea typeface="Heiti SC Light"/>
                <a:cs typeface="Heiti SC Light"/>
              </a:rPr>
              <a:t>Subtitle:</a:t>
            </a:r>
            <a:endParaRPr lang="en-US" altLang="ja-JP" sz="9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ype</a:t>
            </a:r>
            <a:r>
              <a:rPr lang="en-US" sz="800" noProof="1">
                <a:solidFill>
                  <a:prstClr val="white"/>
                </a:solidFill>
                <a:latin typeface="Heiti SC Light"/>
                <a:ea typeface="Heiti SC Light"/>
                <a:cs typeface="Heiti SC Light"/>
              </a:rPr>
              <a:t>：</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18pt</a:t>
            </a:r>
          </a:p>
          <a:p>
            <a:pPr defTabSz="935038">
              <a:buFontTx/>
              <a:buNone/>
              <a:defRPr/>
            </a:pPr>
            <a:r>
              <a:rPr lang="en-US" sz="800" noProof="1">
                <a:solidFill>
                  <a:prstClr val="white"/>
                </a:solidFill>
                <a:latin typeface="Heiti SC Light"/>
                <a:ea typeface="Heiti SC Light"/>
                <a:cs typeface="Heiti SC Light"/>
              </a:rPr>
              <a:t>Color: The </a:t>
            </a:r>
            <a:r>
              <a:rPr lang="en-US" altLang="zh-CN" sz="800" noProof="1">
                <a:solidFill>
                  <a:prstClr val="white"/>
                </a:solidFill>
                <a:latin typeface="Heiti SC Light"/>
                <a:ea typeface="Heiti SC Light"/>
                <a:cs typeface="Heiti SC Light"/>
              </a:rPr>
              <a:t>ZTE green</a:t>
            </a:r>
            <a:endParaRPr lang="en-US" altLang="ja-JP" sz="800" noProof="1">
              <a:solidFill>
                <a:prstClr val="white"/>
              </a:solidFill>
              <a:latin typeface="Heiti SC Light"/>
              <a:ea typeface="Heiti SC Light"/>
              <a:cs typeface="Heiti SC Light"/>
            </a:endParaRPr>
          </a:p>
        </p:txBody>
      </p:sp>
      <p:grpSp>
        <p:nvGrpSpPr>
          <p:cNvPr id="6" name="组 5"/>
          <p:cNvGrpSpPr>
            <a:grpSpLocks/>
          </p:cNvGrpSpPr>
          <p:nvPr/>
        </p:nvGrpSpPr>
        <p:grpSpPr bwMode="auto">
          <a:xfrm>
            <a:off x="9364665" y="5135565"/>
            <a:ext cx="1392237" cy="1317625"/>
            <a:chOff x="9286278" y="1725515"/>
            <a:chExt cx="1392554" cy="989008"/>
          </a:xfrm>
        </p:grpSpPr>
        <p:grpSp>
          <p:nvGrpSpPr>
            <p:cNvPr id="7" name="组 6"/>
            <p:cNvGrpSpPr>
              <a:grpSpLocks/>
            </p:cNvGrpSpPr>
            <p:nvPr/>
          </p:nvGrpSpPr>
          <p:grpSpPr bwMode="auto">
            <a:xfrm>
              <a:off x="9286278" y="1725515"/>
              <a:ext cx="935250" cy="253805"/>
              <a:chOff x="9286278" y="1725515"/>
              <a:chExt cx="935250" cy="253805"/>
            </a:xfrm>
          </p:grpSpPr>
          <p:sp>
            <p:nvSpPr>
              <p:cNvPr id="15" name="矩形 18"/>
              <p:cNvSpPr/>
              <p:nvPr/>
            </p:nvSpPr>
            <p:spPr>
              <a:xfrm>
                <a:off x="9286278" y="1725515"/>
                <a:ext cx="254058" cy="253805"/>
              </a:xfrm>
              <a:prstGeom prst="rect">
                <a:avLst/>
              </a:prstGeom>
              <a:solidFill>
                <a:srgbClr val="008F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6" name="文本框 19"/>
              <p:cNvSpPr txBox="1">
                <a:spLocks noChangeArrowheads="1"/>
              </p:cNvSpPr>
              <p:nvPr/>
            </p:nvSpPr>
            <p:spPr bwMode="auto">
              <a:xfrm>
                <a:off x="9503815" y="1756496"/>
                <a:ext cx="717713"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G143, B212</a:t>
                </a:r>
                <a:endParaRPr kumimoji="1" lang="zh-CN" altLang="en-US" sz="700" i="1">
                  <a:solidFill>
                    <a:prstClr val="white"/>
                  </a:solidFill>
                  <a:latin typeface="Times" pitchFamily="18" charset="0"/>
                  <a:cs typeface="Times" pitchFamily="18" charset="0"/>
                </a:endParaRPr>
              </a:p>
            </p:txBody>
          </p:sp>
        </p:grpSp>
        <p:grpSp>
          <p:nvGrpSpPr>
            <p:cNvPr id="8" name="组 9"/>
            <p:cNvGrpSpPr>
              <a:grpSpLocks/>
            </p:cNvGrpSpPr>
            <p:nvPr/>
          </p:nvGrpSpPr>
          <p:grpSpPr bwMode="auto">
            <a:xfrm>
              <a:off x="9286278" y="2098478"/>
              <a:ext cx="1198835" cy="254997"/>
              <a:chOff x="9286278" y="2098478"/>
              <a:chExt cx="1198835" cy="254997"/>
            </a:xfrm>
          </p:grpSpPr>
          <p:sp>
            <p:nvSpPr>
              <p:cNvPr id="12" name="矩形 14"/>
              <p:cNvSpPr/>
              <p:nvPr/>
            </p:nvSpPr>
            <p:spPr>
              <a:xfrm>
                <a:off x="9286278" y="2098478"/>
                <a:ext cx="254058" cy="254997"/>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3" name="文本框 15"/>
              <p:cNvSpPr txBox="1">
                <a:spLocks noChangeArrowheads="1"/>
              </p:cNvSpPr>
              <p:nvPr/>
            </p:nvSpPr>
            <p:spPr bwMode="auto">
              <a:xfrm>
                <a:off x="9503815" y="2129459"/>
                <a:ext cx="981298"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R140,G198, B62</a:t>
                </a:r>
                <a:endParaRPr kumimoji="1" lang="zh-CN" altLang="en-US" sz="700" i="1">
                  <a:solidFill>
                    <a:prstClr val="white"/>
                  </a:solidFill>
                  <a:latin typeface="Times" pitchFamily="18" charset="0"/>
                  <a:cs typeface="Times" pitchFamily="18" charset="0"/>
                </a:endParaRPr>
              </a:p>
            </p:txBody>
          </p:sp>
        </p:grpSp>
        <p:sp>
          <p:nvSpPr>
            <p:cNvPr id="10" name="矩形 10"/>
            <p:cNvSpPr/>
            <p:nvPr/>
          </p:nvSpPr>
          <p:spPr>
            <a:xfrm>
              <a:off x="9286278" y="2460717"/>
              <a:ext cx="254058" cy="253806"/>
            </a:xfrm>
            <a:prstGeom prst="rect">
              <a:avLst/>
            </a:prstGeom>
            <a:solidFill>
              <a:srgbClr val="5ACB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1" name="文本框 12"/>
            <p:cNvSpPr txBox="1">
              <a:spLocks noChangeArrowheads="1"/>
            </p:cNvSpPr>
            <p:nvPr/>
          </p:nvSpPr>
          <p:spPr bwMode="auto">
            <a:xfrm>
              <a:off x="9503815" y="2491698"/>
              <a:ext cx="1175017"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R90,G203, B245</a:t>
              </a:r>
              <a:endParaRPr kumimoji="1" lang="zh-CN" altLang="en-US" sz="700" i="1">
                <a:solidFill>
                  <a:prstClr val="white"/>
                </a:solidFill>
                <a:latin typeface="Times" pitchFamily="18" charset="0"/>
                <a:cs typeface="Times" pitchFamily="18" charset="0"/>
              </a:endParaRPr>
            </a:p>
          </p:txBody>
        </p:sp>
      </p:grpSp>
      <p:pic>
        <p:nvPicPr>
          <p:cNvPr id="17" name="Picture 15" descr="ZTE_ppt_design_0202-06.jpg"/>
          <p:cNvPicPr>
            <a:picLocks noChangeAspect="1"/>
          </p:cNvPicPr>
          <p:nvPr/>
        </p:nvPicPr>
        <p:blipFill>
          <a:blip r:embed="rId2"/>
          <a:srcRect/>
          <a:stretch>
            <a:fillRect/>
          </a:stretch>
        </p:blipFill>
        <p:spPr bwMode="auto">
          <a:xfrm>
            <a:off x="0" y="6470650"/>
            <a:ext cx="9144000" cy="387351"/>
          </a:xfrm>
          <a:prstGeom prst="rect">
            <a:avLst/>
          </a:prstGeom>
          <a:noFill/>
          <a:ln w="9525">
            <a:noFill/>
            <a:miter lim="800000"/>
            <a:headEnd/>
            <a:tailEnd/>
          </a:ln>
        </p:spPr>
      </p:pic>
      <p:sp>
        <p:nvSpPr>
          <p:cNvPr id="18" name="TextBox 16"/>
          <p:cNvSpPr txBox="1">
            <a:spLocks noChangeArrowheads="1"/>
          </p:cNvSpPr>
          <p:nvPr/>
        </p:nvSpPr>
        <p:spPr bwMode="auto">
          <a:xfrm>
            <a:off x="4271963" y="6605589"/>
            <a:ext cx="2190750" cy="169863"/>
          </a:xfrm>
          <a:prstGeom prst="rect">
            <a:avLst/>
          </a:prstGeom>
          <a:noFill/>
          <a:ln w="9525">
            <a:noFill/>
            <a:miter lim="800000"/>
            <a:headEnd/>
            <a:tailEnd/>
          </a:ln>
        </p:spPr>
        <p:txBody>
          <a:bodyPr lIns="0" tIns="0" rIns="0" bIns="0"/>
          <a:lstStyle/>
          <a:p>
            <a:pPr>
              <a:buFontTx/>
              <a:buNone/>
              <a:defRPr/>
            </a:pPr>
            <a:r>
              <a:rPr kumimoji="1" lang="en-US" sz="600">
                <a:solidFill>
                  <a:srgbClr val="7F7F7F"/>
                </a:solidFill>
                <a:latin typeface="Arial" pitchFamily="34" charset="0"/>
              </a:rPr>
              <a:t>© ZTE Corporation. All rights reserved</a:t>
            </a:r>
          </a:p>
        </p:txBody>
      </p:sp>
      <p:sp>
        <p:nvSpPr>
          <p:cNvPr id="19" name="Slide Number Placeholder 5"/>
          <p:cNvSpPr>
            <a:spLocks noGrp="1"/>
          </p:cNvSpPr>
          <p:nvPr/>
        </p:nvSpPr>
        <p:spPr bwMode="auto">
          <a:xfrm>
            <a:off x="238125" y="6540500"/>
            <a:ext cx="419100" cy="365125"/>
          </a:xfrm>
          <a:prstGeom prst="rect">
            <a:avLst/>
          </a:prstGeom>
          <a:noFill/>
          <a:ln w="9525">
            <a:noFill/>
            <a:miter lim="800000"/>
            <a:headEnd/>
            <a:tailEnd/>
          </a:ln>
        </p:spPr>
        <p:txBody>
          <a:bodyPr anchor="ctr"/>
          <a:lstStyle/>
          <a:p>
            <a:pPr>
              <a:buFontTx/>
              <a:buNone/>
              <a:defRPr/>
            </a:pPr>
            <a:fld id="{D3BF6E97-DDC3-4452-AAC6-6DE1DABCBE0C}" type="slidenum">
              <a:rPr lang="en-US" sz="800">
                <a:solidFill>
                  <a:srgbClr val="404040"/>
                </a:solidFill>
                <a:latin typeface="微软雅黑" pitchFamily="34" charset="-122"/>
                <a:ea typeface="微软雅黑" pitchFamily="34" charset="-122"/>
              </a:rPr>
              <a:pPr>
                <a:buFontTx/>
                <a:buNone/>
                <a:defRPr/>
              </a:pPr>
              <a:t>‹#›</a:t>
            </a:fld>
            <a:endParaRPr lang="en-US" sz="800">
              <a:solidFill>
                <a:srgbClr val="404040"/>
              </a:solidFill>
              <a:latin typeface="微软雅黑" pitchFamily="34" charset="-122"/>
              <a:ea typeface="微软雅黑" pitchFamily="34" charset="-122"/>
            </a:endParaRPr>
          </a:p>
        </p:txBody>
      </p:sp>
      <p:sp>
        <p:nvSpPr>
          <p:cNvPr id="20" name="TextBox 18"/>
          <p:cNvSpPr txBox="1">
            <a:spLocks noChangeArrowheads="1"/>
          </p:cNvSpPr>
          <p:nvPr/>
        </p:nvSpPr>
        <p:spPr bwMode="auto">
          <a:xfrm>
            <a:off x="7791450" y="215900"/>
            <a:ext cx="1265238" cy="404813"/>
          </a:xfrm>
          <a:prstGeom prst="rect">
            <a:avLst/>
          </a:prstGeom>
          <a:noFill/>
          <a:ln w="9525">
            <a:noFill/>
            <a:miter lim="800000"/>
            <a:headEnd/>
            <a:tailEnd/>
          </a:ln>
        </p:spPr>
        <p:txBody>
          <a:bodyPr lIns="0" tIns="0" rIns="0" bIns="0"/>
          <a:lstStyle/>
          <a:p>
            <a:pPr>
              <a:buFontTx/>
              <a:buNone/>
              <a:defRPr/>
            </a:pPr>
            <a:r>
              <a:rPr lang="en-US" sz="1000" dirty="0" err="1">
                <a:solidFill>
                  <a:srgbClr val="404040"/>
                </a:solidFill>
                <a:latin typeface="微软雅黑" pitchFamily="34" charset="-122"/>
                <a:ea typeface="微软雅黑" pitchFamily="34" charset="-122"/>
              </a:rPr>
              <a:t>秘密</a:t>
            </a:r>
            <a:r>
              <a:rPr lang="en-US" sz="1000" dirty="0">
                <a:solidFill>
                  <a:srgbClr val="404040"/>
                </a:solidFill>
                <a:latin typeface="微软雅黑" pitchFamily="34" charset="-122"/>
                <a:ea typeface="微软雅黑" pitchFamily="34" charset="-122"/>
              </a:rPr>
              <a:t> Confidential</a:t>
            </a:r>
            <a:r>
              <a:rPr lang="en-US" sz="1000" b="1" dirty="0">
                <a:solidFill>
                  <a:srgbClr val="404040"/>
                </a:solidFill>
                <a:latin typeface="微软雅黑" pitchFamily="34" charset="-122"/>
                <a:ea typeface="Heiti SC Light"/>
                <a:cs typeface="微软雅黑" pitchFamily="34" charset="-122"/>
              </a:rPr>
              <a:t>▲</a:t>
            </a:r>
            <a:endParaRPr kumimoji="1" lang="en-US" sz="1000" b="1" dirty="0">
              <a:solidFill>
                <a:srgbClr val="404040"/>
              </a:solidFill>
              <a:latin typeface="微软雅黑" pitchFamily="34" charset="-122"/>
              <a:ea typeface="Heiti SC Light"/>
              <a:cs typeface="微软雅黑" pitchFamily="34" charset="-122"/>
            </a:endParaRPr>
          </a:p>
        </p:txBody>
      </p:sp>
      <p:sp>
        <p:nvSpPr>
          <p:cNvPr id="9" name="文本占位符 2"/>
          <p:cNvSpPr>
            <a:spLocks noGrp="1"/>
          </p:cNvSpPr>
          <p:nvPr>
            <p:ph idx="1"/>
          </p:nvPr>
        </p:nvSpPr>
        <p:spPr>
          <a:xfrm>
            <a:off x="336137" y="1514284"/>
            <a:ext cx="5335067" cy="4841712"/>
          </a:xfrm>
          <a:prstGeom prst="rect">
            <a:avLst/>
          </a:prstGeom>
        </p:spPr>
        <p:txBody>
          <a:bodyPr rtlCol="0">
            <a:noAutofit/>
          </a:bodyPr>
          <a:lstStyle>
            <a:lvl1pPr>
              <a:lnSpc>
                <a:spcPct val="130000"/>
              </a:lnSpc>
              <a:defRPr kumimoji="1" lang="zh-CN" altLang="en-US" sz="1800" dirty="0" smtClean="0">
                <a:solidFill>
                  <a:srgbClr val="404040"/>
                </a:solidFill>
              </a:defRPr>
            </a:lvl1pPr>
            <a:lvl2pPr>
              <a:lnSpc>
                <a:spcPct val="130000"/>
              </a:lnSpc>
              <a:defRPr kumimoji="1" lang="zh-CN" altLang="en-US" sz="1400" b="0" i="0" kern="1200" dirty="0" smtClean="0">
                <a:solidFill>
                  <a:srgbClr val="404040"/>
                </a:solidFill>
                <a:latin typeface="+mn-lt"/>
                <a:ea typeface="微软雅黑"/>
                <a:cs typeface="+mn-cs"/>
              </a:defRPr>
            </a:lvl2pPr>
          </a:lstStyle>
          <a:p>
            <a:pPr lvl="0"/>
            <a:r>
              <a:rPr lang="zh-CN" altLang="en-US" smtClean="0"/>
              <a:t>单击此处编辑母版文本样式</a:t>
            </a:r>
          </a:p>
          <a:p>
            <a:pPr lvl="1"/>
            <a:r>
              <a:rPr lang="zh-CN" altLang="en-US" smtClean="0"/>
              <a:t>第二级</a:t>
            </a:r>
          </a:p>
        </p:txBody>
      </p:sp>
      <p:sp>
        <p:nvSpPr>
          <p:cNvPr id="14" name="标题 13"/>
          <p:cNvSpPr>
            <a:spLocks noGrp="1"/>
          </p:cNvSpPr>
          <p:nvPr>
            <p:ph type="title"/>
          </p:nvPr>
        </p:nvSpPr>
        <p:spPr>
          <a:xfrm>
            <a:off x="336137" y="420729"/>
            <a:ext cx="8513762" cy="964969"/>
          </a:xfrm>
        </p:spPr>
        <p:txBody>
          <a:bodyPr rtlCol="0">
            <a:noAutofit/>
          </a:bodyPr>
          <a:lstStyle>
            <a:lvl1pPr>
              <a:defRPr lang="zh-CN" altLang="en-US" dirty="0">
                <a:solidFill>
                  <a:srgbClr val="008FD4"/>
                </a:solidFill>
              </a:defRPr>
            </a:lvl1pPr>
          </a:lstStyle>
          <a:p>
            <a:pPr lvl="0"/>
            <a:r>
              <a:rPr lang="zh-CN" altLang="en-US" smtClean="0"/>
              <a:t>单击此处编辑母版标题样式</a:t>
            </a:r>
            <a:endParaRPr lang="zh-CN" altLang="en-US" dirty="0"/>
          </a:p>
        </p:txBody>
      </p:sp>
      <p:sp>
        <p:nvSpPr>
          <p:cNvPr id="21" name="文本占位符 2"/>
          <p:cNvSpPr>
            <a:spLocks noGrp="1"/>
          </p:cNvSpPr>
          <p:nvPr>
            <p:ph idx="10"/>
          </p:nvPr>
        </p:nvSpPr>
        <p:spPr>
          <a:xfrm>
            <a:off x="5979871" y="1514284"/>
            <a:ext cx="2870027" cy="4841712"/>
          </a:xfrm>
          <a:prstGeom prst="rect">
            <a:avLst/>
          </a:prstGeom>
        </p:spPr>
        <p:txBody>
          <a:bodyPr rtlCol="0">
            <a:noAutofit/>
          </a:bodyPr>
          <a:lstStyle>
            <a:lvl1pPr>
              <a:lnSpc>
                <a:spcPct val="130000"/>
              </a:lnSpc>
              <a:defRPr kumimoji="1" lang="zh-CN" altLang="en-US" sz="1800" dirty="0" smtClean="0">
                <a:solidFill>
                  <a:srgbClr val="404040"/>
                </a:solidFill>
              </a:defRPr>
            </a:lvl1pPr>
            <a:lvl2pPr>
              <a:lnSpc>
                <a:spcPct val="130000"/>
              </a:lnSpc>
              <a:defRPr kumimoji="1" lang="zh-CN" altLang="en-US" sz="1400" b="0" i="0" kern="1200" dirty="0" smtClean="0">
                <a:solidFill>
                  <a:srgbClr val="404040"/>
                </a:solidFill>
                <a:latin typeface="+mn-lt"/>
                <a:ea typeface="微软雅黑"/>
                <a:cs typeface="+mn-cs"/>
              </a:defRPr>
            </a:lvl2pPr>
          </a:lstStyle>
          <a:p>
            <a:pPr lvl="0"/>
            <a:r>
              <a:rPr lang="zh-CN" altLang="en-US" smtClean="0"/>
              <a:t>单击此处编辑母版文本样式</a:t>
            </a:r>
          </a:p>
          <a:p>
            <a:pPr lvl="1"/>
            <a:r>
              <a:rPr lang="zh-CN" altLang="en-US" smtClean="0"/>
              <a:t>第二级</a:t>
            </a:r>
          </a:p>
        </p:txBody>
      </p:sp>
    </p:spTree>
    <p:extLst>
      <p:ext uri="{BB962C8B-B14F-4D97-AF65-F5344CB8AC3E}">
        <p14:creationId xmlns:p14="http://schemas.microsoft.com/office/powerpoint/2010/main" val="3943568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感谢">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96858" y="1991493"/>
            <a:ext cx="6144216" cy="1487063"/>
          </a:xfrm>
        </p:spPr>
        <p:txBody>
          <a:bodyPr rtlCol="0">
            <a:noAutofit/>
          </a:bodyPr>
          <a:lstStyle>
            <a:lvl1pPr>
              <a:defRPr lang="en-US" sz="4000" baseline="0" dirty="0">
                <a:solidFill>
                  <a:schemeClr val="bg1"/>
                </a:solidFill>
                <a:latin typeface="Microsoft YaHei"/>
                <a:cs typeface="Microsoft YaHei"/>
              </a:defRPr>
            </a:lvl1pPr>
          </a:lstStyle>
          <a:p>
            <a:pPr lvl="0"/>
            <a:r>
              <a:rPr lang="zh-CN" altLang="en-US" smtClean="0"/>
              <a:t>单击此处编辑母版标题样式</a:t>
            </a:r>
            <a:endParaRPr lang="en-US" dirty="0"/>
          </a:p>
        </p:txBody>
      </p:sp>
    </p:spTree>
    <p:extLst>
      <p:ext uri="{BB962C8B-B14F-4D97-AF65-F5344CB8AC3E}">
        <p14:creationId xmlns:p14="http://schemas.microsoft.com/office/powerpoint/2010/main" val="3588588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37312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4168775" cy="4252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1" y="1600200"/>
            <a:ext cx="4170363" cy="4252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79150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5065280" cy="4252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69527" y="1600200"/>
            <a:ext cx="3280786" cy="4252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5554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6" y="1600200"/>
            <a:ext cx="4168775" cy="4252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5" y="1600200"/>
            <a:ext cx="4170363" cy="4252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5065280" cy="4252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69527" y="1600200"/>
            <a:ext cx="3280786" cy="4252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4" name="标题 1"/>
          <p:cNvSpPr txBox="1">
            <a:spLocks/>
          </p:cNvSpPr>
          <p:nvPr userDrawn="1"/>
        </p:nvSpPr>
        <p:spPr bwMode="auto">
          <a:xfrm>
            <a:off x="1338948" y="1862301"/>
            <a:ext cx="2429189" cy="14689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4000"/>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4800" b="0" i="0" u="none" strike="noStrike" kern="0" cap="none" spc="0" normalizeH="0" baseline="0" noProof="0" dirty="0" smtClean="0">
                <a:ln>
                  <a:noFill/>
                </a:ln>
                <a:solidFill>
                  <a:schemeClr val="bg1"/>
                </a:solidFill>
                <a:effectLst/>
                <a:uLnTx/>
                <a:uFillTx/>
                <a:latin typeface="+mj-lt"/>
                <a:ea typeface="+mj-ea"/>
                <a:cs typeface="+mj-cs"/>
              </a:rPr>
              <a:t>谢谢！</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24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8"/>
          <p:cNvSpPr>
            <a:spLocks noChangeArrowheads="1"/>
          </p:cNvSpPr>
          <p:nvPr/>
        </p:nvSpPr>
        <p:spPr bwMode="auto">
          <a:xfrm>
            <a:off x="9236075" y="3834650"/>
            <a:ext cx="1360488" cy="1248525"/>
          </a:xfrm>
          <a:prstGeom prst="rect">
            <a:avLst/>
          </a:prstGeom>
          <a:noFill/>
          <a:ln w="9525">
            <a:noFill/>
            <a:miter lim="800000"/>
            <a:headEnd/>
            <a:tailEnd/>
          </a:ln>
        </p:spPr>
        <p:txBody>
          <a:bodyPr lIns="93442" tIns="46725" rIns="93442" bIns="46725" anchor="b" anchorCtr="1">
            <a:spAutoFit/>
          </a:bodyPr>
          <a:lstStyle/>
          <a:p>
            <a:pPr defTabSz="935038">
              <a:buFontTx/>
              <a:buNone/>
              <a:defRPr/>
            </a:pPr>
            <a:r>
              <a:rPr lang="en-US" sz="900" noProof="1">
                <a:solidFill>
                  <a:prstClr val="white"/>
                </a:solidFill>
                <a:latin typeface="Heiti SC Light"/>
                <a:ea typeface="Heiti SC Light"/>
                <a:cs typeface="Heiti SC Light"/>
              </a:rPr>
              <a:t>T</a:t>
            </a:r>
            <a:r>
              <a:rPr lang="en-US" altLang="zh-CN" sz="900" noProof="1">
                <a:solidFill>
                  <a:prstClr val="white"/>
                </a:solidFill>
                <a:latin typeface="Heiti SC Light"/>
                <a:ea typeface="Heiti SC Light"/>
                <a:cs typeface="Heiti SC Light"/>
              </a:rPr>
              <a:t>itle:</a:t>
            </a:r>
            <a:endParaRPr lang="en-US" altLang="ja-JP" sz="900" noProof="1">
              <a:solidFill>
                <a:prstClr val="white"/>
              </a:solidFill>
              <a:latin typeface="Heiti SC Light"/>
              <a:ea typeface="Heiti SC Light"/>
              <a:cs typeface="Heiti SC Light"/>
            </a:endParaRPr>
          </a:p>
          <a:p>
            <a:pPr defTabSz="935038">
              <a:buFontTx/>
              <a:buNone/>
              <a:defRPr/>
            </a:pPr>
            <a:r>
              <a:rPr lang="en-US" altLang="zh-CN" sz="800" noProof="1">
                <a:solidFill>
                  <a:prstClr val="white"/>
                </a:solidFill>
                <a:latin typeface="Heiti SC Light"/>
                <a:ea typeface="Heiti SC Light"/>
                <a:cs typeface="Heiti SC Light"/>
              </a:rPr>
              <a:t>Type</a:t>
            </a:r>
            <a:r>
              <a:rPr lang="en-US" altLang="ja-JP" sz="800" noProof="1">
                <a:solidFill>
                  <a:prstClr val="white"/>
                </a:solidFill>
                <a:latin typeface="Heiti SC Light"/>
                <a:ea typeface="Heiti SC Light"/>
                <a:cs typeface="Heiti SC Light"/>
              </a:rPr>
              <a:t>: </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：32-</a:t>
            </a:r>
            <a:r>
              <a:rPr lang="en-US" altLang="ja-JP" sz="800" noProof="1">
                <a:solidFill>
                  <a:prstClr val="white"/>
                </a:solidFill>
                <a:latin typeface="Heiti SC Light"/>
                <a:ea typeface="Heiti SC Light"/>
                <a:cs typeface="Heiti SC Light"/>
              </a:rPr>
              <a:t>24-</a:t>
            </a:r>
            <a:r>
              <a:rPr lang="en-US" altLang="zh-CN" sz="800" noProof="1">
                <a:solidFill>
                  <a:prstClr val="white"/>
                </a:solidFill>
                <a:latin typeface="Heiti SC Light"/>
                <a:ea typeface="Heiti SC Light"/>
                <a:cs typeface="Heiti SC Light"/>
              </a:rPr>
              <a:t>pt</a:t>
            </a:r>
            <a:endParaRPr lang="en-US" altLang="ja-JP"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C</a:t>
            </a:r>
            <a:r>
              <a:rPr lang="en-US" altLang="zh-CN" sz="800" noProof="1">
                <a:solidFill>
                  <a:prstClr val="white"/>
                </a:solidFill>
                <a:latin typeface="Heiti SC Light"/>
                <a:ea typeface="Heiti SC Light"/>
                <a:cs typeface="Heiti SC Light"/>
              </a:rPr>
              <a:t>olor</a:t>
            </a: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he ZTE blue</a:t>
            </a:r>
            <a:r>
              <a:rPr lang="en-US" altLang="ja-JP" sz="800" noProof="1">
                <a:solidFill>
                  <a:prstClr val="white"/>
                </a:solidFill>
                <a:latin typeface="Heiti SC Light"/>
                <a:ea typeface="Heiti SC Light"/>
                <a:cs typeface="Heiti SC Light"/>
              </a:rPr>
              <a:t> </a:t>
            </a:r>
          </a:p>
          <a:p>
            <a:pPr defTabSz="935038">
              <a:buFontTx/>
              <a:buNone/>
              <a:defRPr/>
            </a:pPr>
            <a:endParaRPr lang="en-US" altLang="zh-CN" sz="900" noProof="1">
              <a:solidFill>
                <a:prstClr val="white"/>
              </a:solidFill>
              <a:latin typeface="Heiti SC Light"/>
              <a:ea typeface="Heiti SC Light"/>
              <a:cs typeface="Heiti SC Light"/>
            </a:endParaRPr>
          </a:p>
          <a:p>
            <a:pPr defTabSz="935038">
              <a:buFontTx/>
              <a:buNone/>
              <a:defRPr/>
            </a:pPr>
            <a:r>
              <a:rPr lang="en-US" altLang="zh-CN" sz="900" noProof="1">
                <a:solidFill>
                  <a:prstClr val="white"/>
                </a:solidFill>
                <a:latin typeface="Heiti SC Light"/>
                <a:ea typeface="Heiti SC Light"/>
                <a:cs typeface="Heiti SC Light"/>
              </a:rPr>
              <a:t>Subtitle:</a:t>
            </a:r>
            <a:endParaRPr lang="en-US" altLang="ja-JP" sz="9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ype</a:t>
            </a:r>
            <a:r>
              <a:rPr lang="en-US" sz="800" noProof="1">
                <a:solidFill>
                  <a:prstClr val="white"/>
                </a:solidFill>
                <a:latin typeface="Heiti SC Light"/>
                <a:ea typeface="Heiti SC Light"/>
                <a:cs typeface="Heiti SC Light"/>
              </a:rPr>
              <a:t>：</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20pt</a:t>
            </a:r>
          </a:p>
          <a:p>
            <a:pPr defTabSz="935038">
              <a:buFontTx/>
              <a:buNone/>
              <a:defRPr/>
            </a:pPr>
            <a:r>
              <a:rPr lang="en-US" sz="800" noProof="1">
                <a:solidFill>
                  <a:prstClr val="white"/>
                </a:solidFill>
                <a:latin typeface="Heiti SC Light"/>
                <a:ea typeface="Heiti SC Light"/>
                <a:cs typeface="Heiti SC Light"/>
              </a:rPr>
              <a:t>Color: The </a:t>
            </a:r>
            <a:r>
              <a:rPr lang="en-US" altLang="zh-CN" sz="800" noProof="1">
                <a:solidFill>
                  <a:prstClr val="white"/>
                </a:solidFill>
                <a:latin typeface="Heiti SC Light"/>
                <a:ea typeface="Heiti SC Light"/>
                <a:cs typeface="Heiti SC Light"/>
              </a:rPr>
              <a:t>ZTE green</a:t>
            </a:r>
            <a:endParaRPr lang="en-US" altLang="ja-JP" sz="800" noProof="1">
              <a:solidFill>
                <a:prstClr val="white"/>
              </a:solidFill>
              <a:latin typeface="Heiti SC Light"/>
              <a:ea typeface="Heiti SC Light"/>
              <a:cs typeface="Heiti SC Light"/>
            </a:endParaRPr>
          </a:p>
        </p:txBody>
      </p:sp>
      <p:sp>
        <p:nvSpPr>
          <p:cNvPr id="6" name="TextBox 5"/>
          <p:cNvSpPr txBox="1">
            <a:spLocks noChangeArrowheads="1"/>
          </p:cNvSpPr>
          <p:nvPr/>
        </p:nvSpPr>
        <p:spPr bwMode="auto">
          <a:xfrm>
            <a:off x="5848351" y="5938839"/>
            <a:ext cx="184731" cy="369332"/>
          </a:xfrm>
          <a:prstGeom prst="rect">
            <a:avLst/>
          </a:prstGeom>
          <a:noFill/>
          <a:ln w="9525">
            <a:noFill/>
            <a:miter lim="800000"/>
            <a:headEnd/>
            <a:tailEnd/>
          </a:ln>
        </p:spPr>
        <p:txBody>
          <a:bodyPr wrap="none">
            <a:spAutoFit/>
          </a:bodyPr>
          <a:lstStyle/>
          <a:p>
            <a:pPr>
              <a:buFontTx/>
              <a:buNone/>
              <a:defRPr/>
            </a:pPr>
            <a:endParaRPr lang="en-US">
              <a:solidFill>
                <a:prstClr val="black"/>
              </a:solidFill>
            </a:endParaRPr>
          </a:p>
        </p:txBody>
      </p:sp>
      <p:sp>
        <p:nvSpPr>
          <p:cNvPr id="7" name="TextBox 6"/>
          <p:cNvSpPr txBox="1">
            <a:spLocks noChangeArrowheads="1"/>
          </p:cNvSpPr>
          <p:nvPr/>
        </p:nvSpPr>
        <p:spPr bwMode="auto">
          <a:xfrm>
            <a:off x="4814889" y="5559425"/>
            <a:ext cx="184731" cy="369332"/>
          </a:xfrm>
          <a:prstGeom prst="rect">
            <a:avLst/>
          </a:prstGeom>
          <a:noFill/>
          <a:ln w="9525">
            <a:noFill/>
            <a:miter lim="800000"/>
            <a:headEnd/>
            <a:tailEnd/>
          </a:ln>
        </p:spPr>
        <p:txBody>
          <a:bodyPr wrap="none">
            <a:spAutoFit/>
          </a:bodyPr>
          <a:lstStyle/>
          <a:p>
            <a:pPr>
              <a:buFontTx/>
              <a:buNone/>
              <a:defRPr/>
            </a:pPr>
            <a:endParaRPr lang="en-US">
              <a:solidFill>
                <a:prstClr val="black"/>
              </a:solidFill>
            </a:endParaRPr>
          </a:p>
        </p:txBody>
      </p:sp>
      <p:sp>
        <p:nvSpPr>
          <p:cNvPr id="10" name="TextBox 9"/>
          <p:cNvSpPr txBox="1">
            <a:spLocks noChangeArrowheads="1"/>
          </p:cNvSpPr>
          <p:nvPr/>
        </p:nvSpPr>
        <p:spPr bwMode="auto">
          <a:xfrm>
            <a:off x="4037014" y="4851400"/>
            <a:ext cx="184731" cy="369332"/>
          </a:xfrm>
          <a:prstGeom prst="rect">
            <a:avLst/>
          </a:prstGeom>
          <a:noFill/>
          <a:ln w="9525">
            <a:noFill/>
            <a:miter lim="800000"/>
            <a:headEnd/>
            <a:tailEnd/>
          </a:ln>
        </p:spPr>
        <p:txBody>
          <a:bodyPr wrap="none">
            <a:spAutoFit/>
          </a:bodyPr>
          <a:lstStyle/>
          <a:p>
            <a:pPr>
              <a:buFontTx/>
              <a:buNone/>
              <a:defRPr/>
            </a:pPr>
            <a:endParaRPr lang="en-US">
              <a:solidFill>
                <a:prstClr val="black"/>
              </a:solidFill>
            </a:endParaRPr>
          </a:p>
        </p:txBody>
      </p:sp>
      <p:grpSp>
        <p:nvGrpSpPr>
          <p:cNvPr id="11" name="组 5"/>
          <p:cNvGrpSpPr>
            <a:grpSpLocks/>
          </p:cNvGrpSpPr>
          <p:nvPr/>
        </p:nvGrpSpPr>
        <p:grpSpPr bwMode="auto">
          <a:xfrm>
            <a:off x="9364665" y="5135565"/>
            <a:ext cx="1392237" cy="1317625"/>
            <a:chOff x="9286278" y="1725515"/>
            <a:chExt cx="1392554" cy="989008"/>
          </a:xfrm>
        </p:grpSpPr>
        <p:grpSp>
          <p:nvGrpSpPr>
            <p:cNvPr id="12" name="组 6"/>
            <p:cNvGrpSpPr>
              <a:grpSpLocks/>
            </p:cNvGrpSpPr>
            <p:nvPr/>
          </p:nvGrpSpPr>
          <p:grpSpPr bwMode="auto">
            <a:xfrm>
              <a:off x="9286278" y="1725515"/>
              <a:ext cx="935250" cy="253805"/>
              <a:chOff x="9286278" y="1725515"/>
              <a:chExt cx="935250" cy="253805"/>
            </a:xfrm>
          </p:grpSpPr>
          <p:sp>
            <p:nvSpPr>
              <p:cNvPr id="18" name="矩形 18"/>
              <p:cNvSpPr/>
              <p:nvPr/>
            </p:nvSpPr>
            <p:spPr>
              <a:xfrm>
                <a:off x="9286278" y="1725515"/>
                <a:ext cx="254058" cy="253805"/>
              </a:xfrm>
              <a:prstGeom prst="rect">
                <a:avLst/>
              </a:prstGeom>
              <a:solidFill>
                <a:srgbClr val="008F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9" name="文本框 19"/>
              <p:cNvSpPr txBox="1">
                <a:spLocks noChangeArrowheads="1"/>
              </p:cNvSpPr>
              <p:nvPr/>
            </p:nvSpPr>
            <p:spPr bwMode="auto">
              <a:xfrm>
                <a:off x="9503815" y="1756496"/>
                <a:ext cx="717713"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G143, B212</a:t>
                </a:r>
                <a:endParaRPr kumimoji="1" lang="zh-CN" altLang="en-US" sz="700" i="1">
                  <a:solidFill>
                    <a:prstClr val="white"/>
                  </a:solidFill>
                  <a:latin typeface="Times" pitchFamily="18" charset="0"/>
                  <a:cs typeface="Times" pitchFamily="18" charset="0"/>
                </a:endParaRPr>
              </a:p>
            </p:txBody>
          </p:sp>
        </p:grpSp>
        <p:grpSp>
          <p:nvGrpSpPr>
            <p:cNvPr id="13" name="组 9"/>
            <p:cNvGrpSpPr>
              <a:grpSpLocks/>
            </p:cNvGrpSpPr>
            <p:nvPr/>
          </p:nvGrpSpPr>
          <p:grpSpPr bwMode="auto">
            <a:xfrm>
              <a:off x="9286278" y="2098478"/>
              <a:ext cx="1198835" cy="254997"/>
              <a:chOff x="9286278" y="2098478"/>
              <a:chExt cx="1198835" cy="254997"/>
            </a:xfrm>
          </p:grpSpPr>
          <p:sp>
            <p:nvSpPr>
              <p:cNvPr id="16" name="矩形 15"/>
              <p:cNvSpPr/>
              <p:nvPr/>
            </p:nvSpPr>
            <p:spPr>
              <a:xfrm>
                <a:off x="9286278" y="2098478"/>
                <a:ext cx="254058" cy="254997"/>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7" name="文本框 15"/>
              <p:cNvSpPr txBox="1">
                <a:spLocks noChangeArrowheads="1"/>
              </p:cNvSpPr>
              <p:nvPr/>
            </p:nvSpPr>
            <p:spPr bwMode="auto">
              <a:xfrm>
                <a:off x="9503815" y="2129459"/>
                <a:ext cx="981298"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R140,G198, B62</a:t>
                </a:r>
                <a:endParaRPr kumimoji="1" lang="zh-CN" altLang="en-US" sz="700" i="1">
                  <a:solidFill>
                    <a:prstClr val="white"/>
                  </a:solidFill>
                  <a:latin typeface="Times" pitchFamily="18" charset="0"/>
                  <a:cs typeface="Times" pitchFamily="18" charset="0"/>
                </a:endParaRPr>
              </a:p>
            </p:txBody>
          </p:sp>
        </p:grpSp>
        <p:sp>
          <p:nvSpPr>
            <p:cNvPr id="14" name="矩形 13"/>
            <p:cNvSpPr/>
            <p:nvPr/>
          </p:nvSpPr>
          <p:spPr>
            <a:xfrm>
              <a:off x="9286278" y="2460717"/>
              <a:ext cx="254058" cy="253806"/>
            </a:xfrm>
            <a:prstGeom prst="rect">
              <a:avLst/>
            </a:prstGeom>
            <a:solidFill>
              <a:srgbClr val="5ACB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5" name="文本框 12"/>
            <p:cNvSpPr txBox="1">
              <a:spLocks noChangeArrowheads="1"/>
            </p:cNvSpPr>
            <p:nvPr/>
          </p:nvSpPr>
          <p:spPr bwMode="auto">
            <a:xfrm>
              <a:off x="9503815" y="2491698"/>
              <a:ext cx="1175017"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R90,G203, B245</a:t>
              </a:r>
              <a:endParaRPr kumimoji="1" lang="zh-CN" altLang="en-US" sz="700" i="1">
                <a:solidFill>
                  <a:prstClr val="white"/>
                </a:solidFill>
                <a:latin typeface="Times" pitchFamily="18" charset="0"/>
                <a:cs typeface="Times" pitchFamily="18" charset="0"/>
              </a:endParaRPr>
            </a:p>
          </p:txBody>
        </p:sp>
      </p:grpSp>
      <p:sp>
        <p:nvSpPr>
          <p:cNvPr id="20" name="TextBox 18"/>
          <p:cNvSpPr txBox="1">
            <a:spLocks noChangeArrowheads="1"/>
          </p:cNvSpPr>
          <p:nvPr/>
        </p:nvSpPr>
        <p:spPr bwMode="auto">
          <a:xfrm>
            <a:off x="8153400" y="1354139"/>
            <a:ext cx="914400" cy="1219200"/>
          </a:xfrm>
          <a:prstGeom prst="rect">
            <a:avLst/>
          </a:prstGeom>
          <a:noFill/>
          <a:ln w="9525">
            <a:noFill/>
            <a:miter lim="800000"/>
            <a:headEnd/>
            <a:tailEnd/>
          </a:ln>
        </p:spPr>
        <p:txBody>
          <a:bodyPr wrap="none" lIns="0" tIns="0" rIns="0" bIns="0"/>
          <a:lstStyle/>
          <a:p>
            <a:pPr>
              <a:buFontTx/>
              <a:buNone/>
              <a:defRPr/>
            </a:pPr>
            <a:endParaRPr kumimoji="1" lang="en-US">
              <a:solidFill>
                <a:prstClr val="black"/>
              </a:solidFill>
            </a:endParaRPr>
          </a:p>
        </p:txBody>
      </p:sp>
      <p:sp>
        <p:nvSpPr>
          <p:cNvPr id="21" name="TextBox 19"/>
          <p:cNvSpPr txBox="1">
            <a:spLocks noChangeArrowheads="1"/>
          </p:cNvSpPr>
          <p:nvPr/>
        </p:nvSpPr>
        <p:spPr bwMode="auto">
          <a:xfrm>
            <a:off x="4864100" y="4503739"/>
            <a:ext cx="914400" cy="1219200"/>
          </a:xfrm>
          <a:prstGeom prst="rect">
            <a:avLst/>
          </a:prstGeom>
          <a:noFill/>
          <a:ln w="9525">
            <a:noFill/>
            <a:miter lim="800000"/>
            <a:headEnd/>
            <a:tailEnd/>
          </a:ln>
        </p:spPr>
        <p:txBody>
          <a:bodyPr wrap="none" lIns="0" tIns="0" rIns="0" bIns="0"/>
          <a:lstStyle/>
          <a:p>
            <a:pPr>
              <a:buFontTx/>
              <a:buNone/>
              <a:defRPr/>
            </a:pPr>
            <a:endParaRPr kumimoji="1" lang="en-US">
              <a:solidFill>
                <a:prstClr val="black"/>
              </a:solidFill>
            </a:endParaRPr>
          </a:p>
        </p:txBody>
      </p:sp>
      <p:pic>
        <p:nvPicPr>
          <p:cNvPr id="22" name="Picture 20" descr="ZTE_ppt_design02-06.png"/>
          <p:cNvPicPr>
            <a:picLocks noChangeAspect="1"/>
          </p:cNvPicPr>
          <p:nvPr/>
        </p:nvPicPr>
        <p:blipFill>
          <a:blip r:embed="rId3"/>
          <a:srcRect/>
          <a:stretch>
            <a:fillRect/>
          </a:stretch>
        </p:blipFill>
        <p:spPr bwMode="auto">
          <a:xfrm>
            <a:off x="7127877" y="414339"/>
            <a:ext cx="1711325" cy="1341437"/>
          </a:xfrm>
          <a:prstGeom prst="rect">
            <a:avLst/>
          </a:prstGeom>
          <a:noFill/>
          <a:ln w="9525">
            <a:noFill/>
            <a:miter lim="800000"/>
            <a:headEnd/>
            <a:tailEnd/>
          </a:ln>
        </p:spPr>
      </p:pic>
      <p:sp>
        <p:nvSpPr>
          <p:cNvPr id="9" name="副标题 2"/>
          <p:cNvSpPr>
            <a:spLocks noGrp="1"/>
          </p:cNvSpPr>
          <p:nvPr>
            <p:ph type="subTitle" idx="1"/>
          </p:nvPr>
        </p:nvSpPr>
        <p:spPr>
          <a:xfrm>
            <a:off x="336142" y="1147423"/>
            <a:ext cx="6400800" cy="750347"/>
          </a:xfrm>
        </p:spPr>
        <p:txBody>
          <a:bodyPr>
            <a:normAutofit/>
          </a:bodyPr>
          <a:lstStyle>
            <a:lvl1pPr marL="0" indent="0" algn="l">
              <a:buNone/>
              <a:defRPr kumimoji="1" lang="zh-CN" altLang="en-US" sz="2000" b="0" i="0" kern="1200" dirty="0">
                <a:solidFill>
                  <a:srgbClr val="8CC63E"/>
                </a:solidFill>
                <a:latin typeface="+mn-lt"/>
                <a:ea typeface="微软雅黑"/>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35" name="Text Placeholder 34"/>
          <p:cNvSpPr>
            <a:spLocks noGrp="1"/>
          </p:cNvSpPr>
          <p:nvPr>
            <p:ph type="body" sz="quarter" idx="10"/>
          </p:nvPr>
        </p:nvSpPr>
        <p:spPr>
          <a:xfrm>
            <a:off x="336554" y="2820986"/>
            <a:ext cx="4478338" cy="1342429"/>
          </a:xfrm>
        </p:spPr>
        <p:txBody>
          <a:bodyPr>
            <a:normAutofit/>
          </a:bodyPr>
          <a:lstStyle>
            <a:lvl1pPr marL="0" indent="0">
              <a:buNone/>
              <a:defRPr sz="1400">
                <a:solidFill>
                  <a:srgbClr val="FFFFFF"/>
                </a:solidFill>
                <a:latin typeface="微软雅黑"/>
                <a:ea typeface="Heiti SC Light"/>
                <a:cs typeface="微软雅黑"/>
              </a:defRPr>
            </a:lvl1pPr>
          </a:lstStyle>
          <a:p>
            <a:pPr lvl="0"/>
            <a:r>
              <a:rPr lang="zh-CN" altLang="en-US" smtClean="0"/>
              <a:t>单击此处编辑母版文本样式</a:t>
            </a:r>
          </a:p>
        </p:txBody>
      </p:sp>
      <p:sp>
        <p:nvSpPr>
          <p:cNvPr id="8" name="标题 1"/>
          <p:cNvSpPr>
            <a:spLocks noGrp="1"/>
          </p:cNvSpPr>
          <p:nvPr>
            <p:ph type="ctrTitle"/>
          </p:nvPr>
        </p:nvSpPr>
        <p:spPr>
          <a:xfrm>
            <a:off x="336142" y="543308"/>
            <a:ext cx="6400800" cy="592317"/>
          </a:xfrm>
        </p:spPr>
        <p:txBody>
          <a:bodyPr>
            <a:noAutofit/>
          </a:bodyPr>
          <a:lstStyle>
            <a:lvl1pPr algn="l">
              <a:defRPr kumimoji="1" lang="zh-CN" altLang="en-US" sz="2400" b="1" i="0" kern="1200" dirty="0">
                <a:solidFill>
                  <a:schemeClr val="bg1"/>
                </a:solidFill>
                <a:latin typeface="+mn-lt"/>
                <a:ea typeface="微软雅黑"/>
                <a:cs typeface="+mn-cs"/>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93005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目录">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8"/>
          <p:cNvSpPr>
            <a:spLocks noChangeArrowheads="1"/>
          </p:cNvSpPr>
          <p:nvPr/>
        </p:nvSpPr>
        <p:spPr bwMode="auto">
          <a:xfrm>
            <a:off x="9236075" y="3834650"/>
            <a:ext cx="1360488" cy="1248525"/>
          </a:xfrm>
          <a:prstGeom prst="rect">
            <a:avLst/>
          </a:prstGeom>
          <a:noFill/>
          <a:ln w="9525">
            <a:noFill/>
            <a:miter lim="800000"/>
            <a:headEnd/>
            <a:tailEnd/>
          </a:ln>
        </p:spPr>
        <p:txBody>
          <a:bodyPr lIns="93442" tIns="46725" rIns="93442" bIns="46725" anchor="b" anchorCtr="1">
            <a:spAutoFit/>
          </a:bodyPr>
          <a:lstStyle/>
          <a:p>
            <a:pPr defTabSz="935038">
              <a:buFontTx/>
              <a:buNone/>
              <a:defRPr/>
            </a:pPr>
            <a:r>
              <a:rPr lang="en-US" sz="900" noProof="1">
                <a:solidFill>
                  <a:prstClr val="white"/>
                </a:solidFill>
                <a:latin typeface="Heiti SC Light"/>
                <a:ea typeface="Heiti SC Light"/>
                <a:cs typeface="Heiti SC Light"/>
              </a:rPr>
              <a:t>T</a:t>
            </a:r>
            <a:r>
              <a:rPr lang="en-US" altLang="zh-CN" sz="900" noProof="1">
                <a:solidFill>
                  <a:prstClr val="white"/>
                </a:solidFill>
                <a:latin typeface="Heiti SC Light"/>
                <a:ea typeface="Heiti SC Light"/>
                <a:cs typeface="Heiti SC Light"/>
              </a:rPr>
              <a:t>itle:</a:t>
            </a:r>
            <a:endParaRPr lang="en-US" altLang="ja-JP" sz="900" noProof="1">
              <a:solidFill>
                <a:prstClr val="white"/>
              </a:solidFill>
              <a:latin typeface="Heiti SC Light"/>
              <a:ea typeface="Heiti SC Light"/>
              <a:cs typeface="Heiti SC Light"/>
            </a:endParaRPr>
          </a:p>
          <a:p>
            <a:pPr defTabSz="935038">
              <a:buFontTx/>
              <a:buNone/>
              <a:defRPr/>
            </a:pPr>
            <a:r>
              <a:rPr lang="en-US" altLang="zh-CN" sz="800" noProof="1">
                <a:solidFill>
                  <a:prstClr val="white"/>
                </a:solidFill>
                <a:latin typeface="Heiti SC Light"/>
                <a:ea typeface="Heiti SC Light"/>
                <a:cs typeface="Heiti SC Light"/>
              </a:rPr>
              <a:t>Type</a:t>
            </a:r>
            <a:r>
              <a:rPr lang="en-US" altLang="ja-JP" sz="800" noProof="1">
                <a:solidFill>
                  <a:prstClr val="white"/>
                </a:solidFill>
                <a:latin typeface="Heiti SC Light"/>
                <a:ea typeface="Heiti SC Light"/>
                <a:cs typeface="Heiti SC Light"/>
              </a:rPr>
              <a:t>: </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24-</a:t>
            </a:r>
            <a:r>
              <a:rPr lang="en-US" altLang="zh-CN" sz="800" noProof="1">
                <a:solidFill>
                  <a:prstClr val="white"/>
                </a:solidFill>
                <a:latin typeface="Heiti SC Light"/>
                <a:ea typeface="Heiti SC Light"/>
                <a:cs typeface="Heiti SC Light"/>
              </a:rPr>
              <a:t>pt</a:t>
            </a:r>
            <a:endParaRPr lang="en-US" altLang="ja-JP"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C</a:t>
            </a:r>
            <a:r>
              <a:rPr lang="en-US" altLang="zh-CN" sz="800" noProof="1">
                <a:solidFill>
                  <a:prstClr val="white"/>
                </a:solidFill>
                <a:latin typeface="Heiti SC Light"/>
                <a:ea typeface="Heiti SC Light"/>
                <a:cs typeface="Heiti SC Light"/>
              </a:rPr>
              <a:t>olor</a:t>
            </a: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he ZTE blue</a:t>
            </a:r>
            <a:r>
              <a:rPr lang="en-US" altLang="ja-JP" sz="800" noProof="1">
                <a:solidFill>
                  <a:prstClr val="white"/>
                </a:solidFill>
                <a:latin typeface="Heiti SC Light"/>
                <a:ea typeface="Heiti SC Light"/>
                <a:cs typeface="Heiti SC Light"/>
              </a:rPr>
              <a:t> </a:t>
            </a:r>
          </a:p>
          <a:p>
            <a:pPr defTabSz="935038">
              <a:buFontTx/>
              <a:buNone/>
              <a:defRPr/>
            </a:pPr>
            <a:endParaRPr lang="en-US" altLang="zh-CN" sz="900" noProof="1">
              <a:solidFill>
                <a:prstClr val="white"/>
              </a:solidFill>
              <a:latin typeface="Heiti SC Light"/>
              <a:ea typeface="Heiti SC Light"/>
              <a:cs typeface="Heiti SC Light"/>
            </a:endParaRPr>
          </a:p>
          <a:p>
            <a:pPr defTabSz="935038">
              <a:buFontTx/>
              <a:buNone/>
              <a:defRPr/>
            </a:pPr>
            <a:r>
              <a:rPr lang="en-US" altLang="zh-CN" sz="900" noProof="1">
                <a:solidFill>
                  <a:prstClr val="white"/>
                </a:solidFill>
                <a:latin typeface="Heiti SC Light"/>
                <a:ea typeface="Heiti SC Light"/>
                <a:cs typeface="Heiti SC Light"/>
              </a:rPr>
              <a:t>Subtitle:</a:t>
            </a:r>
            <a:endParaRPr lang="en-US" altLang="ja-JP" sz="9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ype</a:t>
            </a:r>
            <a:r>
              <a:rPr lang="en-US" sz="800" noProof="1">
                <a:solidFill>
                  <a:prstClr val="white"/>
                </a:solidFill>
                <a:latin typeface="Heiti SC Light"/>
                <a:ea typeface="Heiti SC Light"/>
                <a:cs typeface="Heiti SC Light"/>
              </a:rPr>
              <a:t>：</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5038">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20pt</a:t>
            </a:r>
          </a:p>
          <a:p>
            <a:pPr defTabSz="935038">
              <a:buFontTx/>
              <a:buNone/>
              <a:defRPr/>
            </a:pPr>
            <a:r>
              <a:rPr lang="en-US" sz="800" noProof="1">
                <a:solidFill>
                  <a:prstClr val="white"/>
                </a:solidFill>
                <a:latin typeface="Heiti SC Light"/>
                <a:ea typeface="Heiti SC Light"/>
                <a:cs typeface="Heiti SC Light"/>
              </a:rPr>
              <a:t>Color: The </a:t>
            </a:r>
            <a:r>
              <a:rPr lang="en-US" altLang="zh-CN" sz="800" noProof="1">
                <a:solidFill>
                  <a:prstClr val="white"/>
                </a:solidFill>
                <a:latin typeface="Heiti SC Light"/>
                <a:ea typeface="Heiti SC Light"/>
                <a:cs typeface="Heiti SC Light"/>
              </a:rPr>
              <a:t>ZTE green</a:t>
            </a:r>
            <a:endParaRPr lang="en-US" altLang="ja-JP" sz="800" noProof="1">
              <a:solidFill>
                <a:prstClr val="white"/>
              </a:solidFill>
              <a:latin typeface="Heiti SC Light"/>
              <a:ea typeface="Heiti SC Light"/>
              <a:cs typeface="Heiti SC Light"/>
            </a:endParaRPr>
          </a:p>
        </p:txBody>
      </p:sp>
      <p:grpSp>
        <p:nvGrpSpPr>
          <p:cNvPr id="5" name="组 5"/>
          <p:cNvGrpSpPr>
            <a:grpSpLocks/>
          </p:cNvGrpSpPr>
          <p:nvPr/>
        </p:nvGrpSpPr>
        <p:grpSpPr bwMode="auto">
          <a:xfrm>
            <a:off x="9364665" y="5135565"/>
            <a:ext cx="1392237" cy="1317625"/>
            <a:chOff x="9286278" y="1725515"/>
            <a:chExt cx="1392554" cy="989008"/>
          </a:xfrm>
        </p:grpSpPr>
        <p:grpSp>
          <p:nvGrpSpPr>
            <p:cNvPr id="6" name="组 6"/>
            <p:cNvGrpSpPr>
              <a:grpSpLocks/>
            </p:cNvGrpSpPr>
            <p:nvPr/>
          </p:nvGrpSpPr>
          <p:grpSpPr bwMode="auto">
            <a:xfrm>
              <a:off x="9286278" y="1725515"/>
              <a:ext cx="935250" cy="253805"/>
              <a:chOff x="9286278" y="1725515"/>
              <a:chExt cx="935250" cy="253805"/>
            </a:xfrm>
          </p:grpSpPr>
          <p:sp>
            <p:nvSpPr>
              <p:cNvPr id="12" name="矩形 18"/>
              <p:cNvSpPr/>
              <p:nvPr/>
            </p:nvSpPr>
            <p:spPr>
              <a:xfrm>
                <a:off x="9286278" y="1725515"/>
                <a:ext cx="254058" cy="253805"/>
              </a:xfrm>
              <a:prstGeom prst="rect">
                <a:avLst/>
              </a:prstGeom>
              <a:solidFill>
                <a:srgbClr val="008F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3" name="文本框 19"/>
              <p:cNvSpPr txBox="1">
                <a:spLocks noChangeArrowheads="1"/>
              </p:cNvSpPr>
              <p:nvPr/>
            </p:nvSpPr>
            <p:spPr bwMode="auto">
              <a:xfrm>
                <a:off x="9503815" y="1756496"/>
                <a:ext cx="717713"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G143, B212</a:t>
                </a:r>
                <a:endParaRPr kumimoji="1" lang="zh-CN" altLang="en-US" sz="700" i="1">
                  <a:solidFill>
                    <a:prstClr val="white"/>
                  </a:solidFill>
                  <a:latin typeface="Times" pitchFamily="18" charset="0"/>
                  <a:cs typeface="Times" pitchFamily="18" charset="0"/>
                </a:endParaRPr>
              </a:p>
            </p:txBody>
          </p:sp>
        </p:grpSp>
        <p:grpSp>
          <p:nvGrpSpPr>
            <p:cNvPr id="7" name="组 9"/>
            <p:cNvGrpSpPr>
              <a:grpSpLocks/>
            </p:cNvGrpSpPr>
            <p:nvPr/>
          </p:nvGrpSpPr>
          <p:grpSpPr bwMode="auto">
            <a:xfrm>
              <a:off x="9286278" y="2098478"/>
              <a:ext cx="1198835" cy="254997"/>
              <a:chOff x="9286278" y="2098478"/>
              <a:chExt cx="1198835" cy="254997"/>
            </a:xfrm>
          </p:grpSpPr>
          <p:sp>
            <p:nvSpPr>
              <p:cNvPr id="10" name="矩形 14"/>
              <p:cNvSpPr/>
              <p:nvPr/>
            </p:nvSpPr>
            <p:spPr>
              <a:xfrm>
                <a:off x="9286278" y="2098478"/>
                <a:ext cx="254058" cy="254997"/>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11" name="文本框 15"/>
              <p:cNvSpPr txBox="1">
                <a:spLocks noChangeArrowheads="1"/>
              </p:cNvSpPr>
              <p:nvPr/>
            </p:nvSpPr>
            <p:spPr bwMode="auto">
              <a:xfrm>
                <a:off x="9503815" y="2129459"/>
                <a:ext cx="981298"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R140,G198, B62</a:t>
                </a:r>
                <a:endParaRPr kumimoji="1" lang="zh-CN" altLang="en-US" sz="700" i="1">
                  <a:solidFill>
                    <a:prstClr val="white"/>
                  </a:solidFill>
                  <a:latin typeface="Times" pitchFamily="18" charset="0"/>
                  <a:cs typeface="Times" pitchFamily="18" charset="0"/>
                </a:endParaRPr>
              </a:p>
            </p:txBody>
          </p:sp>
        </p:grpSp>
        <p:sp>
          <p:nvSpPr>
            <p:cNvPr id="8" name="矩形 10"/>
            <p:cNvSpPr/>
            <p:nvPr/>
          </p:nvSpPr>
          <p:spPr>
            <a:xfrm>
              <a:off x="9286278" y="2460717"/>
              <a:ext cx="254058" cy="253806"/>
            </a:xfrm>
            <a:prstGeom prst="rect">
              <a:avLst/>
            </a:prstGeom>
            <a:solidFill>
              <a:srgbClr val="5ACB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a:solidFill>
                  <a:prstClr val="white"/>
                </a:solidFill>
              </a:endParaRPr>
            </a:p>
          </p:txBody>
        </p:sp>
        <p:sp>
          <p:nvSpPr>
            <p:cNvPr id="9" name="文本框 12"/>
            <p:cNvSpPr txBox="1">
              <a:spLocks noChangeArrowheads="1"/>
            </p:cNvSpPr>
            <p:nvPr/>
          </p:nvSpPr>
          <p:spPr bwMode="auto">
            <a:xfrm>
              <a:off x="9503815" y="2491698"/>
              <a:ext cx="1175017" cy="150161"/>
            </a:xfrm>
            <a:prstGeom prst="rect">
              <a:avLst/>
            </a:prstGeom>
            <a:noFill/>
            <a:ln w="9525">
              <a:noFill/>
              <a:miter lim="800000"/>
              <a:headEnd/>
              <a:tailEnd/>
            </a:ln>
          </p:spPr>
          <p:txBody>
            <a:bodyPr>
              <a:spAutoFit/>
            </a:bodyPr>
            <a:lstStyle/>
            <a:p>
              <a:pPr>
                <a:buFontTx/>
                <a:buNone/>
                <a:defRPr/>
              </a:pPr>
              <a:r>
                <a:rPr kumimoji="1" lang="en-US" altLang="zh-CN" sz="700" i="1">
                  <a:solidFill>
                    <a:prstClr val="white"/>
                  </a:solidFill>
                  <a:latin typeface="Times" pitchFamily="18" charset="0"/>
                  <a:cs typeface="Times" pitchFamily="18" charset="0"/>
                </a:rPr>
                <a:t>R90,G203, B245</a:t>
              </a:r>
              <a:endParaRPr kumimoji="1" lang="zh-CN" altLang="en-US" sz="700" i="1">
                <a:solidFill>
                  <a:prstClr val="white"/>
                </a:solidFill>
                <a:latin typeface="Times" pitchFamily="18" charset="0"/>
                <a:cs typeface="Times" pitchFamily="18" charset="0"/>
              </a:endParaRPr>
            </a:p>
          </p:txBody>
        </p:sp>
      </p:grpSp>
      <p:sp>
        <p:nvSpPr>
          <p:cNvPr id="24" name="标题 1"/>
          <p:cNvSpPr>
            <a:spLocks noGrp="1"/>
          </p:cNvSpPr>
          <p:nvPr>
            <p:ph type="ctrTitle"/>
          </p:nvPr>
        </p:nvSpPr>
        <p:spPr>
          <a:xfrm>
            <a:off x="1613648" y="679443"/>
            <a:ext cx="6608016" cy="802415"/>
          </a:xfrm>
        </p:spPr>
        <p:txBody>
          <a:bodyPr rtlCol="0">
            <a:normAutofit/>
          </a:bodyPr>
          <a:lstStyle>
            <a:lvl1pPr>
              <a:defRPr lang="en-US" altLang="zh-CN" sz="2400" dirty="0" smtClean="0">
                <a:solidFill>
                  <a:srgbClr val="008FD4"/>
                </a:solidFill>
              </a:defRPr>
            </a:lvl1pPr>
          </a:lstStyle>
          <a:p>
            <a:pPr lvl="0"/>
            <a:r>
              <a:rPr lang="zh-CN" altLang="en-US" smtClean="0"/>
              <a:t>单击此处编辑母版标题样式</a:t>
            </a:r>
            <a:endParaRPr lang="en-US" altLang="zh-CN" dirty="0" smtClean="0"/>
          </a:p>
        </p:txBody>
      </p:sp>
      <p:sp>
        <p:nvSpPr>
          <p:cNvPr id="36" name="Rectangle 3"/>
          <p:cNvSpPr>
            <a:spLocks noGrp="1" noChangeArrowheads="1"/>
          </p:cNvSpPr>
          <p:nvPr>
            <p:ph idx="10"/>
          </p:nvPr>
        </p:nvSpPr>
        <p:spPr bwMode="auto">
          <a:xfrm>
            <a:off x="1613647" y="1605346"/>
            <a:ext cx="6608016" cy="3868813"/>
          </a:xfrm>
          <a:prstGeom prst="rect">
            <a:avLst/>
          </a:prstGeom>
          <a:extLst>
            <a:ext uri="{FAA26D3D-D897-4be2-8F04-BA451C77F1D7}"/>
          </a:extLst>
        </p:spPr>
        <p:txBody>
          <a:bodyPr rtlCol="0">
            <a:normAutofit/>
          </a:bodyPr>
          <a:lstStyle>
            <a:lvl1pPr>
              <a:lnSpc>
                <a:spcPct val="130000"/>
              </a:lnSpc>
              <a:defRPr kumimoji="1" lang="zh-CN" altLang="en-US" sz="2000" dirty="0">
                <a:solidFill>
                  <a:schemeClr val="tx1">
                    <a:lumMod val="75000"/>
                    <a:lumOff val="25000"/>
                  </a:schemeClr>
                </a:solidFill>
              </a:defRPr>
            </a:lvl1pPr>
            <a:lvl2pPr>
              <a:lnSpc>
                <a:spcPct val="130000"/>
              </a:lnSpc>
              <a:defRPr kumimoji="1" lang="zh-CN" altLang="en-US" sz="1800" b="0" i="0" kern="1200" dirty="0">
                <a:solidFill>
                  <a:schemeClr val="tx1">
                    <a:lumMod val="75000"/>
                    <a:lumOff val="25000"/>
                  </a:schemeClr>
                </a:solidFill>
                <a:latin typeface="+mn-lt"/>
                <a:ea typeface="微软雅黑"/>
                <a:cs typeface="+mn-cs"/>
              </a:defRPr>
            </a:lvl2pPr>
            <a:lvl3pPr>
              <a:lnSpc>
                <a:spcPct val="130000"/>
              </a:lnSpc>
              <a:defRPr kumimoji="1" lang="zh-CN" altLang="en-US" sz="1600" b="0" i="0" kern="1200" dirty="0">
                <a:solidFill>
                  <a:schemeClr val="tx1">
                    <a:lumMod val="75000"/>
                    <a:lumOff val="25000"/>
                  </a:schemeClr>
                </a:solidFill>
                <a:latin typeface="+mn-lt"/>
                <a:ea typeface="微软雅黑"/>
                <a:cs typeface="+mn-cs"/>
              </a:defRPr>
            </a:lvl3pPr>
            <a:lvl4pPr>
              <a:lnSpc>
                <a:spcPct val="130000"/>
              </a:lnSpc>
              <a:defRPr kumimoji="1" lang="zh-CN" altLang="en-US" sz="1400" b="0" i="0" kern="1200" dirty="0">
                <a:solidFill>
                  <a:schemeClr val="tx1">
                    <a:lumMod val="75000"/>
                    <a:lumOff val="25000"/>
                  </a:schemeClr>
                </a:solidFill>
                <a:latin typeface="+mn-lt"/>
                <a:ea typeface="微软雅黑"/>
                <a:cs typeface="+mn-cs"/>
              </a:defRPr>
            </a:lvl4pPr>
            <a:lvl5pPr>
              <a:lnSpc>
                <a:spcPct val="130000"/>
              </a:lnSpc>
              <a:defRPr kumimoji="1" lang="zh-CN" altLang="en-US" sz="1200" b="0" i="0" kern="1200" dirty="0">
                <a:solidFill>
                  <a:schemeClr val="tx1">
                    <a:lumMod val="75000"/>
                    <a:lumOff val="25000"/>
                  </a:schemeClr>
                </a:solidFill>
                <a:latin typeface="+mn-lt"/>
                <a:ea typeface="微软雅黑"/>
                <a:cs typeface="+mn-cs"/>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93626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3833596"/>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Size：32-24-pt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Size：20pt</a:t>
            </a:r>
          </a:p>
          <a:p>
            <a:pPr defTabSz="935038"/>
            <a:r>
              <a:rPr lang="en-US" altLang="en-US" sz="800" noProof="1">
                <a:solidFill>
                  <a:schemeClr val="bg1"/>
                </a:solidFill>
                <a:latin typeface="Arial" pitchFamily="34" charset="0"/>
                <a:ea typeface="Heiti SC Light"/>
                <a:cs typeface="Heiti SC Light"/>
              </a:rPr>
              <a:t>Color: The ZTE green</a:t>
            </a:r>
          </a:p>
        </p:txBody>
      </p:sp>
      <p:sp>
        <p:nvSpPr>
          <p:cNvPr id="2051" name="TextBox 4"/>
          <p:cNvSpPr txBox="1">
            <a:spLocks noChangeArrowheads="1"/>
          </p:cNvSpPr>
          <p:nvPr/>
        </p:nvSpPr>
        <p:spPr bwMode="auto">
          <a:xfrm>
            <a:off x="5848355" y="5939368"/>
            <a:ext cx="184731" cy="369332"/>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2" name="TextBox 5"/>
          <p:cNvSpPr txBox="1">
            <a:spLocks noChangeArrowheads="1"/>
          </p:cNvSpPr>
          <p:nvPr/>
        </p:nvSpPr>
        <p:spPr bwMode="auto">
          <a:xfrm>
            <a:off x="4814892" y="5560484"/>
            <a:ext cx="184731" cy="369332"/>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3" name="TextBox 6"/>
          <p:cNvSpPr txBox="1">
            <a:spLocks noChangeArrowheads="1"/>
          </p:cNvSpPr>
          <p:nvPr/>
        </p:nvSpPr>
        <p:spPr bwMode="auto">
          <a:xfrm>
            <a:off x="4037014" y="4851401"/>
            <a:ext cx="184731" cy="369332"/>
          </a:xfrm>
          <a:prstGeom prst="rect">
            <a:avLst/>
          </a:prstGeom>
          <a:noFill/>
          <a:ln w="9525">
            <a:noFill/>
            <a:miter lim="800000"/>
            <a:headEnd/>
            <a:tailEnd/>
          </a:ln>
        </p:spPr>
        <p:txBody>
          <a:bodyPr wrap="none">
            <a:spAutoFit/>
          </a:bodyPr>
          <a:lstStyle/>
          <a:p>
            <a:endParaRPr lang="en-US">
              <a:latin typeface="Arial" pitchFamily="34" charset="0"/>
            </a:endParaRPr>
          </a:p>
        </p:txBody>
      </p:sp>
      <p:grpSp>
        <p:nvGrpSpPr>
          <p:cNvPr id="2054" name="组 5"/>
          <p:cNvGrpSpPr>
            <a:grpSpLocks/>
          </p:cNvGrpSpPr>
          <p:nvPr/>
        </p:nvGrpSpPr>
        <p:grpSpPr bwMode="auto">
          <a:xfrm>
            <a:off x="9364665" y="5135035"/>
            <a:ext cx="1392237" cy="1318684"/>
            <a:chOff x="0" y="0"/>
            <a:chExt cx="1392554" cy="989008"/>
          </a:xfrm>
        </p:grpSpPr>
        <p:grpSp>
          <p:nvGrpSpPr>
            <p:cNvPr id="2055" name="组 6"/>
            <p:cNvGrpSpPr>
              <a:grpSpLocks/>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57" name="文本框 19"/>
              <p:cNvSpPr txBox="1">
                <a:spLocks noChangeArrowheads="1"/>
              </p:cNvSpPr>
              <p:nvPr/>
            </p:nvSpPr>
            <p:spPr bwMode="auto">
              <a:xfrm>
                <a:off x="217344" y="31110"/>
                <a:ext cx="717814" cy="150041"/>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2058" name="组 9"/>
            <p:cNvGrpSpPr>
              <a:grpSpLocks/>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0" name="文本框 15"/>
              <p:cNvSpPr txBox="1">
                <a:spLocks noChangeArrowheads="1"/>
              </p:cNvSpPr>
              <p:nvPr/>
            </p:nvSpPr>
            <p:spPr bwMode="auto">
              <a:xfrm>
                <a:off x="217344" y="31110"/>
                <a:ext cx="982018" cy="150041"/>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2061"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2" name="文本框 12"/>
            <p:cNvSpPr txBox="1">
              <a:spLocks noChangeArrowheads="1"/>
            </p:cNvSpPr>
            <p:nvPr/>
          </p:nvSpPr>
          <p:spPr bwMode="auto">
            <a:xfrm>
              <a:off x="217344" y="765728"/>
              <a:ext cx="1175210" cy="150040"/>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2063" name="TextBox 18"/>
          <p:cNvSpPr txBox="1">
            <a:spLocks noChangeArrowheads="1"/>
          </p:cNvSpPr>
          <p:nvPr/>
        </p:nvSpPr>
        <p:spPr bwMode="auto">
          <a:xfrm>
            <a:off x="8153400" y="1354667"/>
            <a:ext cx="914400" cy="12192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4" name="TextBox 19"/>
          <p:cNvSpPr txBox="1">
            <a:spLocks noChangeArrowheads="1"/>
          </p:cNvSpPr>
          <p:nvPr/>
        </p:nvSpPr>
        <p:spPr bwMode="auto">
          <a:xfrm>
            <a:off x="4864100" y="4504267"/>
            <a:ext cx="914400" cy="12192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5" name="标题占位符 1"/>
          <p:cNvSpPr>
            <a:spLocks noGrp="1" noChangeArrowheads="1"/>
          </p:cNvSpPr>
          <p:nvPr>
            <p:ph type="title"/>
          </p:nvPr>
        </p:nvSpPr>
        <p:spPr bwMode="auto">
          <a:xfrm>
            <a:off x="333376" y="457203"/>
            <a:ext cx="6767513" cy="9609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2066" name="文本占位符 2"/>
          <p:cNvSpPr>
            <a:spLocks noGrp="1" noChangeArrowheads="1"/>
          </p:cNvSpPr>
          <p:nvPr>
            <p:ph type="body" idx="1"/>
          </p:nvPr>
        </p:nvSpPr>
        <p:spPr bwMode="auto">
          <a:xfrm>
            <a:off x="358775" y="1600200"/>
            <a:ext cx="8491538" cy="4252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pic>
        <p:nvPicPr>
          <p:cNvPr id="2067" name="Picture 19" descr="1-01"/>
          <p:cNvPicPr>
            <a:picLocks noChangeAspect="1" noChangeArrowheads="1"/>
          </p:cNvPicPr>
          <p:nvPr/>
        </p:nvPicPr>
        <p:blipFill>
          <a:blip r:embed="rId4" cstate="print"/>
          <a:srcRect/>
          <a:stretch>
            <a:fillRect/>
          </a:stretch>
        </p:blipFill>
        <p:spPr bwMode="auto">
          <a:xfrm>
            <a:off x="7158038" y="93134"/>
            <a:ext cx="1789112" cy="179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2pPr>
      <a:lvl3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3pPr>
      <a:lvl4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4pPr>
      <a:lvl5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5pPr>
      <a:lvl6pPr marL="4572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6pPr>
      <a:lvl7pPr marL="9144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7pPr>
      <a:lvl8pPr marL="13716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8pPr>
      <a:lvl9pPr marL="18288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eaLnBrk="1" fontAlgn="base" hangingPunct="1">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eaLnBrk="1" fontAlgn="base" hangingPunct="1">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eaLnBrk="1" fontAlgn="base" hangingPunct="1">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eaLnBrk="1" fontAlgn="base" hangingPunct="1">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3833596"/>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Size：16-20pt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3075" name="组 5"/>
          <p:cNvGrpSpPr>
            <a:grpSpLocks/>
          </p:cNvGrpSpPr>
          <p:nvPr/>
        </p:nvGrpSpPr>
        <p:grpSpPr bwMode="auto">
          <a:xfrm>
            <a:off x="9364665" y="5135035"/>
            <a:ext cx="1392237" cy="1318684"/>
            <a:chOff x="0" y="0"/>
            <a:chExt cx="1392554" cy="989008"/>
          </a:xfrm>
        </p:grpSpPr>
        <p:grpSp>
          <p:nvGrpSpPr>
            <p:cNvPr id="3076" name="组 6"/>
            <p:cNvGrpSpPr>
              <a:grpSpLocks/>
            </p:cNvGrpSpPr>
            <p:nvPr/>
          </p:nvGrpSpPr>
          <p:grpSpPr bwMode="auto">
            <a:xfrm>
              <a:off x="0" y="0"/>
              <a:ext cx="935158" cy="254390"/>
              <a:chOff x="0" y="0"/>
              <a:chExt cx="935158" cy="254390"/>
            </a:xfrm>
          </p:grpSpPr>
          <p:sp>
            <p:nvSpPr>
              <p:cNvPr id="3077"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78" name="文本框 19"/>
              <p:cNvSpPr txBox="1">
                <a:spLocks noChangeArrowheads="1"/>
              </p:cNvSpPr>
              <p:nvPr/>
            </p:nvSpPr>
            <p:spPr bwMode="auto">
              <a:xfrm>
                <a:off x="217344" y="31110"/>
                <a:ext cx="717814" cy="150041"/>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3079" name="组 9"/>
            <p:cNvGrpSpPr>
              <a:grpSpLocks/>
            </p:cNvGrpSpPr>
            <p:nvPr/>
          </p:nvGrpSpPr>
          <p:grpSpPr bwMode="auto">
            <a:xfrm>
              <a:off x="0" y="373460"/>
              <a:ext cx="1199362" cy="254390"/>
              <a:chOff x="0" y="0"/>
              <a:chExt cx="1199362" cy="254390"/>
            </a:xfrm>
          </p:grpSpPr>
          <p:sp>
            <p:nvSpPr>
              <p:cNvPr id="3080"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1" name="文本框 15"/>
              <p:cNvSpPr txBox="1">
                <a:spLocks noChangeArrowheads="1"/>
              </p:cNvSpPr>
              <p:nvPr/>
            </p:nvSpPr>
            <p:spPr bwMode="auto">
              <a:xfrm>
                <a:off x="217344" y="31110"/>
                <a:ext cx="982018" cy="150041"/>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3082"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3" name="文本框 12"/>
            <p:cNvSpPr txBox="1">
              <a:spLocks noChangeArrowheads="1"/>
            </p:cNvSpPr>
            <p:nvPr/>
          </p:nvSpPr>
          <p:spPr bwMode="auto">
            <a:xfrm>
              <a:off x="217344" y="765728"/>
              <a:ext cx="1175210" cy="150040"/>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3084" name="标题占位符 1"/>
          <p:cNvSpPr>
            <a:spLocks noGrp="1" noChangeArrowheads="1"/>
          </p:cNvSpPr>
          <p:nvPr>
            <p:ph type="title"/>
          </p:nvPr>
        </p:nvSpPr>
        <p:spPr bwMode="auto">
          <a:xfrm>
            <a:off x="1257301" y="455085"/>
            <a:ext cx="7593013" cy="9630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3085" name="文本占位符 2"/>
          <p:cNvSpPr>
            <a:spLocks noGrp="1" noChangeArrowheads="1"/>
          </p:cNvSpPr>
          <p:nvPr>
            <p:ph type="body" idx="1"/>
          </p:nvPr>
        </p:nvSpPr>
        <p:spPr bwMode="auto">
          <a:xfrm>
            <a:off x="1257299" y="1600200"/>
            <a:ext cx="7593014" cy="4252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dirty="0" smtClean="0"/>
              <a:t>单击此处编辑母版文本样式</a:t>
            </a:r>
          </a:p>
          <a:p>
            <a:pPr lvl="1"/>
            <a:r>
              <a:rPr lang="zh-CN" dirty="0" smtClean="0"/>
              <a:t>二级</a:t>
            </a:r>
          </a:p>
          <a:p>
            <a:pPr lvl="2"/>
            <a:r>
              <a:rPr lang="zh-CN" dirty="0" smtClean="0"/>
              <a:t>三级</a:t>
            </a:r>
          </a:p>
          <a:p>
            <a:pPr lvl="3"/>
            <a:r>
              <a:rPr lang="zh-CN" dirty="0" smtClean="0"/>
              <a:t>四级</a:t>
            </a:r>
          </a:p>
          <a:p>
            <a:pPr lvl="4"/>
            <a:r>
              <a:rPr lang="zh-CN" dirty="0" smtClean="0"/>
              <a:t>五级</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ZTE-PPT-16x9-03"/>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4099" name="Rectangle 8"/>
          <p:cNvSpPr>
            <a:spLocks noChangeArrowheads="1"/>
          </p:cNvSpPr>
          <p:nvPr/>
        </p:nvSpPr>
        <p:spPr bwMode="auto">
          <a:xfrm>
            <a:off x="9236075" y="3833596"/>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Size：14-18pt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4100" name="组 5"/>
          <p:cNvGrpSpPr>
            <a:grpSpLocks/>
          </p:cNvGrpSpPr>
          <p:nvPr/>
        </p:nvGrpSpPr>
        <p:grpSpPr bwMode="auto">
          <a:xfrm>
            <a:off x="9364665" y="5135035"/>
            <a:ext cx="1392237" cy="1318684"/>
            <a:chOff x="0" y="0"/>
            <a:chExt cx="1392554" cy="989008"/>
          </a:xfrm>
        </p:grpSpPr>
        <p:grpSp>
          <p:nvGrpSpPr>
            <p:cNvPr id="4101" name="组 6"/>
            <p:cNvGrpSpPr>
              <a:grpSpLocks/>
            </p:cNvGrpSpPr>
            <p:nvPr/>
          </p:nvGrpSpPr>
          <p:grpSpPr bwMode="auto">
            <a:xfrm>
              <a:off x="0" y="0"/>
              <a:ext cx="935158" cy="254390"/>
              <a:chOff x="0" y="0"/>
              <a:chExt cx="935158" cy="254390"/>
            </a:xfrm>
          </p:grpSpPr>
          <p:sp>
            <p:nvSpPr>
              <p:cNvPr id="4102"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3" name="文本框 19"/>
              <p:cNvSpPr txBox="1">
                <a:spLocks noChangeArrowheads="1"/>
              </p:cNvSpPr>
              <p:nvPr/>
            </p:nvSpPr>
            <p:spPr bwMode="auto">
              <a:xfrm>
                <a:off x="217344" y="31110"/>
                <a:ext cx="717814" cy="150041"/>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4104" name="组 9"/>
            <p:cNvGrpSpPr>
              <a:grpSpLocks/>
            </p:cNvGrpSpPr>
            <p:nvPr/>
          </p:nvGrpSpPr>
          <p:grpSpPr bwMode="auto">
            <a:xfrm>
              <a:off x="0" y="373460"/>
              <a:ext cx="1199362" cy="254390"/>
              <a:chOff x="0" y="0"/>
              <a:chExt cx="1199362" cy="254390"/>
            </a:xfrm>
          </p:grpSpPr>
          <p:sp>
            <p:nvSpPr>
              <p:cNvPr id="4105"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6" name="文本框 15"/>
              <p:cNvSpPr txBox="1">
                <a:spLocks noChangeArrowheads="1"/>
              </p:cNvSpPr>
              <p:nvPr/>
            </p:nvSpPr>
            <p:spPr bwMode="auto">
              <a:xfrm>
                <a:off x="217344" y="31110"/>
                <a:ext cx="982018" cy="150041"/>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4107"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8" name="文本框 12"/>
            <p:cNvSpPr txBox="1">
              <a:spLocks noChangeArrowheads="1"/>
            </p:cNvSpPr>
            <p:nvPr/>
          </p:nvSpPr>
          <p:spPr bwMode="auto">
            <a:xfrm>
              <a:off x="217344" y="765728"/>
              <a:ext cx="1175210" cy="150040"/>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4109" name="TextBox 16"/>
          <p:cNvSpPr txBox="1">
            <a:spLocks noChangeArrowheads="1"/>
          </p:cNvSpPr>
          <p:nvPr/>
        </p:nvSpPr>
        <p:spPr bwMode="auto">
          <a:xfrm>
            <a:off x="5030506" y="6470075"/>
            <a:ext cx="2190750" cy="226484"/>
          </a:xfrm>
          <a:prstGeom prst="rect">
            <a:avLst/>
          </a:prstGeom>
          <a:noFill/>
          <a:ln w="9525">
            <a:noFill/>
            <a:miter lim="800000"/>
            <a:headEnd/>
            <a:tailEnd/>
          </a:ln>
        </p:spPr>
        <p:txBody>
          <a:bodyPr lIns="0" tIns="0" rIns="0" bIns="0"/>
          <a:lstStyle/>
          <a:p>
            <a:r>
              <a:rPr lang="en-US" sz="600" dirty="0">
                <a:solidFill>
                  <a:srgbClr val="7F7F7F"/>
                </a:solidFill>
                <a:latin typeface="Arial" pitchFamily="34" charset="0"/>
              </a:rPr>
              <a:t>© ZTE Corporation. All rights reserved</a:t>
            </a:r>
          </a:p>
        </p:txBody>
      </p:sp>
      <p:sp>
        <p:nvSpPr>
          <p:cNvPr id="4110" name="Slide Number Placeholder 5"/>
          <p:cNvSpPr>
            <a:spLocks noGrp="1" noChangeArrowheads="1"/>
          </p:cNvSpPr>
          <p:nvPr/>
        </p:nvSpPr>
        <p:spPr bwMode="auto">
          <a:xfrm>
            <a:off x="238125" y="6466421"/>
            <a:ext cx="419100" cy="486833"/>
          </a:xfrm>
          <a:prstGeom prst="rect">
            <a:avLst/>
          </a:prstGeom>
          <a:noFill/>
          <a:ln w="9525">
            <a:noFill/>
            <a:miter lim="800000"/>
            <a:headEnd/>
            <a:tailEnd/>
          </a:ln>
        </p:spPr>
        <p:txBody>
          <a:bodyPr anchor="ctr"/>
          <a:lstStyle/>
          <a:p>
            <a:fld id="{63A232AC-B835-42C1-99DB-2C459B2C1403}" type="slidenum">
              <a:rPr lang="en-US" sz="800">
                <a:solidFill>
                  <a:srgbClr val="404040"/>
                </a:solidFill>
                <a:latin typeface="Arial" pitchFamily="34" charset="0"/>
              </a:rPr>
              <a:pPr/>
              <a:t>‹#›</a:t>
            </a:fld>
            <a:endParaRPr lang="en-US" sz="800">
              <a:solidFill>
                <a:srgbClr val="404040"/>
              </a:solidFill>
              <a:latin typeface="Arial" pitchFamily="34" charset="0"/>
            </a:endParaRPr>
          </a:p>
        </p:txBody>
      </p:sp>
      <p:sp>
        <p:nvSpPr>
          <p:cNvPr id="4111" name="标题占位符 1"/>
          <p:cNvSpPr>
            <a:spLocks noGrp="1" noChangeArrowheads="1"/>
          </p:cNvSpPr>
          <p:nvPr>
            <p:ph type="title"/>
          </p:nvPr>
        </p:nvSpPr>
        <p:spPr bwMode="auto">
          <a:xfrm>
            <a:off x="333375" y="455085"/>
            <a:ext cx="8516938" cy="9630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4112" name="文本占位符 2"/>
          <p:cNvSpPr>
            <a:spLocks noGrp="1" noChangeArrowheads="1"/>
          </p:cNvSpPr>
          <p:nvPr>
            <p:ph type="body" idx="1"/>
          </p:nvPr>
        </p:nvSpPr>
        <p:spPr bwMode="auto">
          <a:xfrm>
            <a:off x="358775" y="1600200"/>
            <a:ext cx="8491538" cy="4252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
        <p:nvSpPr>
          <p:cNvPr id="4113" name="TextBox 17"/>
          <p:cNvSpPr txBox="1">
            <a:spLocks noChangeArrowheads="1"/>
          </p:cNvSpPr>
          <p:nvPr/>
        </p:nvSpPr>
        <p:spPr bwMode="auto">
          <a:xfrm>
            <a:off x="8210413" y="147401"/>
            <a:ext cx="777737" cy="307687"/>
          </a:xfrm>
          <a:prstGeom prst="rect">
            <a:avLst/>
          </a:prstGeom>
          <a:noFill/>
          <a:ln w="9525" cap="flat" cmpd="sng">
            <a:noFill/>
            <a:bevel/>
            <a:headEnd/>
            <a:tailEnd/>
          </a:ln>
          <a:effectLst/>
        </p:spPr>
        <p:txBody>
          <a:bodyPr lIns="0" tIns="0" rIns="0" bIns="0"/>
          <a:lstStyle/>
          <a:p>
            <a:r>
              <a:rPr lang="zh-CN" altLang="en-US" sz="1000" dirty="0" smtClean="0">
                <a:solidFill>
                  <a:srgbClr val="404040"/>
                </a:solidFill>
                <a:latin typeface="微软雅黑" pitchFamily="34" charset="-122"/>
                <a:ea typeface="微软雅黑" pitchFamily="34" charset="-122"/>
                <a:cs typeface="Heiti SC Light"/>
              </a:rPr>
              <a:t>内部公开</a:t>
            </a:r>
            <a:r>
              <a:rPr lang="en-US" sz="1000" dirty="0" smtClean="0">
                <a:solidFill>
                  <a:srgbClr val="404040"/>
                </a:solidFill>
                <a:latin typeface="微软雅黑" pitchFamily="34" charset="-122"/>
                <a:ea typeface="Heiti SC Light"/>
                <a:cs typeface="Heiti SC Light"/>
              </a:rPr>
              <a:t>▲</a:t>
            </a:r>
            <a:endParaRPr lang="en-US" sz="1000" dirty="0">
              <a:solidFill>
                <a:srgbClr val="404040"/>
              </a:solidFill>
              <a:latin typeface="微软雅黑" pitchFamily="34" charset="-122"/>
              <a:ea typeface="Heiti SC Light"/>
              <a:cs typeface="Heiti SC Light"/>
            </a:endParaRPr>
          </a:p>
        </p:txBody>
      </p:sp>
    </p:spTree>
  </p:cSld>
  <p:clrMap bg1="lt1" tx1="dk1" bg2="lt2" tx2="dk2" accent1="accent1" accent2="accent2" accent3="accent3" accent4="accent4" accent5="accent5" accent6="accent6" hlink="hlink" folHlink="folHlink"/>
  <p:sldLayoutIdLst>
    <p:sldLayoutId id="2147483715" r:id="rId1"/>
    <p:sldLayoutId id="2147483717" r:id="rId2"/>
    <p:sldLayoutId id="2147483758" r:id="rId3"/>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2" descr="ZTE-PPT-4x3-05"/>
          <p:cNvPicPr>
            <a:picLocks noChangeAspect="1" noChangeArrowheads="1"/>
          </p:cNvPicPr>
          <p:nvPr/>
        </p:nvPicPr>
        <p:blipFill>
          <a:blip r:embed="rId3" cstate="print"/>
          <a:srcRect/>
          <a:stretch>
            <a:fillRect/>
          </a:stretch>
        </p:blipFill>
        <p:spPr bwMode="auto">
          <a:xfrm>
            <a:off x="-26988" y="-1096433"/>
            <a:ext cx="9191626" cy="9194800"/>
          </a:xfrm>
          <a:prstGeom prst="rect">
            <a:avLst/>
          </a:prstGeom>
          <a:noFill/>
          <a:ln w="9525">
            <a:noFill/>
            <a:miter lim="800000"/>
            <a:headEnd/>
            <a:tailEnd/>
          </a:ln>
        </p:spPr>
      </p:pic>
      <p:sp>
        <p:nvSpPr>
          <p:cNvPr id="7171" name="标题占位符 1"/>
          <p:cNvSpPr>
            <a:spLocks noGrp="1" noChangeArrowheads="1"/>
          </p:cNvSpPr>
          <p:nvPr>
            <p:ph type="title"/>
          </p:nvPr>
        </p:nvSpPr>
        <p:spPr bwMode="auto">
          <a:xfrm>
            <a:off x="333375" y="455085"/>
            <a:ext cx="8516938" cy="9630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7172" name="文本占位符 2"/>
          <p:cNvSpPr>
            <a:spLocks noGrp="1" noChangeArrowheads="1"/>
          </p:cNvSpPr>
          <p:nvPr>
            <p:ph type="body" idx="1"/>
          </p:nvPr>
        </p:nvSpPr>
        <p:spPr bwMode="auto">
          <a:xfrm>
            <a:off x="358775" y="1600200"/>
            <a:ext cx="8491538" cy="4252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Tree>
  </p:cSld>
  <p:clrMap bg1="lt1" tx1="dk1" bg2="lt2" tx2="dk2" accent1="accent1" accent2="accent2" accent3="accent3" accent4="accent4" accent5="accent5" accent6="accent6" hlink="hlink" folHlink="folHlink"/>
  <p:sldLayoutIdLst>
    <p:sldLayoutId id="2147483748"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3833594"/>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rgbClr val="FFFFFF"/>
                </a:solidFill>
                <a:latin typeface="Arial" pitchFamily="34" charset="0"/>
                <a:ea typeface="Heiti SC Light"/>
                <a:cs typeface="Heiti SC Light"/>
              </a:rPr>
              <a:t>Title:</a:t>
            </a:r>
          </a:p>
          <a:p>
            <a:pPr defTabSz="935038"/>
            <a:r>
              <a:rPr lang="en-US" altLang="en-US" sz="800" noProof="1">
                <a:solidFill>
                  <a:srgbClr val="FFFFFF"/>
                </a:solidFill>
                <a:latin typeface="Arial" pitchFamily="34" charset="0"/>
                <a:ea typeface="Heiti SC Light"/>
                <a:cs typeface="Heiti SC Light"/>
              </a:rPr>
              <a:t>Type: </a:t>
            </a:r>
            <a:r>
              <a:rPr lang="en-US" altLang="en-US" sz="800" noProof="1">
                <a:solidFill>
                  <a:srgbClr val="FFFFFF"/>
                </a:solidFill>
                <a:latin typeface="Arial" pitchFamily="34" charset="0"/>
                <a:ea typeface="MS PGothic" pitchFamily="34" charset="-128"/>
              </a:rPr>
              <a:t>Arial</a:t>
            </a:r>
            <a:endParaRPr lang="en-US" sz="800">
              <a:solidFill>
                <a:srgbClr val="FFFFFF"/>
              </a:solidFill>
              <a:latin typeface="Arial" pitchFamily="34" charset="0"/>
            </a:endParaRPr>
          </a:p>
          <a:p>
            <a:pPr defTabSz="935038"/>
            <a:r>
              <a:rPr lang="en-US" altLang="en-US" sz="800" noProof="1">
                <a:solidFill>
                  <a:srgbClr val="FFFFFF"/>
                </a:solidFill>
                <a:latin typeface="Arial" pitchFamily="34" charset="0"/>
                <a:ea typeface="Heiti SC Light"/>
                <a:cs typeface="Heiti SC Light"/>
              </a:rPr>
              <a:t>Size：24pt</a:t>
            </a:r>
          </a:p>
          <a:p>
            <a:pPr defTabSz="935038"/>
            <a:r>
              <a:rPr lang="en-US" altLang="en-US" sz="800" noProof="1">
                <a:solidFill>
                  <a:srgbClr val="FFFFFF"/>
                </a:solidFill>
                <a:latin typeface="Arial" pitchFamily="34" charset="0"/>
                <a:ea typeface="Heiti SC Light"/>
                <a:cs typeface="Heiti SC Light"/>
              </a:rPr>
              <a:t>Color：The ZTE blue </a:t>
            </a:r>
          </a:p>
          <a:p>
            <a:pPr defTabSz="935038"/>
            <a:endParaRPr lang="en-US" altLang="en-US" sz="900" noProof="1">
              <a:solidFill>
                <a:srgbClr val="FFFFFF"/>
              </a:solidFill>
              <a:latin typeface="Arial" pitchFamily="34" charset="0"/>
              <a:ea typeface="Heiti SC Light"/>
              <a:cs typeface="Heiti SC Light"/>
            </a:endParaRPr>
          </a:p>
          <a:p>
            <a:pPr defTabSz="935038"/>
            <a:r>
              <a:rPr lang="en-US" altLang="en-US" sz="900" noProof="1">
                <a:solidFill>
                  <a:srgbClr val="FFFFFF"/>
                </a:solidFill>
                <a:latin typeface="Arial" pitchFamily="34" charset="0"/>
                <a:ea typeface="Heiti SC Light"/>
                <a:cs typeface="Heiti SC Light"/>
              </a:rPr>
              <a:t>Subtitle:</a:t>
            </a:r>
          </a:p>
          <a:p>
            <a:pPr defTabSz="935038"/>
            <a:r>
              <a:rPr lang="en-US" altLang="en-US" sz="800" noProof="1">
                <a:solidFill>
                  <a:srgbClr val="FFFFFF"/>
                </a:solidFill>
                <a:latin typeface="Arial" pitchFamily="34" charset="0"/>
                <a:ea typeface="Heiti SC Light"/>
                <a:cs typeface="Heiti SC Light"/>
              </a:rPr>
              <a:t>Type:  </a:t>
            </a:r>
            <a:r>
              <a:rPr lang="en-US" altLang="en-US" sz="800" noProof="1">
                <a:solidFill>
                  <a:srgbClr val="FFFFFF"/>
                </a:solidFill>
                <a:latin typeface="Arial" pitchFamily="34" charset="0"/>
                <a:ea typeface="MS PGothic" pitchFamily="34" charset="-128"/>
              </a:rPr>
              <a:t>Arial</a:t>
            </a:r>
            <a:endParaRPr lang="en-US" sz="800">
              <a:solidFill>
                <a:srgbClr val="FFFFFF"/>
              </a:solidFill>
              <a:latin typeface="Arial" pitchFamily="34" charset="0"/>
            </a:endParaRPr>
          </a:p>
          <a:p>
            <a:pPr defTabSz="935038"/>
            <a:r>
              <a:rPr lang="en-US" altLang="en-US" sz="800" noProof="1">
                <a:solidFill>
                  <a:srgbClr val="FFFFFF"/>
                </a:solidFill>
                <a:latin typeface="Arial" pitchFamily="34" charset="0"/>
                <a:ea typeface="Heiti SC Light"/>
                <a:cs typeface="Heiti SC Light"/>
              </a:rPr>
              <a:t>Size：16-20pt</a:t>
            </a:r>
          </a:p>
          <a:p>
            <a:pPr defTabSz="935038"/>
            <a:r>
              <a:rPr lang="en-US" altLang="en-US" sz="800" noProof="1">
                <a:solidFill>
                  <a:srgbClr val="FFFFFF"/>
                </a:solidFill>
                <a:latin typeface="Arial" pitchFamily="34" charset="0"/>
                <a:ea typeface="Heiti SC Light"/>
                <a:cs typeface="Heiti SC Light"/>
              </a:rPr>
              <a:t>Color: The ZTE green</a:t>
            </a:r>
          </a:p>
        </p:txBody>
      </p:sp>
      <p:grpSp>
        <p:nvGrpSpPr>
          <p:cNvPr id="3075" name="组 5"/>
          <p:cNvGrpSpPr>
            <a:grpSpLocks/>
          </p:cNvGrpSpPr>
          <p:nvPr/>
        </p:nvGrpSpPr>
        <p:grpSpPr bwMode="auto">
          <a:xfrm>
            <a:off x="9364665" y="5135035"/>
            <a:ext cx="1392237" cy="1318684"/>
            <a:chOff x="0" y="0"/>
            <a:chExt cx="1392554" cy="989008"/>
          </a:xfrm>
        </p:grpSpPr>
        <p:grpSp>
          <p:nvGrpSpPr>
            <p:cNvPr id="3076" name="组 6"/>
            <p:cNvGrpSpPr>
              <a:grpSpLocks/>
            </p:cNvGrpSpPr>
            <p:nvPr/>
          </p:nvGrpSpPr>
          <p:grpSpPr bwMode="auto">
            <a:xfrm>
              <a:off x="0" y="0"/>
              <a:ext cx="935158" cy="254390"/>
              <a:chOff x="0" y="0"/>
              <a:chExt cx="935158" cy="254390"/>
            </a:xfrm>
          </p:grpSpPr>
          <p:sp>
            <p:nvSpPr>
              <p:cNvPr id="3077"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78" name="文本框 19"/>
              <p:cNvSpPr txBox="1">
                <a:spLocks noChangeArrowheads="1"/>
              </p:cNvSpPr>
              <p:nvPr/>
            </p:nvSpPr>
            <p:spPr bwMode="auto">
              <a:xfrm>
                <a:off x="217344" y="31110"/>
                <a:ext cx="717814" cy="150041"/>
              </a:xfrm>
              <a:prstGeom prst="rect">
                <a:avLst/>
              </a:prstGeom>
              <a:noFill/>
              <a:ln w="9525">
                <a:noFill/>
                <a:miter lim="800000"/>
                <a:headEnd/>
                <a:tailEnd/>
              </a:ln>
            </p:spPr>
            <p:txBody>
              <a:bodyPr>
                <a:spAutoFit/>
              </a:bodyPr>
              <a:lstStyle/>
              <a:p>
                <a:r>
                  <a:rPr lang="en-US" sz="700" i="1">
                    <a:solidFill>
                      <a:srgbClr val="FFFFFF"/>
                    </a:solidFill>
                    <a:latin typeface="Arial" pitchFamily="34" charset="0"/>
                  </a:rPr>
                  <a:t>G143, B212</a:t>
                </a:r>
                <a:endParaRPr lang="zh-CN" altLang="en-US" sz="700" i="1">
                  <a:solidFill>
                    <a:srgbClr val="FFFFFF"/>
                  </a:solidFill>
                  <a:latin typeface="Arial" pitchFamily="34" charset="0"/>
                </a:endParaRPr>
              </a:p>
            </p:txBody>
          </p:sp>
        </p:grpSp>
        <p:grpSp>
          <p:nvGrpSpPr>
            <p:cNvPr id="3079" name="组 9"/>
            <p:cNvGrpSpPr>
              <a:grpSpLocks/>
            </p:cNvGrpSpPr>
            <p:nvPr/>
          </p:nvGrpSpPr>
          <p:grpSpPr bwMode="auto">
            <a:xfrm>
              <a:off x="0" y="373460"/>
              <a:ext cx="1199362" cy="254390"/>
              <a:chOff x="0" y="0"/>
              <a:chExt cx="1199362" cy="254390"/>
            </a:xfrm>
          </p:grpSpPr>
          <p:sp>
            <p:nvSpPr>
              <p:cNvPr id="3080"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1" name="文本框 15"/>
              <p:cNvSpPr txBox="1">
                <a:spLocks noChangeArrowheads="1"/>
              </p:cNvSpPr>
              <p:nvPr/>
            </p:nvSpPr>
            <p:spPr bwMode="auto">
              <a:xfrm>
                <a:off x="217344" y="31110"/>
                <a:ext cx="982018" cy="150041"/>
              </a:xfrm>
              <a:prstGeom prst="rect">
                <a:avLst/>
              </a:prstGeom>
              <a:noFill/>
              <a:ln w="9525">
                <a:noFill/>
                <a:miter lim="800000"/>
                <a:headEnd/>
                <a:tailEnd/>
              </a:ln>
            </p:spPr>
            <p:txBody>
              <a:bodyPr>
                <a:spAutoFit/>
              </a:bodyPr>
              <a:lstStyle/>
              <a:p>
                <a:r>
                  <a:rPr lang="en-US" sz="700" i="1">
                    <a:solidFill>
                      <a:srgbClr val="FFFFFF"/>
                    </a:solidFill>
                    <a:latin typeface="Arial" pitchFamily="34" charset="0"/>
                  </a:rPr>
                  <a:t>R140,G198, B62</a:t>
                </a:r>
                <a:endParaRPr lang="zh-CN" altLang="en-US" sz="700" i="1">
                  <a:solidFill>
                    <a:srgbClr val="FFFFFF"/>
                  </a:solidFill>
                  <a:latin typeface="Arial" pitchFamily="34" charset="0"/>
                </a:endParaRPr>
              </a:p>
            </p:txBody>
          </p:sp>
        </p:grpSp>
        <p:sp>
          <p:nvSpPr>
            <p:cNvPr id="3082"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3" name="文本框 12"/>
            <p:cNvSpPr txBox="1">
              <a:spLocks noChangeArrowheads="1"/>
            </p:cNvSpPr>
            <p:nvPr/>
          </p:nvSpPr>
          <p:spPr bwMode="auto">
            <a:xfrm>
              <a:off x="217344" y="765728"/>
              <a:ext cx="1175210" cy="150040"/>
            </a:xfrm>
            <a:prstGeom prst="rect">
              <a:avLst/>
            </a:prstGeom>
            <a:noFill/>
            <a:ln w="9525">
              <a:noFill/>
              <a:miter lim="800000"/>
              <a:headEnd/>
              <a:tailEnd/>
            </a:ln>
          </p:spPr>
          <p:txBody>
            <a:bodyPr>
              <a:spAutoFit/>
            </a:bodyPr>
            <a:lstStyle/>
            <a:p>
              <a:r>
                <a:rPr lang="en-US" sz="700" i="1">
                  <a:solidFill>
                    <a:srgbClr val="FFFFFF"/>
                  </a:solidFill>
                  <a:latin typeface="Arial" pitchFamily="34" charset="0"/>
                </a:rPr>
                <a:t>R90,G203, B245</a:t>
              </a:r>
              <a:endParaRPr lang="zh-CN" altLang="en-US" sz="700" i="1">
                <a:solidFill>
                  <a:srgbClr val="FFFFFF"/>
                </a:solidFill>
                <a:latin typeface="Arial" pitchFamily="34" charset="0"/>
              </a:endParaRPr>
            </a:p>
          </p:txBody>
        </p:sp>
      </p:grpSp>
      <p:sp>
        <p:nvSpPr>
          <p:cNvPr id="3084" name="标题占位符 1"/>
          <p:cNvSpPr>
            <a:spLocks noGrp="1" noChangeArrowheads="1"/>
          </p:cNvSpPr>
          <p:nvPr>
            <p:ph type="title"/>
          </p:nvPr>
        </p:nvSpPr>
        <p:spPr bwMode="auto">
          <a:xfrm>
            <a:off x="1257299" y="455085"/>
            <a:ext cx="7593013" cy="9630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3085" name="文本占位符 2"/>
          <p:cNvSpPr>
            <a:spLocks noGrp="1" noChangeArrowheads="1"/>
          </p:cNvSpPr>
          <p:nvPr>
            <p:ph type="body" idx="1"/>
          </p:nvPr>
        </p:nvSpPr>
        <p:spPr bwMode="auto">
          <a:xfrm>
            <a:off x="1257299" y="1600200"/>
            <a:ext cx="7593014" cy="4252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dirty="0" smtClean="0"/>
              <a:t>单击此处编辑母版文本样式</a:t>
            </a:r>
          </a:p>
          <a:p>
            <a:pPr lvl="1"/>
            <a:r>
              <a:rPr lang="zh-CN" dirty="0" smtClean="0"/>
              <a:t>二级</a:t>
            </a:r>
          </a:p>
          <a:p>
            <a:pPr lvl="2"/>
            <a:r>
              <a:rPr lang="zh-CN" dirty="0" smtClean="0"/>
              <a:t>三级</a:t>
            </a:r>
          </a:p>
          <a:p>
            <a:pPr lvl="3"/>
            <a:r>
              <a:rPr lang="zh-CN" dirty="0" smtClean="0"/>
              <a:t>四级</a:t>
            </a:r>
          </a:p>
          <a:p>
            <a:pPr lvl="4"/>
            <a:r>
              <a:rPr lang="zh-CN" dirty="0" smtClean="0"/>
              <a:t>五级</a:t>
            </a:r>
          </a:p>
        </p:txBody>
      </p:sp>
    </p:spTree>
    <p:extLst>
      <p:ext uri="{BB962C8B-B14F-4D97-AF65-F5344CB8AC3E}">
        <p14:creationId xmlns:p14="http://schemas.microsoft.com/office/powerpoint/2010/main" val="4126203753"/>
      </p:ext>
    </p:extLst>
  </p:cSld>
  <p:clrMap bg1="lt1" tx1="dk1" bg2="lt2" tx2="dk2" accent1="accent1" accent2="accent2" accent3="accent3" accent4="accent4" accent5="accent5" accent6="accent6" hlink="hlink" folHlink="folHlink"/>
  <p:sldLayoutIdLst>
    <p:sldLayoutId id="2147483760"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33375" y="455614"/>
            <a:ext cx="8516938" cy="962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358775" y="1600201"/>
            <a:ext cx="8491538" cy="42529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Tree>
    <p:extLst>
      <p:ext uri="{BB962C8B-B14F-4D97-AF65-F5344CB8AC3E}">
        <p14:creationId xmlns:p14="http://schemas.microsoft.com/office/powerpoint/2010/main" val="199630940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Lst>
  <p:timing>
    <p:tnLst>
      <p:par>
        <p:cTn id="1" dur="indefinite" restart="never" nodeType="tmRoot"/>
      </p:par>
    </p:tnLst>
  </p:timing>
  <p:txStyles>
    <p:titleStyle>
      <a:lvl1pPr algn="l" defTabSz="457200" rtl="0" eaLnBrk="1" fontAlgn="base" hangingPunct="1">
        <a:spcBef>
          <a:spcPct val="0"/>
        </a:spcBef>
        <a:spcAft>
          <a:spcPct val="0"/>
        </a:spcAft>
        <a:defRPr kumimoji="1" lang="zh-CN" altLang="en-US" sz="2400" kern="1200" dirty="0">
          <a:solidFill>
            <a:schemeClr val="tx1"/>
          </a:solidFill>
          <a:latin typeface="+mn-lt"/>
          <a:ea typeface="微软雅黑"/>
          <a:cs typeface="+mn-cs"/>
        </a:defRPr>
      </a:lvl1pPr>
      <a:lvl2pPr algn="l" defTabSz="457200" rtl="0" eaLnBrk="1" fontAlgn="base" hangingPunct="1">
        <a:spcBef>
          <a:spcPct val="0"/>
        </a:spcBef>
        <a:spcAft>
          <a:spcPct val="0"/>
        </a:spcAft>
        <a:defRPr kumimoji="1" sz="2400">
          <a:solidFill>
            <a:schemeClr val="tx1"/>
          </a:solidFill>
          <a:latin typeface="Calibri" pitchFamily="34" charset="0"/>
          <a:ea typeface="微软雅黑" pitchFamily="34" charset="-122"/>
        </a:defRPr>
      </a:lvl2pPr>
      <a:lvl3pPr algn="l" defTabSz="457200" rtl="0" eaLnBrk="1" fontAlgn="base" hangingPunct="1">
        <a:spcBef>
          <a:spcPct val="0"/>
        </a:spcBef>
        <a:spcAft>
          <a:spcPct val="0"/>
        </a:spcAft>
        <a:defRPr kumimoji="1" sz="2400">
          <a:solidFill>
            <a:schemeClr val="tx1"/>
          </a:solidFill>
          <a:latin typeface="Calibri" pitchFamily="34" charset="0"/>
          <a:ea typeface="微软雅黑" pitchFamily="34" charset="-122"/>
        </a:defRPr>
      </a:lvl3pPr>
      <a:lvl4pPr algn="l" defTabSz="457200" rtl="0" eaLnBrk="1" fontAlgn="base" hangingPunct="1">
        <a:spcBef>
          <a:spcPct val="0"/>
        </a:spcBef>
        <a:spcAft>
          <a:spcPct val="0"/>
        </a:spcAft>
        <a:defRPr kumimoji="1" sz="2400">
          <a:solidFill>
            <a:schemeClr val="tx1"/>
          </a:solidFill>
          <a:latin typeface="Calibri" pitchFamily="34" charset="0"/>
          <a:ea typeface="微软雅黑" pitchFamily="34" charset="-122"/>
        </a:defRPr>
      </a:lvl4pPr>
      <a:lvl5pPr algn="l" defTabSz="457200" rtl="0" eaLnBrk="1" fontAlgn="base" hangingPunct="1">
        <a:spcBef>
          <a:spcPct val="0"/>
        </a:spcBef>
        <a:spcAft>
          <a:spcPct val="0"/>
        </a:spcAft>
        <a:defRPr kumimoji="1" sz="2400">
          <a:solidFill>
            <a:schemeClr val="tx1"/>
          </a:solidFill>
          <a:latin typeface="Calibri" pitchFamily="34" charset="0"/>
          <a:ea typeface="微软雅黑" pitchFamily="34" charset="-122"/>
        </a:defRPr>
      </a:lvl5pPr>
      <a:lvl6pPr marL="457200" algn="l" defTabSz="457200" rtl="0" eaLnBrk="1" fontAlgn="base" hangingPunct="1">
        <a:spcBef>
          <a:spcPct val="0"/>
        </a:spcBef>
        <a:spcAft>
          <a:spcPct val="0"/>
        </a:spcAft>
        <a:defRPr kumimoji="1" sz="2400">
          <a:solidFill>
            <a:schemeClr val="tx1"/>
          </a:solidFill>
          <a:latin typeface="Calibri" pitchFamily="34" charset="0"/>
          <a:ea typeface="微软雅黑" pitchFamily="34" charset="-122"/>
        </a:defRPr>
      </a:lvl6pPr>
      <a:lvl7pPr marL="914400" algn="l" defTabSz="457200" rtl="0" eaLnBrk="1" fontAlgn="base" hangingPunct="1">
        <a:spcBef>
          <a:spcPct val="0"/>
        </a:spcBef>
        <a:spcAft>
          <a:spcPct val="0"/>
        </a:spcAft>
        <a:defRPr kumimoji="1" sz="2400">
          <a:solidFill>
            <a:schemeClr val="tx1"/>
          </a:solidFill>
          <a:latin typeface="Calibri" pitchFamily="34" charset="0"/>
          <a:ea typeface="微软雅黑" pitchFamily="34" charset="-122"/>
        </a:defRPr>
      </a:lvl7pPr>
      <a:lvl8pPr marL="1371600" algn="l" defTabSz="457200" rtl="0" eaLnBrk="1" fontAlgn="base" hangingPunct="1">
        <a:spcBef>
          <a:spcPct val="0"/>
        </a:spcBef>
        <a:spcAft>
          <a:spcPct val="0"/>
        </a:spcAft>
        <a:defRPr kumimoji="1" sz="2400">
          <a:solidFill>
            <a:schemeClr val="tx1"/>
          </a:solidFill>
          <a:latin typeface="Calibri" pitchFamily="34" charset="0"/>
          <a:ea typeface="微软雅黑" pitchFamily="34" charset="-122"/>
        </a:defRPr>
      </a:lvl8pPr>
      <a:lvl9pPr marL="1828800" algn="l" defTabSz="457200" rtl="0" eaLnBrk="1" fontAlgn="base" hangingPunct="1">
        <a:spcBef>
          <a:spcPct val="0"/>
        </a:spcBef>
        <a:spcAft>
          <a:spcPct val="0"/>
        </a:spcAft>
        <a:defRPr kumimoji="1" sz="2400">
          <a:solidFill>
            <a:schemeClr val="tx1"/>
          </a:solidFill>
          <a:latin typeface="Calibri" pitchFamily="34" charset="0"/>
          <a:ea typeface="微软雅黑" pitchFamily="34" charset="-122"/>
        </a:defRPr>
      </a:lvl9pPr>
    </p:titleStyle>
    <p:bodyStyle>
      <a:lvl1pPr algn="l" defTabSz="457200" rtl="0" eaLnBrk="1" fontAlgn="base" hangingPunct="1">
        <a:spcBef>
          <a:spcPct val="20000"/>
        </a:spcBef>
        <a:spcAft>
          <a:spcPct val="0"/>
        </a:spcAft>
        <a:buFont typeface="Arial" pitchFamily="34" charset="0"/>
        <a:defRPr sz="2000" kern="1200">
          <a:solidFill>
            <a:schemeClr val="tx1"/>
          </a:solidFill>
          <a:latin typeface="+mn-lt"/>
          <a:ea typeface="微软雅黑"/>
          <a:cs typeface="+mn-cs"/>
        </a:defRPr>
      </a:lvl1pPr>
      <a:lvl2pPr marL="742950" indent="-285750" algn="l" defTabSz="457200" rtl="0" eaLnBrk="1" fontAlgn="base" hangingPunct="1">
        <a:spcBef>
          <a:spcPct val="20000"/>
        </a:spcBef>
        <a:spcAft>
          <a:spcPct val="0"/>
        </a:spcAft>
        <a:buFont typeface="Arial" pitchFamily="34" charset="0"/>
        <a:buChar char="–"/>
        <a:defRPr kern="1200">
          <a:solidFill>
            <a:schemeClr val="tx1"/>
          </a:solidFill>
          <a:latin typeface="+mn-lt"/>
          <a:ea typeface="微软雅黑"/>
          <a:cs typeface="+mn-cs"/>
        </a:defRPr>
      </a:lvl2pPr>
      <a:lvl3pPr marL="1143000" indent="-228600" algn="l" defTabSz="457200" rtl="0" eaLnBrk="1" fontAlgn="base" hangingPunct="1">
        <a:spcBef>
          <a:spcPct val="20000"/>
        </a:spcBef>
        <a:spcAft>
          <a:spcPct val="0"/>
        </a:spcAft>
        <a:buFont typeface="Arial" pitchFamily="34" charset="0"/>
        <a:buChar char="•"/>
        <a:defRPr sz="1600" kern="1200">
          <a:solidFill>
            <a:schemeClr val="tx1"/>
          </a:solidFill>
          <a:latin typeface="+mn-lt"/>
          <a:ea typeface="微软雅黑"/>
          <a:cs typeface="+mn-cs"/>
        </a:defRPr>
      </a:lvl3pPr>
      <a:lvl4pPr marL="1600200" indent="-228600" algn="l" defTabSz="457200" rtl="0" eaLnBrk="1" fontAlgn="base" hangingPunct="1">
        <a:spcBef>
          <a:spcPct val="20000"/>
        </a:spcBef>
        <a:spcAft>
          <a:spcPct val="0"/>
        </a:spcAft>
        <a:buFont typeface="Arial" pitchFamily="34" charset="0"/>
        <a:buChar char="–"/>
        <a:defRPr sz="1400" kern="1200">
          <a:solidFill>
            <a:schemeClr val="tx1"/>
          </a:solidFill>
          <a:latin typeface="+mn-lt"/>
          <a:ea typeface="微软雅黑"/>
          <a:cs typeface="+mn-cs"/>
        </a:defRPr>
      </a:lvl4pPr>
      <a:lvl5pPr marL="2057400" indent="-228600" algn="l" defTabSz="457200" rtl="0" eaLnBrk="1" fontAlgn="base" hangingPunct="1">
        <a:spcBef>
          <a:spcPct val="20000"/>
        </a:spcBef>
        <a:spcAft>
          <a:spcPct val="0"/>
        </a:spcAft>
        <a:buFont typeface="Arial" pitchFamily="34" charset="0"/>
        <a:buChar char="»"/>
        <a:defRPr sz="1200" kern="1200">
          <a:solidFill>
            <a:schemeClr val="tx1"/>
          </a:solidFill>
          <a:latin typeface="+mn-lt"/>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ZTE-PPT-16x9-03"/>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4099" name="Rectangle 8"/>
          <p:cNvSpPr>
            <a:spLocks noChangeArrowheads="1"/>
          </p:cNvSpPr>
          <p:nvPr/>
        </p:nvSpPr>
        <p:spPr bwMode="auto">
          <a:xfrm>
            <a:off x="9236075" y="3833593"/>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rgbClr val="FFFFFF"/>
                </a:solidFill>
                <a:latin typeface="Arial" pitchFamily="34" charset="0"/>
                <a:ea typeface="Heiti SC Light"/>
                <a:cs typeface="Heiti SC Light"/>
              </a:rPr>
              <a:t>Title:</a:t>
            </a:r>
          </a:p>
          <a:p>
            <a:pPr defTabSz="935038"/>
            <a:r>
              <a:rPr lang="en-US" altLang="en-US" sz="800" noProof="1">
                <a:solidFill>
                  <a:srgbClr val="FFFFFF"/>
                </a:solidFill>
                <a:latin typeface="Arial" pitchFamily="34" charset="0"/>
                <a:ea typeface="Heiti SC Light"/>
                <a:cs typeface="Heiti SC Light"/>
              </a:rPr>
              <a:t>Type: </a:t>
            </a:r>
            <a:r>
              <a:rPr lang="en-US" altLang="en-US" sz="800" noProof="1">
                <a:solidFill>
                  <a:srgbClr val="FFFFFF"/>
                </a:solidFill>
                <a:latin typeface="Arial" pitchFamily="34" charset="0"/>
                <a:ea typeface="MS PGothic" pitchFamily="34" charset="-128"/>
              </a:rPr>
              <a:t>Arial</a:t>
            </a:r>
            <a:endParaRPr lang="en-US" sz="800">
              <a:solidFill>
                <a:srgbClr val="FFFFFF"/>
              </a:solidFill>
              <a:latin typeface="Arial" pitchFamily="34" charset="0"/>
            </a:endParaRPr>
          </a:p>
          <a:p>
            <a:pPr defTabSz="935038"/>
            <a:r>
              <a:rPr lang="en-US" altLang="en-US" sz="800" noProof="1">
                <a:solidFill>
                  <a:srgbClr val="FFFFFF"/>
                </a:solidFill>
                <a:latin typeface="Arial" pitchFamily="34" charset="0"/>
                <a:ea typeface="Heiti SC Light"/>
                <a:cs typeface="Heiti SC Light"/>
              </a:rPr>
              <a:t>Size：22-24pt</a:t>
            </a:r>
          </a:p>
          <a:p>
            <a:pPr defTabSz="935038"/>
            <a:r>
              <a:rPr lang="en-US" altLang="en-US" sz="800" noProof="1">
                <a:solidFill>
                  <a:srgbClr val="FFFFFF"/>
                </a:solidFill>
                <a:latin typeface="Arial" pitchFamily="34" charset="0"/>
                <a:ea typeface="Heiti SC Light"/>
                <a:cs typeface="Heiti SC Light"/>
              </a:rPr>
              <a:t>Color：The ZTE blue </a:t>
            </a:r>
          </a:p>
          <a:p>
            <a:pPr defTabSz="935038"/>
            <a:endParaRPr lang="en-US" altLang="en-US" sz="900" noProof="1">
              <a:solidFill>
                <a:srgbClr val="FFFFFF"/>
              </a:solidFill>
              <a:latin typeface="Arial" pitchFamily="34" charset="0"/>
              <a:ea typeface="Heiti SC Light"/>
              <a:cs typeface="Heiti SC Light"/>
            </a:endParaRPr>
          </a:p>
          <a:p>
            <a:pPr defTabSz="935038"/>
            <a:r>
              <a:rPr lang="en-US" altLang="en-US" sz="900" noProof="1">
                <a:solidFill>
                  <a:srgbClr val="FFFFFF"/>
                </a:solidFill>
                <a:latin typeface="Arial" pitchFamily="34" charset="0"/>
                <a:ea typeface="Heiti SC Light"/>
                <a:cs typeface="Heiti SC Light"/>
              </a:rPr>
              <a:t>Subtitle:</a:t>
            </a:r>
          </a:p>
          <a:p>
            <a:pPr defTabSz="935038"/>
            <a:r>
              <a:rPr lang="en-US" altLang="en-US" sz="800" noProof="1">
                <a:solidFill>
                  <a:srgbClr val="FFFFFF"/>
                </a:solidFill>
                <a:latin typeface="Arial" pitchFamily="34" charset="0"/>
                <a:ea typeface="Heiti SC Light"/>
                <a:cs typeface="Heiti SC Light"/>
              </a:rPr>
              <a:t>Type：</a:t>
            </a:r>
            <a:r>
              <a:rPr lang="en-US" altLang="en-US" sz="800" noProof="1">
                <a:solidFill>
                  <a:srgbClr val="FFFFFF"/>
                </a:solidFill>
                <a:latin typeface="Arial" pitchFamily="34" charset="0"/>
                <a:ea typeface="MS PGothic" pitchFamily="34" charset="-128"/>
              </a:rPr>
              <a:t>Arial</a:t>
            </a:r>
            <a:endParaRPr lang="en-US" sz="800">
              <a:solidFill>
                <a:srgbClr val="FFFFFF"/>
              </a:solidFill>
              <a:latin typeface="Arial" pitchFamily="34" charset="0"/>
            </a:endParaRPr>
          </a:p>
          <a:p>
            <a:pPr defTabSz="935038"/>
            <a:r>
              <a:rPr lang="en-US" altLang="en-US" sz="800" noProof="1">
                <a:solidFill>
                  <a:srgbClr val="FFFFFF"/>
                </a:solidFill>
                <a:latin typeface="Arial" pitchFamily="34" charset="0"/>
                <a:ea typeface="Heiti SC Light"/>
                <a:cs typeface="Heiti SC Light"/>
              </a:rPr>
              <a:t>Size：14-18pt</a:t>
            </a:r>
          </a:p>
          <a:p>
            <a:pPr defTabSz="935038"/>
            <a:r>
              <a:rPr lang="en-US" altLang="en-US" sz="800" noProof="1">
                <a:solidFill>
                  <a:srgbClr val="FFFFFF"/>
                </a:solidFill>
                <a:latin typeface="Arial" pitchFamily="34" charset="0"/>
                <a:ea typeface="Heiti SC Light"/>
                <a:cs typeface="Heiti SC Light"/>
              </a:rPr>
              <a:t>Color: The ZTE green</a:t>
            </a:r>
          </a:p>
        </p:txBody>
      </p:sp>
      <p:grpSp>
        <p:nvGrpSpPr>
          <p:cNvPr id="4100" name="组 5"/>
          <p:cNvGrpSpPr>
            <a:grpSpLocks/>
          </p:cNvGrpSpPr>
          <p:nvPr/>
        </p:nvGrpSpPr>
        <p:grpSpPr bwMode="auto">
          <a:xfrm>
            <a:off x="9364664" y="5135034"/>
            <a:ext cx="1392237" cy="1318684"/>
            <a:chOff x="0" y="0"/>
            <a:chExt cx="1392554" cy="989008"/>
          </a:xfrm>
        </p:grpSpPr>
        <p:grpSp>
          <p:nvGrpSpPr>
            <p:cNvPr id="4101" name="组 6"/>
            <p:cNvGrpSpPr>
              <a:grpSpLocks/>
            </p:cNvGrpSpPr>
            <p:nvPr/>
          </p:nvGrpSpPr>
          <p:grpSpPr bwMode="auto">
            <a:xfrm>
              <a:off x="0" y="0"/>
              <a:ext cx="935158" cy="254390"/>
              <a:chOff x="0" y="0"/>
              <a:chExt cx="935158" cy="254390"/>
            </a:xfrm>
          </p:grpSpPr>
          <p:sp>
            <p:nvSpPr>
              <p:cNvPr id="4102"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3" name="文本框 19"/>
              <p:cNvSpPr txBox="1">
                <a:spLocks noChangeArrowheads="1"/>
              </p:cNvSpPr>
              <p:nvPr/>
            </p:nvSpPr>
            <p:spPr bwMode="auto">
              <a:xfrm>
                <a:off x="217344" y="31110"/>
                <a:ext cx="717814" cy="150041"/>
              </a:xfrm>
              <a:prstGeom prst="rect">
                <a:avLst/>
              </a:prstGeom>
              <a:noFill/>
              <a:ln w="9525">
                <a:noFill/>
                <a:miter lim="800000"/>
                <a:headEnd/>
                <a:tailEnd/>
              </a:ln>
            </p:spPr>
            <p:txBody>
              <a:bodyPr>
                <a:spAutoFit/>
              </a:bodyPr>
              <a:lstStyle/>
              <a:p>
                <a:r>
                  <a:rPr lang="en-US" sz="700" i="1">
                    <a:solidFill>
                      <a:srgbClr val="FFFFFF"/>
                    </a:solidFill>
                    <a:latin typeface="Arial" pitchFamily="34" charset="0"/>
                  </a:rPr>
                  <a:t>G143, B212</a:t>
                </a:r>
                <a:endParaRPr lang="zh-CN" altLang="en-US" sz="700" i="1">
                  <a:solidFill>
                    <a:srgbClr val="FFFFFF"/>
                  </a:solidFill>
                  <a:latin typeface="Arial" pitchFamily="34" charset="0"/>
                </a:endParaRPr>
              </a:p>
            </p:txBody>
          </p:sp>
        </p:grpSp>
        <p:grpSp>
          <p:nvGrpSpPr>
            <p:cNvPr id="4104" name="组 9"/>
            <p:cNvGrpSpPr>
              <a:grpSpLocks/>
            </p:cNvGrpSpPr>
            <p:nvPr/>
          </p:nvGrpSpPr>
          <p:grpSpPr bwMode="auto">
            <a:xfrm>
              <a:off x="0" y="373460"/>
              <a:ext cx="1199362" cy="254390"/>
              <a:chOff x="0" y="0"/>
              <a:chExt cx="1199362" cy="254390"/>
            </a:xfrm>
          </p:grpSpPr>
          <p:sp>
            <p:nvSpPr>
              <p:cNvPr id="4105"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6" name="文本框 15"/>
              <p:cNvSpPr txBox="1">
                <a:spLocks noChangeArrowheads="1"/>
              </p:cNvSpPr>
              <p:nvPr/>
            </p:nvSpPr>
            <p:spPr bwMode="auto">
              <a:xfrm>
                <a:off x="217344" y="31110"/>
                <a:ext cx="982018" cy="150041"/>
              </a:xfrm>
              <a:prstGeom prst="rect">
                <a:avLst/>
              </a:prstGeom>
              <a:noFill/>
              <a:ln w="9525">
                <a:noFill/>
                <a:miter lim="800000"/>
                <a:headEnd/>
                <a:tailEnd/>
              </a:ln>
            </p:spPr>
            <p:txBody>
              <a:bodyPr>
                <a:spAutoFit/>
              </a:bodyPr>
              <a:lstStyle/>
              <a:p>
                <a:r>
                  <a:rPr lang="en-US" sz="700" i="1">
                    <a:solidFill>
                      <a:srgbClr val="FFFFFF"/>
                    </a:solidFill>
                    <a:latin typeface="Arial" pitchFamily="34" charset="0"/>
                  </a:rPr>
                  <a:t>R140,G198, B62</a:t>
                </a:r>
                <a:endParaRPr lang="zh-CN" altLang="en-US" sz="700" i="1">
                  <a:solidFill>
                    <a:srgbClr val="FFFFFF"/>
                  </a:solidFill>
                  <a:latin typeface="Arial" pitchFamily="34" charset="0"/>
                </a:endParaRPr>
              </a:p>
            </p:txBody>
          </p:sp>
        </p:grpSp>
        <p:sp>
          <p:nvSpPr>
            <p:cNvPr id="4107"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8" name="文本框 12"/>
            <p:cNvSpPr txBox="1">
              <a:spLocks noChangeArrowheads="1"/>
            </p:cNvSpPr>
            <p:nvPr/>
          </p:nvSpPr>
          <p:spPr bwMode="auto">
            <a:xfrm>
              <a:off x="217344" y="765728"/>
              <a:ext cx="1175210" cy="150040"/>
            </a:xfrm>
            <a:prstGeom prst="rect">
              <a:avLst/>
            </a:prstGeom>
            <a:noFill/>
            <a:ln w="9525">
              <a:noFill/>
              <a:miter lim="800000"/>
              <a:headEnd/>
              <a:tailEnd/>
            </a:ln>
          </p:spPr>
          <p:txBody>
            <a:bodyPr>
              <a:spAutoFit/>
            </a:bodyPr>
            <a:lstStyle/>
            <a:p>
              <a:r>
                <a:rPr lang="en-US" sz="700" i="1">
                  <a:solidFill>
                    <a:srgbClr val="FFFFFF"/>
                  </a:solidFill>
                  <a:latin typeface="Arial" pitchFamily="34" charset="0"/>
                </a:rPr>
                <a:t>R90,G203, B245</a:t>
              </a:r>
              <a:endParaRPr lang="zh-CN" altLang="en-US" sz="700" i="1">
                <a:solidFill>
                  <a:srgbClr val="FFFFFF"/>
                </a:solidFill>
                <a:latin typeface="Arial" pitchFamily="34" charset="0"/>
              </a:endParaRPr>
            </a:p>
          </p:txBody>
        </p:sp>
      </p:grpSp>
      <p:sp>
        <p:nvSpPr>
          <p:cNvPr id="4109" name="TextBox 16"/>
          <p:cNvSpPr txBox="1">
            <a:spLocks noChangeArrowheads="1"/>
          </p:cNvSpPr>
          <p:nvPr/>
        </p:nvSpPr>
        <p:spPr bwMode="auto">
          <a:xfrm>
            <a:off x="5030506" y="6470073"/>
            <a:ext cx="2190750" cy="226484"/>
          </a:xfrm>
          <a:prstGeom prst="rect">
            <a:avLst/>
          </a:prstGeom>
          <a:noFill/>
          <a:ln w="9525">
            <a:noFill/>
            <a:miter lim="800000"/>
            <a:headEnd/>
            <a:tailEnd/>
          </a:ln>
        </p:spPr>
        <p:txBody>
          <a:bodyPr lIns="0" tIns="0" rIns="0" bIns="0"/>
          <a:lstStyle/>
          <a:p>
            <a:r>
              <a:rPr lang="en-US" sz="600" dirty="0">
                <a:solidFill>
                  <a:srgbClr val="7F7F7F"/>
                </a:solidFill>
                <a:latin typeface="Arial" pitchFamily="34" charset="0"/>
              </a:rPr>
              <a:t>© </a:t>
            </a:r>
            <a:r>
              <a:rPr lang="en-US" sz="600" dirty="0" smtClean="0">
                <a:solidFill>
                  <a:srgbClr val="7F7F7F"/>
                </a:solidFill>
                <a:latin typeface="Arial" pitchFamily="34" charset="0"/>
              </a:rPr>
              <a:t>ZTE All </a:t>
            </a:r>
            <a:r>
              <a:rPr lang="en-US" sz="600" dirty="0">
                <a:solidFill>
                  <a:srgbClr val="7F7F7F"/>
                </a:solidFill>
                <a:latin typeface="Arial" pitchFamily="34" charset="0"/>
              </a:rPr>
              <a:t>rights reserved</a:t>
            </a:r>
          </a:p>
        </p:txBody>
      </p:sp>
      <p:sp>
        <p:nvSpPr>
          <p:cNvPr id="4110" name="Slide Number Placeholder 5"/>
          <p:cNvSpPr>
            <a:spLocks noGrp="1" noChangeArrowheads="1"/>
          </p:cNvSpPr>
          <p:nvPr/>
        </p:nvSpPr>
        <p:spPr bwMode="auto">
          <a:xfrm>
            <a:off x="238125" y="6466418"/>
            <a:ext cx="419100" cy="486833"/>
          </a:xfrm>
          <a:prstGeom prst="rect">
            <a:avLst/>
          </a:prstGeom>
          <a:noFill/>
          <a:ln w="9525">
            <a:noFill/>
            <a:miter lim="800000"/>
            <a:headEnd/>
            <a:tailEnd/>
          </a:ln>
        </p:spPr>
        <p:txBody>
          <a:bodyPr anchor="ctr"/>
          <a:lstStyle/>
          <a:p>
            <a:fld id="{63A232AC-B835-42C1-99DB-2C459B2C1403}" type="slidenum">
              <a:rPr lang="en-US" sz="800">
                <a:solidFill>
                  <a:srgbClr val="404040"/>
                </a:solidFill>
                <a:latin typeface="Arial" pitchFamily="34" charset="0"/>
              </a:rPr>
              <a:pPr/>
              <a:t>‹#›</a:t>
            </a:fld>
            <a:endParaRPr lang="en-US" sz="800">
              <a:solidFill>
                <a:srgbClr val="404040"/>
              </a:solidFill>
              <a:latin typeface="Arial" pitchFamily="34" charset="0"/>
            </a:endParaRPr>
          </a:p>
        </p:txBody>
      </p:sp>
      <p:sp>
        <p:nvSpPr>
          <p:cNvPr id="4111" name="标题占位符 1"/>
          <p:cNvSpPr>
            <a:spLocks noGrp="1" noChangeArrowheads="1"/>
          </p:cNvSpPr>
          <p:nvPr>
            <p:ph type="title"/>
          </p:nvPr>
        </p:nvSpPr>
        <p:spPr bwMode="auto">
          <a:xfrm>
            <a:off x="333375" y="455084"/>
            <a:ext cx="8516938" cy="9630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4112" name="文本占位符 2"/>
          <p:cNvSpPr>
            <a:spLocks noGrp="1" noChangeArrowheads="1"/>
          </p:cNvSpPr>
          <p:nvPr>
            <p:ph type="body" idx="1"/>
          </p:nvPr>
        </p:nvSpPr>
        <p:spPr bwMode="auto">
          <a:xfrm>
            <a:off x="358775" y="1600200"/>
            <a:ext cx="8491538" cy="42523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
        <p:nvSpPr>
          <p:cNvPr id="4113" name="TextBox 17"/>
          <p:cNvSpPr txBox="1">
            <a:spLocks noChangeArrowheads="1"/>
          </p:cNvSpPr>
          <p:nvPr/>
        </p:nvSpPr>
        <p:spPr bwMode="auto">
          <a:xfrm>
            <a:off x="8210409" y="147398"/>
            <a:ext cx="777737" cy="307687"/>
          </a:xfrm>
          <a:prstGeom prst="rect">
            <a:avLst/>
          </a:prstGeom>
          <a:noFill/>
          <a:ln w="9525" cap="flat" cmpd="sng">
            <a:noFill/>
            <a:bevel/>
            <a:headEnd/>
            <a:tailEnd/>
          </a:ln>
          <a:effectLst/>
        </p:spPr>
        <p:txBody>
          <a:bodyPr lIns="0" tIns="0" rIns="0" bIns="0"/>
          <a:lstStyle/>
          <a:p>
            <a:r>
              <a:rPr lang="zh-CN" altLang="en-US" sz="1000" dirty="0" smtClean="0">
                <a:solidFill>
                  <a:srgbClr val="404040"/>
                </a:solidFill>
                <a:latin typeface="微软雅黑" pitchFamily="34" charset="-122"/>
                <a:ea typeface="微软雅黑" pitchFamily="34" charset="-122"/>
                <a:cs typeface="Heiti SC Light"/>
              </a:rPr>
              <a:t>内部公开</a:t>
            </a:r>
            <a:r>
              <a:rPr lang="en-US" sz="1000" dirty="0" smtClean="0">
                <a:solidFill>
                  <a:srgbClr val="404040"/>
                </a:solidFill>
                <a:latin typeface="微软雅黑" pitchFamily="34" charset="-122"/>
                <a:ea typeface="Heiti SC Light"/>
                <a:cs typeface="Heiti SC Light"/>
              </a:rPr>
              <a:t>▲</a:t>
            </a:r>
            <a:endParaRPr lang="en-US" sz="1000" dirty="0">
              <a:solidFill>
                <a:srgbClr val="404040"/>
              </a:solidFill>
              <a:latin typeface="微软雅黑" pitchFamily="34" charset="-122"/>
              <a:ea typeface="Heiti SC Light"/>
              <a:cs typeface="Heiti SC Light"/>
            </a:endParaRPr>
          </a:p>
        </p:txBody>
      </p:sp>
    </p:spTree>
    <p:extLst>
      <p:ext uri="{BB962C8B-B14F-4D97-AF65-F5344CB8AC3E}">
        <p14:creationId xmlns:p14="http://schemas.microsoft.com/office/powerpoint/2010/main" val="200773943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10.89.168.164:8443/svn/Network_Management_Dept4/&#31185;&#23460;&#24314;&#35774;/EMS&#24615;&#33021;&#21578;&#35686;&#31185;/OTHER_DOC/&#31185;&#23460;&#25935;&#25463;&#36164;&#26009;/&#33258;&#21160;&#21270;&#27979;&#35797;/&#36164;&#26009;/&#33258;&#21160;&#21270;&#29615;&#22659;&#25645;&#24314;&#19982;&#37197;&#32622;.doc"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18" name="Text Placeholder 2"/>
          <p:cNvSpPr>
            <a:spLocks noGrp="1"/>
          </p:cNvSpPr>
          <p:nvPr>
            <p:ph type="body" sz="quarter" idx="4294967295"/>
          </p:nvPr>
        </p:nvSpPr>
        <p:spPr>
          <a:xfrm>
            <a:off x="1027114" y="2816352"/>
            <a:ext cx="4478337" cy="1715432"/>
          </a:xfrm>
        </p:spPr>
        <p:txBody>
          <a:bodyPr/>
          <a:lstStyle/>
          <a:p>
            <a:r>
              <a:rPr kumimoji="1" lang="zh-CN" altLang="en-US" sz="1600" dirty="0" smtClean="0">
                <a:solidFill>
                  <a:schemeClr val="bg1"/>
                </a:solidFill>
                <a:latin typeface="微软雅黑" pitchFamily="34" charset="-122"/>
                <a:ea typeface="微软雅黑" pitchFamily="34" charset="-122"/>
              </a:rPr>
              <a:t>答  辩 人 </a:t>
            </a:r>
            <a:r>
              <a:rPr kumimoji="1" lang="zh-CN" altLang="en-US" sz="1600" dirty="0" smtClean="0">
                <a:solidFill>
                  <a:schemeClr val="bg1"/>
                </a:solidFill>
                <a:latin typeface="微软雅黑" pitchFamily="34" charset="-122"/>
                <a:ea typeface="微软雅黑" pitchFamily="34" charset="-122"/>
              </a:rPr>
              <a:t>：</a:t>
            </a:r>
            <a:r>
              <a:rPr kumimoji="1" lang="zh-CN" altLang="en-US" sz="1600" dirty="0">
                <a:solidFill>
                  <a:schemeClr val="bg1"/>
                </a:solidFill>
                <a:latin typeface="微软雅黑" pitchFamily="34" charset="-122"/>
                <a:ea typeface="微软雅黑" pitchFamily="34" charset="-122"/>
              </a:rPr>
              <a:t>焦清波</a:t>
            </a:r>
            <a:r>
              <a:rPr kumimoji="1" lang="zh-CN" altLang="en-US" sz="1600" dirty="0" smtClean="0">
                <a:solidFill>
                  <a:schemeClr val="bg1"/>
                </a:solidFill>
                <a:latin typeface="微软雅黑" pitchFamily="34" charset="-122"/>
                <a:ea typeface="微软雅黑" pitchFamily="34" charset="-122"/>
              </a:rPr>
              <a:t> </a:t>
            </a:r>
            <a:r>
              <a:rPr kumimoji="1" lang="en-US" altLang="zh-CN" sz="1600" dirty="0" smtClean="0">
                <a:solidFill>
                  <a:schemeClr val="bg1"/>
                </a:solidFill>
                <a:latin typeface="微软雅黑" pitchFamily="34" charset="-122"/>
                <a:ea typeface="微软雅黑" pitchFamily="34" charset="-122"/>
              </a:rPr>
              <a:t>10198118</a:t>
            </a:r>
            <a:endParaRPr kumimoji="1" lang="en-US" altLang="zh-CN" sz="1600" dirty="0" smtClean="0">
              <a:solidFill>
                <a:schemeClr val="bg1"/>
              </a:solidFill>
              <a:latin typeface="微软雅黑" pitchFamily="34" charset="-122"/>
              <a:ea typeface="微软雅黑" pitchFamily="34" charset="-122"/>
            </a:endParaRPr>
          </a:p>
          <a:p>
            <a:r>
              <a:rPr kumimoji="1" lang="zh-CN" altLang="en-US" sz="1600" dirty="0" smtClean="0">
                <a:solidFill>
                  <a:schemeClr val="bg1"/>
                </a:solidFill>
                <a:latin typeface="微软雅黑" pitchFamily="34" charset="-122"/>
                <a:ea typeface="微软雅黑" pitchFamily="34" charset="-122"/>
              </a:rPr>
              <a:t>所属团队</a:t>
            </a:r>
            <a:r>
              <a:rPr kumimoji="1" lang="zh-CN" altLang="en-US" sz="1600" dirty="0" smtClean="0">
                <a:solidFill>
                  <a:schemeClr val="bg1"/>
                </a:solidFill>
                <a:latin typeface="微软雅黑" pitchFamily="34" charset="-122"/>
                <a:ea typeface="微软雅黑" pitchFamily="34" charset="-122"/>
              </a:rPr>
              <a:t>：华山论剑</a:t>
            </a:r>
            <a:endParaRPr kumimoji="1" lang="en-US" altLang="zh-CN" sz="1600" dirty="0" smtClean="0">
              <a:solidFill>
                <a:schemeClr val="bg1"/>
              </a:solidFill>
              <a:latin typeface="微软雅黑" pitchFamily="34" charset="-122"/>
              <a:ea typeface="微软雅黑" pitchFamily="34" charset="-122"/>
            </a:endParaRPr>
          </a:p>
          <a:p>
            <a:r>
              <a:rPr kumimoji="1" lang="zh-CN" altLang="en-US" sz="1600" dirty="0" smtClean="0">
                <a:solidFill>
                  <a:schemeClr val="bg1"/>
                </a:solidFill>
                <a:latin typeface="微软雅黑" pitchFamily="34" charset="-122"/>
                <a:ea typeface="微软雅黑" pitchFamily="34" charset="-122"/>
              </a:rPr>
              <a:t>指导老师</a:t>
            </a:r>
            <a:r>
              <a:rPr kumimoji="1" lang="zh-CN" altLang="en-US" sz="1600" dirty="0" smtClean="0">
                <a:solidFill>
                  <a:schemeClr val="bg1"/>
                </a:solidFill>
                <a:latin typeface="微软雅黑" pitchFamily="34" charset="-122"/>
                <a:ea typeface="微软雅黑" pitchFamily="34" charset="-122"/>
              </a:rPr>
              <a:t>：魏来</a:t>
            </a:r>
            <a:r>
              <a:rPr kumimoji="1" lang="en-US" altLang="zh-CN" sz="1600" dirty="0" smtClean="0">
                <a:solidFill>
                  <a:schemeClr val="bg1"/>
                </a:solidFill>
                <a:latin typeface="微软雅黑" pitchFamily="34" charset="-122"/>
                <a:ea typeface="微软雅黑" pitchFamily="34" charset="-122"/>
              </a:rPr>
              <a:t>		</a:t>
            </a:r>
          </a:p>
          <a:p>
            <a:r>
              <a:rPr kumimoji="1" lang="zh-CN" altLang="en-US" sz="1600" dirty="0" smtClean="0">
                <a:solidFill>
                  <a:schemeClr val="bg1"/>
                </a:solidFill>
                <a:latin typeface="微软雅黑" pitchFamily="34" charset="-122"/>
                <a:ea typeface="微软雅黑" pitchFamily="34" charset="-122"/>
              </a:rPr>
              <a:t>入职时间：</a:t>
            </a:r>
            <a:r>
              <a:rPr kumimoji="1" lang="en-US" altLang="zh-CN" sz="1600" dirty="0" smtClean="0">
                <a:solidFill>
                  <a:schemeClr val="bg1"/>
                </a:solidFill>
                <a:latin typeface="微软雅黑" pitchFamily="34" charset="-122"/>
                <a:ea typeface="微软雅黑" pitchFamily="34" charset="-122"/>
              </a:rPr>
              <a:t>2016.03.09</a:t>
            </a:r>
            <a:endParaRPr kumimoji="1" lang="zh-CN" altLang="en-US" sz="1600" dirty="0" smtClean="0">
              <a:solidFill>
                <a:schemeClr val="bg1"/>
              </a:solidFill>
              <a:latin typeface="微软雅黑" pitchFamily="34" charset="-122"/>
              <a:ea typeface="微软雅黑" pitchFamily="34" charset="-122"/>
            </a:endParaRPr>
          </a:p>
          <a:p>
            <a:endParaRPr lang="en-US" sz="1400" dirty="0">
              <a:solidFill>
                <a:srgbClr val="FFFFFF"/>
              </a:solidFill>
              <a:latin typeface="微软雅黑" pitchFamily="34" charset="-122"/>
              <a:cs typeface="Arial" pitchFamily="34" charset="0"/>
            </a:endParaRPr>
          </a:p>
        </p:txBody>
      </p:sp>
      <p:sp>
        <p:nvSpPr>
          <p:cNvPr id="9219" name="Subtitle 6"/>
          <p:cNvSpPr>
            <a:spLocks noGrp="1"/>
          </p:cNvSpPr>
          <p:nvPr>
            <p:ph type="subTitle" idx="4294967295"/>
          </p:nvPr>
        </p:nvSpPr>
        <p:spPr>
          <a:xfrm>
            <a:off x="1027114" y="1926339"/>
            <a:ext cx="6400800" cy="575564"/>
          </a:xfrm>
        </p:spPr>
        <p:txBody>
          <a:bodyPr/>
          <a:lstStyle/>
          <a:p>
            <a:pPr>
              <a:lnSpc>
                <a:spcPct val="100000"/>
              </a:lnSpc>
            </a:pPr>
            <a:r>
              <a:rPr lang="zh-CN" altLang="en-US" dirty="0" smtClean="0">
                <a:solidFill>
                  <a:schemeClr val="accent2"/>
                </a:solidFill>
                <a:latin typeface="微软雅黑" pitchFamily="34" charset="-122"/>
              </a:rPr>
              <a:t>网管四部</a:t>
            </a:r>
            <a:endParaRPr lang="en-US" dirty="0">
              <a:solidFill>
                <a:schemeClr val="accent2"/>
              </a:solidFill>
              <a:latin typeface="微软雅黑" pitchFamily="34" charset="-122"/>
            </a:endParaRPr>
          </a:p>
        </p:txBody>
      </p:sp>
      <p:sp>
        <p:nvSpPr>
          <p:cNvPr id="9220" name="Title 7"/>
          <p:cNvSpPr>
            <a:spLocks noGrp="1"/>
          </p:cNvSpPr>
          <p:nvPr>
            <p:ph type="ctrTitle" idx="4294967295"/>
          </p:nvPr>
        </p:nvSpPr>
        <p:spPr>
          <a:xfrm>
            <a:off x="1027114" y="558800"/>
            <a:ext cx="2978152" cy="914400"/>
          </a:xfrm>
        </p:spPr>
        <p:txBody>
          <a:bodyPr/>
          <a:lstStyle/>
          <a:p>
            <a:r>
              <a:rPr lang="zh-CN" altLang="en-US" sz="4000" b="1" dirty="0" smtClean="0">
                <a:solidFill>
                  <a:schemeClr val="bg1"/>
                </a:solidFill>
                <a:latin typeface="微软雅黑" pitchFamily="34" charset="-122"/>
              </a:rPr>
              <a:t>转正答辩</a:t>
            </a:r>
            <a:endParaRPr lang="en-US" sz="4000" b="1" dirty="0">
              <a:solidFill>
                <a:schemeClr val="bg1"/>
              </a:solidFill>
              <a:latin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0" y="292101"/>
            <a:ext cx="8516938" cy="963083"/>
          </a:xfrm>
        </p:spPr>
        <p:txBody>
          <a:bodyPr/>
          <a:lstStyle/>
          <a:p>
            <a:pPr algn="ctr"/>
            <a:r>
              <a:rPr lang="en-US" altLang="zh-CN" b="1" dirty="0" smtClean="0"/>
              <a:t>License</a:t>
            </a:r>
            <a:r>
              <a:rPr lang="zh-CN" altLang="en-US" b="1" dirty="0" smtClean="0"/>
              <a:t>总体框架简介</a:t>
            </a:r>
            <a:br>
              <a:rPr lang="zh-CN" altLang="en-US" b="1" dirty="0" smtClean="0"/>
            </a:br>
            <a:r>
              <a:rPr lang="en-US" altLang="zh-CN" b="1" dirty="0" smtClean="0"/>
              <a:t/>
            </a:r>
            <a:br>
              <a:rPr lang="en-US" altLang="zh-CN" b="1" dirty="0" smtClean="0"/>
            </a:br>
            <a:endParaRPr lang="zh-CN" altLang="en-US" b="1" dirty="0"/>
          </a:p>
        </p:txBody>
      </p:sp>
      <p:pic>
        <p:nvPicPr>
          <p:cNvPr id="6" name="图片 5" descr="License.jpg"/>
          <p:cNvPicPr>
            <a:picLocks noChangeAspect="1"/>
          </p:cNvPicPr>
          <p:nvPr/>
        </p:nvPicPr>
        <p:blipFill>
          <a:blip r:embed="rId3" cstate="print"/>
          <a:stretch>
            <a:fillRect/>
          </a:stretch>
        </p:blipFill>
        <p:spPr>
          <a:xfrm>
            <a:off x="333375" y="879476"/>
            <a:ext cx="7947025" cy="544242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License</a:t>
            </a:r>
            <a:r>
              <a:rPr lang="zh-CN" altLang="en-US" b="1" dirty="0" smtClean="0"/>
              <a:t>文件模板主要内容</a:t>
            </a:r>
            <a:endParaRPr lang="zh-CN" altLang="en-US" b="1" dirty="0"/>
          </a:p>
        </p:txBody>
      </p:sp>
      <p:sp>
        <p:nvSpPr>
          <p:cNvPr id="1028" name="Rectangle 4"/>
          <p:cNvSpPr>
            <a:spLocks noChangeArrowheads="1"/>
          </p:cNvSpPr>
          <p:nvPr/>
        </p:nvSpPr>
        <p:spPr bwMode="auto">
          <a:xfrm>
            <a:off x="333375" y="3679827"/>
            <a:ext cx="4178300" cy="2012951"/>
          </a:xfrm>
          <a:prstGeom prst="rect">
            <a:avLst/>
          </a:prstGeom>
          <a:gradFill rotWithShape="0">
            <a:gsLst>
              <a:gs pos="0">
                <a:srgbClr val="BBD5F0"/>
              </a:gs>
              <a:gs pos="100000">
                <a:srgbClr val="FFFFFF">
                  <a:alpha val="0"/>
                </a:srgbClr>
              </a:gs>
            </a:gsLst>
            <a:lin ang="5400000"/>
          </a:gradFill>
          <a:ln w="15875">
            <a:noFill/>
            <a:miter lim="2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TextBox 8"/>
          <p:cNvSpPr txBox="1"/>
          <p:nvPr/>
        </p:nvSpPr>
        <p:spPr>
          <a:xfrm>
            <a:off x="942975" y="3771463"/>
            <a:ext cx="990600" cy="369332"/>
          </a:xfrm>
          <a:prstGeom prst="rect">
            <a:avLst/>
          </a:prstGeom>
          <a:noFill/>
        </p:spPr>
        <p:txBody>
          <a:bodyPr wrap="square" rtlCol="0">
            <a:spAutoFit/>
          </a:bodyPr>
          <a:lstStyle/>
          <a:p>
            <a:r>
              <a:rPr lang="zh-CN" altLang="en-US" dirty="0" smtClean="0">
                <a:solidFill>
                  <a:schemeClr val="accent6">
                    <a:lumMod val="50000"/>
                  </a:schemeClr>
                </a:solidFill>
              </a:rPr>
              <a:t>分组</a:t>
            </a:r>
            <a:endParaRPr lang="zh-CN" altLang="en-US" dirty="0">
              <a:solidFill>
                <a:schemeClr val="accent6">
                  <a:lumMod val="50000"/>
                </a:schemeClr>
              </a:solidFill>
            </a:endParaRPr>
          </a:p>
        </p:txBody>
      </p:sp>
      <p:sp>
        <p:nvSpPr>
          <p:cNvPr id="10" name="TextBox 9"/>
          <p:cNvSpPr txBox="1"/>
          <p:nvPr/>
        </p:nvSpPr>
        <p:spPr>
          <a:xfrm>
            <a:off x="2908300" y="3771463"/>
            <a:ext cx="990600" cy="369332"/>
          </a:xfrm>
          <a:prstGeom prst="rect">
            <a:avLst/>
          </a:prstGeom>
          <a:noFill/>
        </p:spPr>
        <p:txBody>
          <a:bodyPr wrap="square" rtlCol="0">
            <a:spAutoFit/>
          </a:bodyPr>
          <a:lstStyle/>
          <a:p>
            <a:r>
              <a:rPr lang="zh-CN" altLang="en-US" dirty="0" smtClean="0">
                <a:solidFill>
                  <a:schemeClr val="accent6">
                    <a:lumMod val="50000"/>
                  </a:schemeClr>
                </a:solidFill>
              </a:rPr>
              <a:t>子网</a:t>
            </a:r>
            <a:endParaRPr lang="zh-CN" altLang="en-US" dirty="0">
              <a:solidFill>
                <a:schemeClr val="accent6">
                  <a:lumMod val="50000"/>
                </a:schemeClr>
              </a:solidFill>
            </a:endParaRPr>
          </a:p>
        </p:txBody>
      </p:sp>
      <p:sp>
        <p:nvSpPr>
          <p:cNvPr id="16" name="TextBox 15"/>
          <p:cNvSpPr txBox="1"/>
          <p:nvPr/>
        </p:nvSpPr>
        <p:spPr>
          <a:xfrm>
            <a:off x="333375" y="4424323"/>
            <a:ext cx="1600200" cy="369332"/>
          </a:xfrm>
          <a:prstGeom prst="rect">
            <a:avLst/>
          </a:prstGeom>
          <a:noFill/>
          <a:ln>
            <a:solidFill>
              <a:schemeClr val="tx1">
                <a:lumMod val="50000"/>
              </a:schemeClr>
            </a:solidFill>
          </a:ln>
        </p:spPr>
        <p:txBody>
          <a:bodyPr wrap="square" rtlCol="0">
            <a:spAutoFit/>
          </a:bodyPr>
          <a:lstStyle/>
          <a:p>
            <a:r>
              <a:rPr lang="en-US" altLang="zh-CN" dirty="0" smtClean="0">
                <a:solidFill>
                  <a:schemeClr val="accent6">
                    <a:lumMod val="50000"/>
                  </a:schemeClr>
                </a:solidFill>
              </a:rPr>
              <a:t>Group Name</a:t>
            </a:r>
            <a:endParaRPr lang="zh-CN" altLang="en-US" dirty="0">
              <a:solidFill>
                <a:schemeClr val="accent6">
                  <a:lumMod val="50000"/>
                </a:schemeClr>
              </a:solidFill>
            </a:endParaRPr>
          </a:p>
        </p:txBody>
      </p:sp>
      <p:sp>
        <p:nvSpPr>
          <p:cNvPr id="17" name="TextBox 16"/>
          <p:cNvSpPr txBox="1"/>
          <p:nvPr/>
        </p:nvSpPr>
        <p:spPr>
          <a:xfrm>
            <a:off x="2730500" y="4293195"/>
            <a:ext cx="1168400" cy="923330"/>
          </a:xfrm>
          <a:prstGeom prst="rect">
            <a:avLst/>
          </a:prstGeom>
          <a:noFill/>
          <a:ln>
            <a:solidFill>
              <a:schemeClr val="tx1">
                <a:lumMod val="50000"/>
              </a:schemeClr>
            </a:solidFill>
          </a:ln>
        </p:spPr>
        <p:txBody>
          <a:bodyPr wrap="square" rtlCol="0">
            <a:spAutoFit/>
          </a:bodyPr>
          <a:lstStyle/>
          <a:p>
            <a:r>
              <a:rPr lang="zh-CN" altLang="en-US" dirty="0" smtClean="0">
                <a:solidFill>
                  <a:schemeClr val="accent6">
                    <a:lumMod val="50000"/>
                  </a:schemeClr>
                </a:solidFill>
              </a:rPr>
              <a:t>子网 </a:t>
            </a:r>
            <a:r>
              <a:rPr lang="en-US" altLang="zh-CN" dirty="0" smtClean="0">
                <a:solidFill>
                  <a:schemeClr val="accent6">
                    <a:lumMod val="50000"/>
                  </a:schemeClr>
                </a:solidFill>
              </a:rPr>
              <a:t>[ 1 ]</a:t>
            </a:r>
          </a:p>
          <a:p>
            <a:endParaRPr lang="en-US" altLang="zh-CN" dirty="0" smtClean="0">
              <a:solidFill>
                <a:schemeClr val="accent6">
                  <a:lumMod val="50000"/>
                </a:schemeClr>
              </a:solidFill>
            </a:endParaRPr>
          </a:p>
          <a:p>
            <a:r>
              <a:rPr lang="zh-CN" altLang="en-US" dirty="0" smtClean="0">
                <a:solidFill>
                  <a:schemeClr val="accent6">
                    <a:lumMod val="50000"/>
                  </a:schemeClr>
                </a:solidFill>
              </a:rPr>
              <a:t>子网 </a:t>
            </a:r>
            <a:r>
              <a:rPr lang="en-US" altLang="zh-CN" dirty="0" smtClean="0">
                <a:solidFill>
                  <a:schemeClr val="accent6">
                    <a:lumMod val="50000"/>
                  </a:schemeClr>
                </a:solidFill>
              </a:rPr>
              <a:t>[ 2 ] </a:t>
            </a:r>
            <a:endParaRPr lang="zh-CN" altLang="en-US" dirty="0">
              <a:solidFill>
                <a:schemeClr val="accent6">
                  <a:lumMod val="50000"/>
                </a:schemeClr>
              </a:solidFill>
            </a:endParaRPr>
          </a:p>
        </p:txBody>
      </p:sp>
      <p:sp>
        <p:nvSpPr>
          <p:cNvPr id="19" name="左大括号 18"/>
          <p:cNvSpPr/>
          <p:nvPr/>
        </p:nvSpPr>
        <p:spPr bwMode="auto">
          <a:xfrm>
            <a:off x="2146300" y="4049157"/>
            <a:ext cx="685800" cy="1243568"/>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20" name="TextBox 19"/>
          <p:cNvSpPr txBox="1"/>
          <p:nvPr/>
        </p:nvSpPr>
        <p:spPr>
          <a:xfrm>
            <a:off x="333375" y="1213367"/>
            <a:ext cx="2778125" cy="369332"/>
          </a:xfrm>
          <a:prstGeom prst="rect">
            <a:avLst/>
          </a:prstGeom>
          <a:noFill/>
        </p:spPr>
        <p:txBody>
          <a:bodyPr wrap="square" rtlCol="0">
            <a:spAutoFit/>
          </a:bodyPr>
          <a:lstStyle/>
          <a:p>
            <a:r>
              <a:rPr lang="en-US" altLang="zh-CN" dirty="0" smtClean="0">
                <a:solidFill>
                  <a:schemeClr val="bg2">
                    <a:lumMod val="50000"/>
                  </a:schemeClr>
                </a:solidFill>
              </a:rPr>
              <a:t>License </a:t>
            </a:r>
            <a:r>
              <a:rPr lang="zh-CN" altLang="en-US" dirty="0" smtClean="0">
                <a:solidFill>
                  <a:schemeClr val="bg2">
                    <a:lumMod val="50000"/>
                  </a:schemeClr>
                </a:solidFill>
              </a:rPr>
              <a:t>文档模板介绍：</a:t>
            </a:r>
            <a:endParaRPr lang="zh-CN" altLang="en-US" dirty="0">
              <a:solidFill>
                <a:schemeClr val="bg2">
                  <a:lumMod val="50000"/>
                </a:schemeClr>
              </a:solidFill>
            </a:endParaRPr>
          </a:p>
        </p:txBody>
      </p:sp>
      <p:graphicFrame>
        <p:nvGraphicFramePr>
          <p:cNvPr id="26" name="表格 25"/>
          <p:cNvGraphicFramePr>
            <a:graphicFrameLocks noGrp="1"/>
          </p:cNvGraphicFramePr>
          <p:nvPr/>
        </p:nvGraphicFramePr>
        <p:xfrm>
          <a:off x="495301" y="2235200"/>
          <a:ext cx="7286625" cy="1051560"/>
        </p:xfrm>
        <a:graphic>
          <a:graphicData uri="http://schemas.openxmlformats.org/drawingml/2006/table">
            <a:tbl>
              <a:tblPr firstRow="1" bandRow="1">
                <a:tableStyleId>{5940675A-B579-460E-94D1-54222C63F5DA}</a:tableStyleId>
              </a:tblPr>
              <a:tblGrid>
                <a:gridCol w="1038225"/>
                <a:gridCol w="6248400"/>
              </a:tblGrid>
              <a:tr h="670560">
                <a:tc>
                  <a:txBody>
                    <a:bodyPr/>
                    <a:lstStyle/>
                    <a:p>
                      <a:r>
                        <a:rPr lang="zh-CN" altLang="en-US" sz="1600" dirty="0" smtClean="0">
                          <a:solidFill>
                            <a:schemeClr val="bg2">
                              <a:lumMod val="50000"/>
                            </a:schemeClr>
                          </a:solidFill>
                        </a:rPr>
                        <a:t>分组信息</a:t>
                      </a:r>
                      <a:endParaRPr lang="zh-CN" altLang="en-US" sz="1600" dirty="0">
                        <a:solidFill>
                          <a:schemeClr val="bg2">
                            <a:lumMod val="50000"/>
                          </a:schemeClr>
                        </a:solidFill>
                      </a:endParaRPr>
                    </a:p>
                  </a:txBody>
                  <a:tcPr>
                    <a:solidFill>
                      <a:srgbClr val="CCECFF"/>
                    </a:solidFill>
                  </a:tcPr>
                </a:tc>
                <a:tc>
                  <a:txBody>
                    <a:bodyPr/>
                    <a:lstStyle/>
                    <a:p>
                      <a:r>
                        <a:rPr lang="en-US" altLang="zh-CN" sz="1900" dirty="0" smtClean="0">
                          <a:solidFill>
                            <a:schemeClr val="bg2">
                              <a:lumMod val="50000"/>
                            </a:schemeClr>
                          </a:solidFill>
                        </a:rPr>
                        <a:t>License</a:t>
                      </a:r>
                      <a:r>
                        <a:rPr lang="zh-CN" altLang="en-US" sz="1900" dirty="0" smtClean="0">
                          <a:solidFill>
                            <a:schemeClr val="bg2">
                              <a:lumMod val="50000"/>
                            </a:schemeClr>
                          </a:solidFill>
                        </a:rPr>
                        <a:t>中心将一片区域的子网信息划分至一个分组进行监控</a:t>
                      </a:r>
                      <a:endParaRPr lang="zh-CN" altLang="en-US" sz="1900" dirty="0">
                        <a:solidFill>
                          <a:schemeClr val="bg2">
                            <a:lumMod val="50000"/>
                          </a:schemeClr>
                        </a:solidFill>
                      </a:endParaRPr>
                    </a:p>
                  </a:txBody>
                  <a:tcPr/>
                </a:tc>
              </a:tr>
              <a:tr h="381000">
                <a:tc>
                  <a:txBody>
                    <a:bodyPr/>
                    <a:lstStyle/>
                    <a:p>
                      <a:r>
                        <a:rPr lang="zh-CN" altLang="en-US" sz="1600" dirty="0" smtClean="0">
                          <a:solidFill>
                            <a:schemeClr val="bg2">
                              <a:lumMod val="50000"/>
                            </a:schemeClr>
                          </a:solidFill>
                        </a:rPr>
                        <a:t>控制项</a:t>
                      </a:r>
                      <a:endParaRPr lang="zh-CN" altLang="en-US" sz="1600" dirty="0">
                        <a:solidFill>
                          <a:schemeClr val="bg2">
                            <a:lumMod val="50000"/>
                          </a:schemeClr>
                        </a:solidFill>
                      </a:endParaRPr>
                    </a:p>
                  </a:txBody>
                  <a:tcPr>
                    <a:solidFill>
                      <a:srgbClr val="CCECFF"/>
                    </a:solidFill>
                  </a:tcPr>
                </a:tc>
                <a:tc>
                  <a:txBody>
                    <a:bodyPr/>
                    <a:lstStyle/>
                    <a:p>
                      <a:r>
                        <a:rPr lang="zh-CN" altLang="en-US" sz="1900" dirty="0" smtClean="0">
                          <a:solidFill>
                            <a:schemeClr val="bg2">
                              <a:lumMod val="50000"/>
                            </a:schemeClr>
                          </a:solidFill>
                        </a:rPr>
                        <a:t>监控分组使用量的指标，如：小区</a:t>
                      </a:r>
                      <a:r>
                        <a:rPr lang="en-US" altLang="zh-CN" sz="1900" dirty="0" smtClean="0">
                          <a:solidFill>
                            <a:schemeClr val="bg2">
                              <a:lumMod val="50000"/>
                            </a:schemeClr>
                          </a:solidFill>
                        </a:rPr>
                        <a:t>RRC</a:t>
                      </a:r>
                      <a:r>
                        <a:rPr lang="zh-CN" altLang="en-US" sz="1900" dirty="0" smtClean="0">
                          <a:solidFill>
                            <a:schemeClr val="bg2">
                              <a:lumMod val="50000"/>
                            </a:schemeClr>
                          </a:solidFill>
                        </a:rPr>
                        <a:t>连接用户数</a:t>
                      </a:r>
                      <a:endParaRPr lang="zh-CN" altLang="en-US" sz="1900" dirty="0">
                        <a:solidFill>
                          <a:schemeClr val="bg2">
                            <a:lumMod val="50000"/>
                          </a:schemeClr>
                        </a:solidFill>
                      </a:endParaRPr>
                    </a:p>
                  </a:txBody>
                  <a:tcPr/>
                </a:tc>
              </a:tr>
            </a:tbl>
          </a:graphicData>
        </a:graphic>
      </p:graphicFrame>
      <p:graphicFrame>
        <p:nvGraphicFramePr>
          <p:cNvPr id="14" name="表格 13"/>
          <p:cNvGraphicFramePr>
            <a:graphicFrameLocks noGrp="1"/>
          </p:cNvGraphicFramePr>
          <p:nvPr/>
        </p:nvGraphicFramePr>
        <p:xfrm>
          <a:off x="4595813" y="3679825"/>
          <a:ext cx="4254500" cy="1905000"/>
        </p:xfrm>
        <a:graphic>
          <a:graphicData uri="http://schemas.openxmlformats.org/drawingml/2006/table">
            <a:tbl>
              <a:tblPr firstRow="1" bandRow="1">
                <a:tableStyleId>{2D5ABB26-0587-4C30-8999-92F81FD0307C}</a:tableStyleId>
              </a:tblPr>
              <a:tblGrid>
                <a:gridCol w="2127250"/>
                <a:gridCol w="2127250"/>
              </a:tblGrid>
              <a:tr h="381000">
                <a:tc>
                  <a:txBody>
                    <a:bodyPr/>
                    <a:lstStyle/>
                    <a:p>
                      <a:r>
                        <a:rPr lang="zh-CN" altLang="en-US" sz="1900" dirty="0" smtClean="0"/>
                        <a:t>分组</a:t>
                      </a:r>
                      <a:endParaRPr lang="zh-CN" alt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900" dirty="0" smtClean="0"/>
                        <a:t>控制项</a:t>
                      </a:r>
                      <a:endParaRPr lang="zh-CN" alt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r>
                        <a:rPr lang="en-US" altLang="zh-CN" sz="1900" dirty="0" smtClean="0"/>
                        <a:t>Group1</a:t>
                      </a:r>
                      <a:endParaRPr lang="zh-CN" alt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dirty="0" smtClean="0">
                          <a:solidFill>
                            <a:schemeClr val="accent6">
                              <a:lumMod val="50000"/>
                            </a:schemeClr>
                          </a:solidFill>
                        </a:rPr>
                        <a:t>RRC</a:t>
                      </a:r>
                      <a:r>
                        <a:rPr lang="zh-CN" altLang="en-US" sz="1900" dirty="0" smtClean="0">
                          <a:solidFill>
                            <a:schemeClr val="accent6">
                              <a:lumMod val="50000"/>
                            </a:schemeClr>
                          </a:solidFill>
                        </a:rPr>
                        <a:t>连接数</a:t>
                      </a:r>
                      <a:endParaRPr lang="en-US" altLang="zh-CN" sz="1900" dirty="0" smtClean="0">
                        <a:solidFill>
                          <a:schemeClr val="accent6">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dirty="0" smtClean="0"/>
                        <a:t>Group1</a:t>
                      </a:r>
                      <a:endParaRPr lang="zh-CN" alt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dirty="0" smtClean="0">
                          <a:solidFill>
                            <a:schemeClr val="accent6">
                              <a:lumMod val="50000"/>
                            </a:schemeClr>
                          </a:solidFill>
                        </a:rPr>
                        <a:t>平均激活</a:t>
                      </a:r>
                      <a:r>
                        <a:rPr lang="en-US" altLang="zh-CN" sz="1900" dirty="0" smtClean="0">
                          <a:solidFill>
                            <a:schemeClr val="accent6">
                              <a:lumMod val="50000"/>
                            </a:schemeClr>
                          </a:solidFill>
                        </a:rPr>
                        <a:t>UE</a:t>
                      </a:r>
                      <a:r>
                        <a:rPr lang="zh-CN" altLang="en-US" sz="1900" dirty="0" smtClean="0">
                          <a:solidFill>
                            <a:schemeClr val="accent6">
                              <a:lumMod val="50000"/>
                            </a:schemeClr>
                          </a:solidFill>
                        </a:rPr>
                        <a:t>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r>
                        <a:rPr lang="en-US" altLang="zh-CN" sz="1900" dirty="0" smtClean="0"/>
                        <a:t>Group2</a:t>
                      </a:r>
                      <a:endParaRPr lang="zh-CN" alt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dirty="0" smtClean="0">
                          <a:solidFill>
                            <a:schemeClr val="accent6">
                              <a:lumMod val="50000"/>
                            </a:schemeClr>
                          </a:solidFill>
                        </a:rPr>
                        <a:t>RRC</a:t>
                      </a:r>
                      <a:r>
                        <a:rPr lang="zh-CN" altLang="en-US" sz="1900" dirty="0" smtClean="0">
                          <a:solidFill>
                            <a:schemeClr val="accent6">
                              <a:lumMod val="50000"/>
                            </a:schemeClr>
                          </a:solidFill>
                        </a:rPr>
                        <a:t>连接数</a:t>
                      </a:r>
                      <a:endParaRPr lang="en-US" altLang="zh-CN" sz="1900" dirty="0" smtClean="0">
                        <a:solidFill>
                          <a:schemeClr val="accent6">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dirty="0" smtClean="0"/>
                        <a:t>Group2</a:t>
                      </a:r>
                      <a:endParaRPr lang="zh-CN" alt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dirty="0" smtClean="0">
                          <a:solidFill>
                            <a:schemeClr val="accent6">
                              <a:lumMod val="50000"/>
                            </a:schemeClr>
                          </a:solidFill>
                        </a:rPr>
                        <a:t>平均激活</a:t>
                      </a:r>
                      <a:r>
                        <a:rPr lang="en-US" altLang="zh-CN" sz="1900" dirty="0" smtClean="0">
                          <a:solidFill>
                            <a:schemeClr val="accent6">
                              <a:lumMod val="50000"/>
                            </a:schemeClr>
                          </a:solidFill>
                        </a:rPr>
                        <a:t>UE</a:t>
                      </a:r>
                      <a:r>
                        <a:rPr lang="zh-CN" altLang="en-US" sz="1900" dirty="0" smtClean="0">
                          <a:solidFill>
                            <a:schemeClr val="accent6">
                              <a:lumMod val="50000"/>
                            </a:schemeClr>
                          </a:solidFill>
                        </a:rPr>
                        <a:t>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277286"/>
            <a:ext cx="8516938" cy="510116"/>
          </a:xfrm>
        </p:spPr>
        <p:txBody>
          <a:bodyPr/>
          <a:lstStyle/>
          <a:p>
            <a:r>
              <a:rPr lang="zh-CN" altLang="en-US" b="1" dirty="0" smtClean="0"/>
              <a:t>性能</a:t>
            </a:r>
            <a:r>
              <a:rPr lang="en-US" altLang="zh-CN" b="1" dirty="0" smtClean="0"/>
              <a:t>License</a:t>
            </a:r>
            <a:r>
              <a:rPr lang="zh-CN" altLang="en-US" b="1" dirty="0" smtClean="0"/>
              <a:t>功能流程图</a:t>
            </a:r>
            <a:endParaRPr lang="zh-CN" altLang="en-US" b="1" dirty="0"/>
          </a:p>
        </p:txBody>
      </p:sp>
      <p:pic>
        <p:nvPicPr>
          <p:cNvPr id="6" name="图片 5" descr="license流程图 (1).png"/>
          <p:cNvPicPr>
            <a:picLocks noChangeAspect="1"/>
          </p:cNvPicPr>
          <p:nvPr/>
        </p:nvPicPr>
        <p:blipFill>
          <a:blip r:embed="rId3" cstate="print"/>
          <a:srcRect l="4427" r="1567"/>
          <a:stretch>
            <a:fillRect/>
          </a:stretch>
        </p:blipFill>
        <p:spPr>
          <a:xfrm>
            <a:off x="0" y="787401"/>
            <a:ext cx="9144000" cy="49844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算法单元测试</a:t>
            </a:r>
            <a:endParaRPr lang="zh-CN" altLang="en-US" b="1" dirty="0"/>
          </a:p>
        </p:txBody>
      </p:sp>
      <p:sp>
        <p:nvSpPr>
          <p:cNvPr id="12" name="内容占位符 6"/>
          <p:cNvSpPr>
            <a:spLocks noGrp="1"/>
          </p:cNvSpPr>
          <p:nvPr>
            <p:ph sz="half" idx="2"/>
          </p:nvPr>
        </p:nvSpPr>
        <p:spPr>
          <a:xfrm>
            <a:off x="333375" y="1138767"/>
            <a:ext cx="8516939" cy="558800"/>
          </a:xfrm>
        </p:spPr>
        <p:txBody>
          <a:bodyPr/>
          <a:lstStyle/>
          <a:p>
            <a:r>
              <a:rPr lang="zh-CN" altLang="en-US" sz="2000" dirty="0" smtClean="0">
                <a:solidFill>
                  <a:schemeClr val="bg2">
                    <a:lumMod val="50000"/>
                  </a:schemeClr>
                </a:solidFill>
              </a:rPr>
              <a:t>算法的</a:t>
            </a:r>
            <a:r>
              <a:rPr lang="en-US" altLang="zh-CN" sz="2000" dirty="0" smtClean="0">
                <a:solidFill>
                  <a:schemeClr val="bg2">
                    <a:lumMod val="50000"/>
                  </a:schemeClr>
                </a:solidFill>
              </a:rPr>
              <a:t>UT</a:t>
            </a:r>
            <a:r>
              <a:rPr lang="zh-CN" altLang="en-US" sz="2000" dirty="0" smtClean="0">
                <a:solidFill>
                  <a:schemeClr val="bg2">
                    <a:lumMod val="50000"/>
                  </a:schemeClr>
                </a:solidFill>
              </a:rPr>
              <a:t>可以在新增或重构代码后，快速保证代码的正确性</a:t>
            </a:r>
            <a:endParaRPr lang="zh-CN" altLang="en-US" sz="2000" dirty="0">
              <a:solidFill>
                <a:schemeClr val="bg2">
                  <a:lumMod val="50000"/>
                </a:schemeClr>
              </a:solidFill>
            </a:endParaRPr>
          </a:p>
        </p:txBody>
      </p:sp>
      <p:graphicFrame>
        <p:nvGraphicFramePr>
          <p:cNvPr id="13" name="表格 12"/>
          <p:cNvGraphicFramePr>
            <a:graphicFrameLocks noGrp="1"/>
          </p:cNvGraphicFramePr>
          <p:nvPr/>
        </p:nvGraphicFramePr>
        <p:xfrm>
          <a:off x="333375" y="2025466"/>
          <a:ext cx="8342312" cy="4715694"/>
        </p:xfrm>
        <a:graphic>
          <a:graphicData uri="http://schemas.openxmlformats.org/drawingml/2006/table">
            <a:tbl>
              <a:tblPr firstRow="1" bandRow="1">
                <a:tableStyleId>{21E4AEA4-8DFA-4A89-87EB-49C32662AFE0}</a:tableStyleId>
              </a:tblPr>
              <a:tblGrid>
                <a:gridCol w="746126"/>
                <a:gridCol w="2324100"/>
                <a:gridCol w="3047999"/>
                <a:gridCol w="2224087"/>
              </a:tblGrid>
              <a:tr h="406400">
                <a:tc>
                  <a:txBody>
                    <a:bodyPr/>
                    <a:lstStyle/>
                    <a:p>
                      <a:pPr algn="ctr"/>
                      <a:r>
                        <a:rPr lang="zh-CN" altLang="en-US" sz="1600" dirty="0" smtClean="0">
                          <a:solidFill>
                            <a:schemeClr val="bg2">
                              <a:lumMod val="50000"/>
                            </a:schemeClr>
                          </a:solidFill>
                        </a:rPr>
                        <a:t>场景</a:t>
                      </a:r>
                      <a:endParaRPr lang="zh-CN" altLang="en-US" sz="1600" dirty="0">
                        <a:solidFill>
                          <a:schemeClr val="bg2">
                            <a:lumMod val="50000"/>
                          </a:schemeClr>
                        </a:solidFill>
                      </a:endParaRPr>
                    </a:p>
                  </a:txBody>
                  <a:tcPr/>
                </a:tc>
                <a:tc>
                  <a:txBody>
                    <a:bodyPr/>
                    <a:lstStyle/>
                    <a:p>
                      <a:pPr algn="ctr"/>
                      <a:r>
                        <a:rPr lang="zh-CN" altLang="en-US" sz="1600" dirty="0" smtClean="0">
                          <a:solidFill>
                            <a:schemeClr val="bg2">
                              <a:lumMod val="50000"/>
                            </a:schemeClr>
                          </a:solidFill>
                        </a:rPr>
                        <a:t>数据输入</a:t>
                      </a:r>
                      <a:endParaRPr lang="zh-CN" altLang="en-US" sz="1600" dirty="0">
                        <a:solidFill>
                          <a:schemeClr val="bg2">
                            <a:lumMod val="50000"/>
                          </a:schemeClr>
                        </a:solidFill>
                      </a:endParaRPr>
                    </a:p>
                  </a:txBody>
                  <a:tcPr/>
                </a:tc>
                <a:tc>
                  <a:txBody>
                    <a:bodyPr/>
                    <a:lstStyle/>
                    <a:p>
                      <a:pPr algn="ctr"/>
                      <a:r>
                        <a:rPr lang="en-US" altLang="zh-CN" sz="1600" dirty="0" smtClean="0">
                          <a:solidFill>
                            <a:schemeClr val="bg2">
                              <a:lumMod val="50000"/>
                            </a:schemeClr>
                          </a:solidFill>
                        </a:rPr>
                        <a:t> </a:t>
                      </a:r>
                      <a:r>
                        <a:rPr lang="zh-CN" altLang="en-US" sz="1600" dirty="0" smtClean="0">
                          <a:solidFill>
                            <a:schemeClr val="bg2">
                              <a:lumMod val="50000"/>
                            </a:schemeClr>
                          </a:solidFill>
                        </a:rPr>
                        <a:t>五城市配置文件</a:t>
                      </a:r>
                      <a:endParaRPr lang="zh-CN" altLang="en-US" sz="1600" dirty="0">
                        <a:solidFill>
                          <a:schemeClr val="bg2">
                            <a:lumMod val="50000"/>
                          </a:schemeClr>
                        </a:solidFill>
                      </a:endParaRPr>
                    </a:p>
                  </a:txBody>
                  <a:tcPr/>
                </a:tc>
                <a:tc>
                  <a:txBody>
                    <a:bodyPr/>
                    <a:lstStyle/>
                    <a:p>
                      <a:pPr algn="ctr"/>
                      <a:r>
                        <a:rPr lang="zh-CN" altLang="en-US" sz="1600" dirty="0" smtClean="0">
                          <a:solidFill>
                            <a:schemeClr val="bg2">
                              <a:lumMod val="50000"/>
                            </a:schemeClr>
                          </a:solidFill>
                        </a:rPr>
                        <a:t>预期输出</a:t>
                      </a:r>
                      <a:endParaRPr lang="zh-CN" altLang="en-US" sz="1600" dirty="0">
                        <a:solidFill>
                          <a:schemeClr val="bg2">
                            <a:lumMod val="50000"/>
                          </a:schemeClr>
                        </a:solidFill>
                      </a:endParaRPr>
                    </a:p>
                  </a:txBody>
                  <a:tcPr/>
                </a:tc>
              </a:tr>
              <a:tr h="600529">
                <a:tc>
                  <a:txBody>
                    <a:bodyPr/>
                    <a:lstStyle/>
                    <a:p>
                      <a:r>
                        <a:rPr lang="zh-CN" altLang="en-US" sz="1600" dirty="0" smtClean="0">
                          <a:solidFill>
                            <a:schemeClr val="bg2">
                              <a:lumMod val="50000"/>
                            </a:schemeClr>
                          </a:solidFill>
                        </a:rPr>
                        <a:t>正常</a:t>
                      </a:r>
                      <a:endParaRPr lang="zh-CN" altLang="en-US" sz="1600" dirty="0">
                        <a:solidFill>
                          <a:schemeClr val="bg2">
                            <a:lumMod val="50000"/>
                          </a:schemeClr>
                        </a:solidFill>
                      </a:endParaRPr>
                    </a:p>
                  </a:txBody>
                  <a:tcPr/>
                </a:tc>
                <a:tc>
                  <a:txBody>
                    <a:bodyPr/>
                    <a:lstStyle/>
                    <a:p>
                      <a:r>
                        <a:rPr lang="zh-CN" altLang="en-US" sz="1600" dirty="0" smtClean="0">
                          <a:solidFill>
                            <a:schemeClr val="bg2">
                              <a:lumMod val="50000"/>
                            </a:schemeClr>
                          </a:solidFill>
                        </a:rPr>
                        <a:t>输入数据有值且正常</a:t>
                      </a:r>
                      <a:endParaRPr lang="zh-CN" altLang="en-US" sz="1600" dirty="0">
                        <a:solidFill>
                          <a:schemeClr val="bg2">
                            <a:lumMod val="50000"/>
                          </a:schemeClr>
                        </a:solidFill>
                      </a:endParaRPr>
                    </a:p>
                  </a:txBody>
                  <a:tcPr/>
                </a:tc>
                <a:tc>
                  <a:txBody>
                    <a:bodyPr/>
                    <a:lstStyle/>
                    <a:p>
                      <a:r>
                        <a:rPr lang="zh-CN" altLang="en-US" sz="1600" b="1" dirty="0" smtClean="0">
                          <a:solidFill>
                            <a:schemeClr val="bg2">
                              <a:lumMod val="50000"/>
                            </a:schemeClr>
                          </a:solidFill>
                        </a:rPr>
                        <a:t>总小区数大于等于实验局小区数</a:t>
                      </a:r>
                      <a:endParaRPr lang="zh-CN" altLang="en-US" sz="1600" b="1" dirty="0">
                        <a:solidFill>
                          <a:schemeClr val="bg2">
                            <a:lumMod val="50000"/>
                          </a:schemeClr>
                        </a:solidFill>
                      </a:endParaRPr>
                    </a:p>
                  </a:txBody>
                  <a:tcPr/>
                </a:tc>
                <a:tc>
                  <a:txBody>
                    <a:bodyPr/>
                    <a:lstStyle/>
                    <a:p>
                      <a:r>
                        <a:rPr lang="zh-CN" altLang="en-US" sz="1600" dirty="0" smtClean="0">
                          <a:solidFill>
                            <a:schemeClr val="bg2">
                              <a:lumMod val="50000"/>
                            </a:schemeClr>
                          </a:solidFill>
                        </a:rPr>
                        <a:t>按算法计算输出</a:t>
                      </a:r>
                      <a:endParaRPr lang="zh-CN" altLang="en-US" sz="1600" dirty="0">
                        <a:solidFill>
                          <a:schemeClr val="bg2">
                            <a:lumMod val="50000"/>
                          </a:schemeClr>
                        </a:solidFill>
                      </a:endParaRPr>
                    </a:p>
                  </a:txBody>
                  <a:tcPr/>
                </a:tc>
              </a:tr>
              <a:tr h="600529">
                <a:tc>
                  <a:txBody>
                    <a:bodyPr/>
                    <a:lstStyle/>
                    <a:p>
                      <a:r>
                        <a:rPr lang="zh-CN" altLang="en-US" sz="1600" dirty="0" smtClean="0">
                          <a:solidFill>
                            <a:schemeClr val="bg2">
                              <a:lumMod val="50000"/>
                            </a:schemeClr>
                          </a:solidFill>
                        </a:rPr>
                        <a:t>正常</a:t>
                      </a:r>
                      <a:endParaRPr lang="zh-CN" altLang="en-US" sz="1600" dirty="0">
                        <a:solidFill>
                          <a:schemeClr val="bg2">
                            <a:lumMod val="50000"/>
                          </a:schemeClr>
                        </a:solidFill>
                      </a:endParaRPr>
                    </a:p>
                  </a:txBody>
                  <a:tcPr/>
                </a:tc>
                <a:tc>
                  <a:txBody>
                    <a:bodyPr/>
                    <a:lstStyle/>
                    <a:p>
                      <a:r>
                        <a:rPr lang="zh-CN" altLang="en-US" sz="1600" dirty="0" smtClean="0">
                          <a:solidFill>
                            <a:schemeClr val="bg2">
                              <a:lumMod val="50000"/>
                            </a:schemeClr>
                          </a:solidFill>
                        </a:rPr>
                        <a:t>输入数据有值且正常</a:t>
                      </a:r>
                      <a:endParaRPr lang="zh-CN" altLang="en-US" sz="1600" dirty="0">
                        <a:solidFill>
                          <a:schemeClr val="bg2">
                            <a:lumMod val="50000"/>
                          </a:schemeClr>
                        </a:solidFill>
                      </a:endParaRPr>
                    </a:p>
                  </a:txBody>
                  <a:tcPr/>
                </a:tc>
                <a:tc>
                  <a:txBody>
                    <a:bodyPr/>
                    <a:lstStyle/>
                    <a:p>
                      <a:r>
                        <a:rPr lang="zh-CN" altLang="en-US" sz="1600" b="1" dirty="0" smtClean="0">
                          <a:solidFill>
                            <a:schemeClr val="bg2">
                              <a:lumMod val="50000"/>
                            </a:schemeClr>
                          </a:solidFill>
                        </a:rPr>
                        <a:t>配置文件未配置参数</a:t>
                      </a:r>
                      <a:endParaRPr lang="zh-CN" altLang="en-US" sz="1600" b="1" dirty="0">
                        <a:solidFill>
                          <a:schemeClr val="bg2">
                            <a:lumMod val="50000"/>
                          </a:schemeClr>
                        </a:solidFill>
                      </a:endParaRPr>
                    </a:p>
                  </a:txBody>
                  <a:tcPr/>
                </a:tc>
                <a:tc>
                  <a:txBody>
                    <a:bodyPr/>
                    <a:lstStyle/>
                    <a:p>
                      <a:r>
                        <a:rPr lang="zh-CN" altLang="en-US" sz="1600" dirty="0" smtClean="0">
                          <a:solidFill>
                            <a:schemeClr val="bg2">
                              <a:lumMod val="50000"/>
                            </a:schemeClr>
                          </a:solidFill>
                        </a:rPr>
                        <a:t>实验局小区按</a:t>
                      </a:r>
                      <a:r>
                        <a:rPr lang="en-US" altLang="zh-CN" sz="1600" dirty="0" smtClean="0">
                          <a:solidFill>
                            <a:schemeClr val="bg2">
                              <a:lumMod val="50000"/>
                            </a:schemeClr>
                          </a:solidFill>
                        </a:rPr>
                        <a:t>0</a:t>
                      </a:r>
                      <a:r>
                        <a:rPr lang="zh-CN" altLang="en-US" sz="1600" dirty="0" smtClean="0">
                          <a:solidFill>
                            <a:schemeClr val="bg2">
                              <a:lumMod val="50000"/>
                            </a:schemeClr>
                          </a:solidFill>
                        </a:rPr>
                        <a:t>计算结果</a:t>
                      </a:r>
                      <a:endParaRPr lang="zh-CN" altLang="en-US" sz="1600" dirty="0">
                        <a:solidFill>
                          <a:schemeClr val="bg2">
                            <a:lumMod val="50000"/>
                          </a:schemeClr>
                        </a:solidFill>
                      </a:endParaRPr>
                    </a:p>
                  </a:txBody>
                  <a:tcPr/>
                </a:tc>
              </a:tr>
              <a:tr h="822960">
                <a:tc>
                  <a:txBody>
                    <a:bodyPr/>
                    <a:lstStyle/>
                    <a:p>
                      <a:r>
                        <a:rPr lang="zh-CN" altLang="en-US" sz="1600" dirty="0" smtClean="0">
                          <a:solidFill>
                            <a:schemeClr val="bg2">
                              <a:lumMod val="50000"/>
                            </a:schemeClr>
                          </a:solidFill>
                        </a:rPr>
                        <a:t>异常</a:t>
                      </a:r>
                      <a:endParaRPr lang="zh-CN" altLang="en-US" sz="1600" dirty="0">
                        <a:solidFill>
                          <a:schemeClr val="bg2">
                            <a:lumMod val="50000"/>
                          </a:schemeClr>
                        </a:solidFill>
                      </a:endParaRPr>
                    </a:p>
                  </a:txBody>
                  <a:tcPr/>
                </a:tc>
                <a:tc>
                  <a:txBody>
                    <a:bodyPr/>
                    <a:lstStyle/>
                    <a:p>
                      <a:r>
                        <a:rPr lang="zh-CN" altLang="en-US" sz="1600" dirty="0" smtClean="0">
                          <a:solidFill>
                            <a:schemeClr val="bg2">
                              <a:lumMod val="50000"/>
                            </a:schemeClr>
                          </a:solidFill>
                        </a:rPr>
                        <a:t>输入数据有值且正常</a:t>
                      </a:r>
                      <a:endParaRPr lang="zh-CN" altLang="en-US" sz="1600" dirty="0">
                        <a:solidFill>
                          <a:schemeClr val="bg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chemeClr val="bg2">
                              <a:lumMod val="50000"/>
                            </a:schemeClr>
                          </a:solidFill>
                        </a:rPr>
                        <a:t>总小区数小于实验局小区数</a:t>
                      </a:r>
                      <a:r>
                        <a:rPr lang="en-US" altLang="zh-CN" sz="1600" b="1" dirty="0" smtClean="0">
                          <a:solidFill>
                            <a:schemeClr val="bg2">
                              <a:lumMod val="50000"/>
                            </a:schemeClr>
                          </a:solidFill>
                        </a:rPr>
                        <a:t>/</a:t>
                      </a:r>
                      <a:r>
                        <a:rPr lang="zh-CN" altLang="en-US" sz="1600" b="1" dirty="0" smtClean="0">
                          <a:solidFill>
                            <a:schemeClr val="bg2">
                              <a:lumMod val="50000"/>
                            </a:schemeClr>
                          </a:solidFill>
                        </a:rPr>
                        <a:t>异常配置</a:t>
                      </a:r>
                      <a:r>
                        <a:rPr lang="en-US" altLang="zh-CN" sz="1600" b="1" dirty="0" smtClean="0">
                          <a:solidFill>
                            <a:schemeClr val="bg2">
                              <a:lumMod val="50000"/>
                            </a:schemeClr>
                          </a:solidFill>
                        </a:rPr>
                        <a:t>/</a:t>
                      </a:r>
                      <a:r>
                        <a:rPr lang="zh-CN" altLang="en-US" sz="1600" b="1" dirty="0" smtClean="0">
                          <a:solidFill>
                            <a:schemeClr val="bg2">
                              <a:lumMod val="50000"/>
                            </a:schemeClr>
                          </a:solidFill>
                        </a:rPr>
                        <a:t>不存在</a:t>
                      </a:r>
                    </a:p>
                    <a:p>
                      <a:endParaRPr lang="zh-CN" altLang="en-US" sz="1600" b="1" dirty="0">
                        <a:solidFill>
                          <a:schemeClr val="bg2">
                            <a:lumMod val="50000"/>
                          </a:schemeClr>
                        </a:solidFill>
                      </a:endParaRPr>
                    </a:p>
                  </a:txBody>
                  <a:tcPr/>
                </a:tc>
                <a:tc>
                  <a:txBody>
                    <a:bodyPr/>
                    <a:lstStyle/>
                    <a:p>
                      <a:r>
                        <a:rPr lang="zh-CN" altLang="en-US" sz="1600" dirty="0" smtClean="0">
                          <a:solidFill>
                            <a:schemeClr val="bg2">
                              <a:lumMod val="50000"/>
                            </a:schemeClr>
                          </a:solidFill>
                        </a:rPr>
                        <a:t>实验局小区按</a:t>
                      </a:r>
                      <a:r>
                        <a:rPr lang="en-US" altLang="zh-CN" sz="1600" dirty="0" smtClean="0">
                          <a:solidFill>
                            <a:schemeClr val="bg2">
                              <a:lumMod val="50000"/>
                            </a:schemeClr>
                          </a:solidFill>
                        </a:rPr>
                        <a:t>0</a:t>
                      </a:r>
                      <a:r>
                        <a:rPr lang="zh-CN" altLang="en-US" sz="1600" dirty="0" smtClean="0">
                          <a:solidFill>
                            <a:schemeClr val="bg2">
                              <a:lumMod val="50000"/>
                            </a:schemeClr>
                          </a:solidFill>
                        </a:rPr>
                        <a:t>计算结果</a:t>
                      </a:r>
                      <a:endParaRPr lang="zh-CN" altLang="en-US" sz="1600" dirty="0">
                        <a:solidFill>
                          <a:schemeClr val="bg2">
                            <a:lumMod val="50000"/>
                          </a:schemeClr>
                        </a:solidFill>
                      </a:endParaRPr>
                    </a:p>
                  </a:txBody>
                  <a:tcPr/>
                </a:tc>
              </a:tr>
              <a:tr h="600529">
                <a:tc>
                  <a:txBody>
                    <a:bodyPr/>
                    <a:lstStyle/>
                    <a:p>
                      <a:r>
                        <a:rPr lang="zh-CN" altLang="en-US" sz="1600" dirty="0" smtClean="0">
                          <a:solidFill>
                            <a:schemeClr val="bg2">
                              <a:lumMod val="50000"/>
                            </a:schemeClr>
                          </a:solidFill>
                        </a:rPr>
                        <a:t>异常</a:t>
                      </a:r>
                      <a:endParaRPr lang="zh-CN" altLang="en-US" sz="1600" dirty="0">
                        <a:solidFill>
                          <a:schemeClr val="bg2">
                            <a:lumMod val="50000"/>
                          </a:schemeClr>
                        </a:solidFill>
                      </a:endParaRPr>
                    </a:p>
                  </a:txBody>
                  <a:tcPr/>
                </a:tc>
                <a:tc>
                  <a:txBody>
                    <a:bodyPr/>
                    <a:lstStyle/>
                    <a:p>
                      <a:r>
                        <a:rPr lang="zh-CN" altLang="en-US" sz="1600" b="1" dirty="0" smtClean="0">
                          <a:solidFill>
                            <a:schemeClr val="bg2">
                              <a:lumMod val="50000"/>
                            </a:schemeClr>
                          </a:solidFill>
                        </a:rPr>
                        <a:t>输入数据中有异常数据</a:t>
                      </a:r>
                      <a:endParaRPr lang="zh-CN" altLang="en-US" sz="1600" b="1" dirty="0">
                        <a:solidFill>
                          <a:schemeClr val="bg2">
                            <a:lumMod val="50000"/>
                          </a:schemeClr>
                        </a:solidFill>
                      </a:endParaRPr>
                    </a:p>
                  </a:txBody>
                  <a:tcPr/>
                </a:tc>
                <a:tc>
                  <a:txBody>
                    <a:bodyPr/>
                    <a:lstStyle/>
                    <a:p>
                      <a:r>
                        <a:rPr lang="zh-CN" altLang="en-US" sz="1600" dirty="0" smtClean="0">
                          <a:solidFill>
                            <a:schemeClr val="bg2">
                              <a:lumMod val="50000"/>
                            </a:schemeClr>
                          </a:solidFill>
                        </a:rPr>
                        <a:t>总小区数大于等于实验局小区数</a:t>
                      </a:r>
                      <a:endParaRPr lang="zh-CN" altLang="en-US" sz="1600" dirty="0">
                        <a:solidFill>
                          <a:schemeClr val="bg2">
                            <a:lumMod val="50000"/>
                          </a:schemeClr>
                        </a:solidFill>
                      </a:endParaRPr>
                    </a:p>
                  </a:txBody>
                  <a:tcPr/>
                </a:tc>
                <a:tc>
                  <a:txBody>
                    <a:bodyPr/>
                    <a:lstStyle/>
                    <a:p>
                      <a:r>
                        <a:rPr lang="zh-CN" altLang="en-US" sz="1600" dirty="0" smtClean="0">
                          <a:solidFill>
                            <a:schemeClr val="bg2">
                              <a:lumMod val="50000"/>
                            </a:schemeClr>
                          </a:solidFill>
                        </a:rPr>
                        <a:t>预期结果跳过异常数据，并减去实验小区</a:t>
                      </a:r>
                      <a:endParaRPr lang="zh-CN" altLang="en-US" sz="1600" dirty="0">
                        <a:solidFill>
                          <a:schemeClr val="bg2">
                            <a:lumMod val="50000"/>
                          </a:schemeClr>
                        </a:solidFill>
                      </a:endParaRPr>
                    </a:p>
                  </a:txBody>
                  <a:tcPr/>
                </a:tc>
              </a:tr>
              <a:tr h="600529">
                <a:tc>
                  <a:txBody>
                    <a:bodyPr/>
                    <a:lstStyle/>
                    <a:p>
                      <a:r>
                        <a:rPr lang="zh-CN" altLang="en-US" sz="1600" dirty="0" smtClean="0">
                          <a:solidFill>
                            <a:schemeClr val="bg2">
                              <a:lumMod val="50000"/>
                            </a:schemeClr>
                          </a:solidFill>
                        </a:rPr>
                        <a:t>异常</a:t>
                      </a:r>
                      <a:endParaRPr lang="zh-CN" altLang="en-US" sz="1600" dirty="0">
                        <a:solidFill>
                          <a:schemeClr val="bg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chemeClr val="bg2">
                              <a:lumMod val="50000"/>
                            </a:schemeClr>
                          </a:solidFill>
                        </a:rPr>
                        <a:t>输入数据中有异常数据</a:t>
                      </a:r>
                    </a:p>
                    <a:p>
                      <a:endParaRPr lang="zh-CN" altLang="en-US" sz="1600" b="1" dirty="0">
                        <a:solidFill>
                          <a:schemeClr val="bg2">
                            <a:lumMod val="50000"/>
                          </a:schemeClr>
                        </a:solidFill>
                      </a:endParaRPr>
                    </a:p>
                  </a:txBody>
                  <a:tcPr/>
                </a:tc>
                <a:tc>
                  <a:txBody>
                    <a:bodyPr/>
                    <a:lstStyle/>
                    <a:p>
                      <a:r>
                        <a:rPr lang="zh-CN" altLang="en-US" sz="1600" dirty="0" smtClean="0">
                          <a:solidFill>
                            <a:schemeClr val="bg2">
                              <a:lumMod val="50000"/>
                            </a:schemeClr>
                          </a:solidFill>
                        </a:rPr>
                        <a:t>异常配置</a:t>
                      </a:r>
                      <a:endParaRPr lang="zh-CN" altLang="en-US" sz="1600" dirty="0">
                        <a:solidFill>
                          <a:schemeClr val="bg2">
                            <a:lumMod val="50000"/>
                          </a:schemeClr>
                        </a:solidFill>
                      </a:endParaRPr>
                    </a:p>
                  </a:txBody>
                  <a:tcPr/>
                </a:tc>
                <a:tc>
                  <a:txBody>
                    <a:bodyPr/>
                    <a:lstStyle/>
                    <a:p>
                      <a:r>
                        <a:rPr lang="zh-CN" altLang="en-US" sz="1600" dirty="0" smtClean="0">
                          <a:solidFill>
                            <a:schemeClr val="bg2">
                              <a:lumMod val="50000"/>
                            </a:schemeClr>
                          </a:solidFill>
                        </a:rPr>
                        <a:t>预期结果跳过异常数据，实验小区按</a:t>
                      </a:r>
                      <a:r>
                        <a:rPr lang="en-US" altLang="zh-CN" sz="1600" dirty="0" smtClean="0">
                          <a:solidFill>
                            <a:schemeClr val="bg2">
                              <a:lumMod val="50000"/>
                            </a:schemeClr>
                          </a:solidFill>
                        </a:rPr>
                        <a:t>0</a:t>
                      </a:r>
                      <a:r>
                        <a:rPr lang="zh-CN" altLang="en-US" sz="1600" dirty="0" smtClean="0">
                          <a:solidFill>
                            <a:schemeClr val="bg2">
                              <a:lumMod val="50000"/>
                            </a:schemeClr>
                          </a:solidFill>
                        </a:rPr>
                        <a:t>计算</a:t>
                      </a:r>
                      <a:endParaRPr lang="zh-CN" altLang="en-US" sz="1600" dirty="0">
                        <a:solidFill>
                          <a:schemeClr val="bg2">
                            <a:lumMod val="50000"/>
                          </a:schemeClr>
                        </a:solidFill>
                      </a:endParaRPr>
                    </a:p>
                  </a:txBody>
                  <a:tcPr/>
                </a:tc>
              </a:tr>
              <a:tr h="483689">
                <a:tc>
                  <a:txBody>
                    <a:bodyPr/>
                    <a:lstStyle/>
                    <a:p>
                      <a:r>
                        <a:rPr lang="zh-CN" altLang="en-US" sz="1600" dirty="0" smtClean="0">
                          <a:solidFill>
                            <a:schemeClr val="bg2">
                              <a:lumMod val="50000"/>
                            </a:schemeClr>
                          </a:solidFill>
                        </a:rPr>
                        <a:t>异常</a:t>
                      </a:r>
                      <a:endParaRPr lang="zh-CN" altLang="en-US" sz="1600" dirty="0">
                        <a:solidFill>
                          <a:schemeClr val="bg2">
                            <a:lumMod val="50000"/>
                          </a:schemeClr>
                        </a:solidFill>
                      </a:endParaRPr>
                    </a:p>
                  </a:txBody>
                  <a:tcPr/>
                </a:tc>
                <a:tc>
                  <a:txBody>
                    <a:bodyPr/>
                    <a:lstStyle/>
                    <a:p>
                      <a:r>
                        <a:rPr lang="zh-CN" altLang="en-US" sz="1600" b="1" dirty="0" smtClean="0">
                          <a:solidFill>
                            <a:schemeClr val="bg2">
                              <a:lumMod val="50000"/>
                            </a:schemeClr>
                          </a:solidFill>
                        </a:rPr>
                        <a:t>输入数据为空</a:t>
                      </a:r>
                      <a:endParaRPr lang="zh-CN" altLang="en-US" sz="1600" b="1" dirty="0">
                        <a:solidFill>
                          <a:schemeClr val="bg2">
                            <a:lumMod val="50000"/>
                          </a:schemeClr>
                        </a:solidFill>
                      </a:endParaRPr>
                    </a:p>
                  </a:txBody>
                  <a:tcPr/>
                </a:tc>
                <a:tc>
                  <a:txBody>
                    <a:bodyPr/>
                    <a:lstStyle/>
                    <a:p>
                      <a:r>
                        <a:rPr lang="zh-CN" altLang="en-US" sz="1600" dirty="0" smtClean="0">
                          <a:solidFill>
                            <a:schemeClr val="bg2">
                              <a:lumMod val="50000"/>
                            </a:schemeClr>
                          </a:solidFill>
                        </a:rPr>
                        <a:t>任意</a:t>
                      </a:r>
                      <a:endParaRPr lang="zh-CN" altLang="en-US" sz="1600" dirty="0">
                        <a:solidFill>
                          <a:schemeClr val="bg2">
                            <a:lumMod val="50000"/>
                          </a:schemeClr>
                        </a:solidFill>
                      </a:endParaRPr>
                    </a:p>
                  </a:txBody>
                  <a:tcPr/>
                </a:tc>
                <a:tc>
                  <a:txBody>
                    <a:bodyPr/>
                    <a:lstStyle/>
                    <a:p>
                      <a:r>
                        <a:rPr lang="zh-CN" altLang="en-US" sz="1600" dirty="0" smtClean="0">
                          <a:solidFill>
                            <a:schemeClr val="bg2">
                              <a:lumMod val="50000"/>
                            </a:schemeClr>
                          </a:solidFill>
                        </a:rPr>
                        <a:t>结果为零</a:t>
                      </a:r>
                      <a:endParaRPr lang="zh-CN" altLang="en-US" sz="1600" dirty="0">
                        <a:solidFill>
                          <a:schemeClr val="bg2">
                            <a:lumMod val="50000"/>
                          </a:schemeClr>
                        </a:solidFill>
                      </a:endParaRPr>
                    </a:p>
                  </a:txBody>
                  <a:tcPr/>
                </a:tc>
              </a:tr>
              <a:tr h="600529">
                <a:tc gridSpan="4">
                  <a:txBody>
                    <a:bodyPr/>
                    <a:lstStyle/>
                    <a:p>
                      <a:r>
                        <a:rPr lang="en-US" altLang="zh-CN" sz="1600" dirty="0" smtClean="0">
                          <a:solidFill>
                            <a:schemeClr val="bg2">
                              <a:lumMod val="50000"/>
                            </a:schemeClr>
                          </a:solidFill>
                        </a:rPr>
                        <a:t>… … …</a:t>
                      </a:r>
                      <a:endParaRPr lang="zh-CN" altLang="en-US" sz="1600" dirty="0">
                        <a:solidFill>
                          <a:schemeClr val="bg2">
                            <a:lumMod val="50000"/>
                          </a:schemeClr>
                        </a:solidFill>
                      </a:endParaRPr>
                    </a:p>
                  </a:txBody>
                  <a:tcPr/>
                </a:tc>
                <a:tc hMerge="1">
                  <a:txBody>
                    <a:bodyPr/>
                    <a:lstStyle/>
                    <a:p>
                      <a:endParaRPr lang="zh-CN" altLang="en-US" sz="1600" b="1" dirty="0">
                        <a:solidFill>
                          <a:schemeClr val="bg2">
                            <a:lumMod val="50000"/>
                          </a:schemeClr>
                        </a:solidFill>
                      </a:endParaRPr>
                    </a:p>
                  </a:txBody>
                  <a:tcPr/>
                </a:tc>
                <a:tc hMerge="1">
                  <a:txBody>
                    <a:bodyPr/>
                    <a:lstStyle/>
                    <a:p>
                      <a:endParaRPr lang="zh-CN" altLang="en-US" sz="1600" dirty="0">
                        <a:solidFill>
                          <a:schemeClr val="bg2">
                            <a:lumMod val="50000"/>
                          </a:schemeClr>
                        </a:solidFill>
                      </a:endParaRPr>
                    </a:p>
                  </a:txBody>
                  <a:tcPr/>
                </a:tc>
                <a:tc hMerge="1">
                  <a:txBody>
                    <a:bodyPr/>
                    <a:lstStyle/>
                    <a:p>
                      <a:endParaRPr lang="zh-CN" altLang="en-US" sz="1600" dirty="0">
                        <a:solidFill>
                          <a:schemeClr val="bg2">
                            <a:lumMod val="50000"/>
                          </a:schemeClr>
                        </a:solidFill>
                      </a:endParaRPr>
                    </a:p>
                  </a:txBody>
                  <a:tcPr/>
                </a:tc>
              </a:tr>
            </a:tbl>
          </a:graphicData>
        </a:graphic>
      </p:graphicFrame>
      <p:sp>
        <p:nvSpPr>
          <p:cNvPr id="14" name="TextBox 13"/>
          <p:cNvSpPr txBox="1"/>
          <p:nvPr/>
        </p:nvSpPr>
        <p:spPr>
          <a:xfrm>
            <a:off x="333375" y="1649969"/>
            <a:ext cx="1609726" cy="369332"/>
          </a:xfrm>
          <a:prstGeom prst="rect">
            <a:avLst/>
          </a:prstGeom>
          <a:noFill/>
        </p:spPr>
        <p:txBody>
          <a:bodyPr wrap="square" rtlCol="0">
            <a:spAutoFit/>
          </a:bodyPr>
          <a:lstStyle/>
          <a:p>
            <a:r>
              <a:rPr lang="zh-CN" altLang="en-US" dirty="0" smtClean="0">
                <a:solidFill>
                  <a:schemeClr val="bg2">
                    <a:lumMod val="50000"/>
                  </a:schemeClr>
                </a:solidFill>
              </a:rPr>
              <a:t>构造用例数据：</a:t>
            </a:r>
            <a:endParaRPr lang="zh-CN" alt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14300" y="152400"/>
            <a:ext cx="8516938" cy="963083"/>
          </a:xfrm>
        </p:spPr>
        <p:txBody>
          <a:bodyPr/>
          <a:lstStyle/>
          <a:p>
            <a:r>
              <a:rPr lang="en-US" altLang="zh-CN" b="1" dirty="0" smtClean="0"/>
              <a:t>License</a:t>
            </a:r>
            <a:r>
              <a:rPr lang="zh-CN" altLang="en-US" b="1" dirty="0" smtClean="0"/>
              <a:t>自动化测试用例</a:t>
            </a:r>
            <a:endParaRPr lang="zh-CN" altLang="en-US" b="1" dirty="0"/>
          </a:p>
        </p:txBody>
      </p:sp>
      <p:pic>
        <p:nvPicPr>
          <p:cNvPr id="11" name="图片 10" descr="用例时序图 (1).png"/>
          <p:cNvPicPr>
            <a:picLocks noChangeAspect="1"/>
          </p:cNvPicPr>
          <p:nvPr/>
        </p:nvPicPr>
        <p:blipFill>
          <a:blip r:embed="rId3" cstate="print"/>
          <a:stretch>
            <a:fillRect/>
          </a:stretch>
        </p:blipFill>
        <p:spPr>
          <a:xfrm>
            <a:off x="-4967" y="-145773"/>
            <a:ext cx="9537927" cy="724894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补充版本说明文档</a:t>
            </a:r>
          </a:p>
        </p:txBody>
      </p:sp>
      <p:sp>
        <p:nvSpPr>
          <p:cNvPr id="5" name="内容占位符 4"/>
          <p:cNvSpPr>
            <a:spLocks noGrp="1"/>
          </p:cNvSpPr>
          <p:nvPr>
            <p:ph idx="1"/>
          </p:nvPr>
        </p:nvSpPr>
        <p:spPr>
          <a:xfrm>
            <a:off x="333377" y="1257302"/>
            <a:ext cx="8124825" cy="4914900"/>
          </a:xfrm>
        </p:spPr>
        <p:txBody>
          <a:bodyPr/>
          <a:lstStyle/>
          <a:p>
            <a:r>
              <a:rPr lang="en-US" altLang="zh-CN" sz="2400" dirty="0" smtClean="0">
                <a:solidFill>
                  <a:schemeClr val="bg2">
                    <a:lumMod val="50000"/>
                  </a:schemeClr>
                </a:solidFill>
              </a:rPr>
              <a:t>1.	</a:t>
            </a:r>
            <a:r>
              <a:rPr lang="zh-CN" altLang="en-US" sz="2400" dirty="0" smtClean="0">
                <a:solidFill>
                  <a:schemeClr val="bg2">
                    <a:lumMod val="50000"/>
                  </a:schemeClr>
                </a:solidFill>
              </a:rPr>
              <a:t>符合规范</a:t>
            </a:r>
            <a:endParaRPr lang="en-US" altLang="zh-CN" sz="2400" dirty="0" smtClean="0">
              <a:solidFill>
                <a:schemeClr val="bg2">
                  <a:lumMod val="50000"/>
                </a:schemeClr>
              </a:solidFill>
            </a:endParaRPr>
          </a:p>
          <a:p>
            <a:pPr lvl="1">
              <a:buFont typeface="Arial" pitchFamily="34" charset="0"/>
              <a:buChar char="•"/>
            </a:pPr>
            <a:r>
              <a:rPr lang="zh-CN" altLang="en-US" sz="2200" dirty="0" smtClean="0">
                <a:solidFill>
                  <a:schemeClr val="bg2">
                    <a:lumMod val="50000"/>
                  </a:schemeClr>
                </a:solidFill>
              </a:rPr>
              <a:t>制式：根据特性支持的产品填写</a:t>
            </a:r>
            <a:endParaRPr lang="en-US" altLang="zh-CN" sz="2200" dirty="0" smtClean="0">
              <a:solidFill>
                <a:schemeClr val="bg2">
                  <a:lumMod val="50000"/>
                </a:schemeClr>
              </a:solidFill>
            </a:endParaRPr>
          </a:p>
          <a:p>
            <a:pPr lvl="1">
              <a:buFont typeface="Arial" pitchFamily="34" charset="0"/>
              <a:buChar char="•"/>
            </a:pPr>
            <a:r>
              <a:rPr lang="zh-CN" altLang="en-US" sz="2400" dirty="0" smtClean="0">
                <a:solidFill>
                  <a:schemeClr val="bg2">
                    <a:lumMod val="50000"/>
                  </a:schemeClr>
                </a:solidFill>
              </a:rPr>
              <a:t>编号：统一为需求编号</a:t>
            </a:r>
            <a:endParaRPr lang="en-US" altLang="zh-CN" sz="2400" dirty="0" smtClean="0">
              <a:solidFill>
                <a:schemeClr val="bg2">
                  <a:lumMod val="50000"/>
                </a:schemeClr>
              </a:solidFill>
            </a:endParaRPr>
          </a:p>
          <a:p>
            <a:r>
              <a:rPr lang="en-US" altLang="zh-CN" sz="2400" dirty="0" smtClean="0">
                <a:solidFill>
                  <a:schemeClr val="bg2">
                    <a:lumMod val="50000"/>
                  </a:schemeClr>
                </a:solidFill>
              </a:rPr>
              <a:t>	     … …</a:t>
            </a:r>
          </a:p>
          <a:p>
            <a:r>
              <a:rPr lang="en-US" altLang="zh-CN" sz="2400" dirty="0" smtClean="0">
                <a:solidFill>
                  <a:schemeClr val="bg2">
                    <a:lumMod val="50000"/>
                  </a:schemeClr>
                </a:solidFill>
              </a:rPr>
              <a:t>2.</a:t>
            </a:r>
            <a:r>
              <a:rPr lang="zh-CN" altLang="en-US" sz="2400" dirty="0" smtClean="0">
                <a:solidFill>
                  <a:schemeClr val="bg2">
                    <a:lumMod val="50000"/>
                  </a:schemeClr>
                </a:solidFill>
              </a:rPr>
              <a:t>   易于理解</a:t>
            </a:r>
            <a:endParaRPr lang="en-US" altLang="zh-CN" sz="2400" dirty="0" smtClean="0">
              <a:solidFill>
                <a:schemeClr val="bg2">
                  <a:lumMod val="50000"/>
                </a:schemeClr>
              </a:solidFill>
            </a:endParaRPr>
          </a:p>
          <a:p>
            <a:pPr lvl="1">
              <a:buFont typeface="Arial" pitchFamily="34" charset="0"/>
              <a:buChar char="•"/>
            </a:pPr>
            <a:r>
              <a:rPr lang="zh-CN" altLang="en-US" sz="2200" dirty="0" smtClean="0">
                <a:solidFill>
                  <a:schemeClr val="bg2">
                    <a:lumMod val="50000"/>
                  </a:schemeClr>
                </a:solidFill>
              </a:rPr>
              <a:t>站在用户的角度</a:t>
            </a:r>
            <a:endParaRPr lang="en-US" altLang="zh-CN" sz="2200" dirty="0" smtClean="0">
              <a:solidFill>
                <a:schemeClr val="bg2">
                  <a:lumMod val="50000"/>
                </a:schemeClr>
              </a:solidFill>
            </a:endParaRPr>
          </a:p>
          <a:p>
            <a:pPr lvl="1">
              <a:buFont typeface="Arial" pitchFamily="34" charset="0"/>
              <a:buChar char="•"/>
            </a:pPr>
            <a:r>
              <a:rPr lang="zh-CN" altLang="en-US" sz="2200" dirty="0" smtClean="0">
                <a:solidFill>
                  <a:schemeClr val="bg2">
                    <a:lumMod val="50000"/>
                  </a:schemeClr>
                </a:solidFill>
              </a:rPr>
              <a:t>减少研发术语的出现</a:t>
            </a:r>
            <a:endParaRPr lang="en-US" altLang="zh-CN" sz="2200" dirty="0" smtClean="0">
              <a:solidFill>
                <a:schemeClr val="bg2">
                  <a:lumMod val="50000"/>
                </a:schemeClr>
              </a:solidFill>
            </a:endParaRPr>
          </a:p>
          <a:p>
            <a:pPr lvl="1">
              <a:buFont typeface="Arial" pitchFamily="34" charset="0"/>
              <a:buChar char="•"/>
            </a:pPr>
            <a:r>
              <a:rPr lang="zh-CN" altLang="en-US" sz="2200" dirty="0" smtClean="0">
                <a:solidFill>
                  <a:schemeClr val="bg2">
                    <a:lumMod val="50000"/>
                  </a:schemeClr>
                </a:solidFill>
              </a:rPr>
              <a:t>对于专业术语需要解释清楚</a:t>
            </a:r>
            <a:endParaRPr lang="en-US" altLang="zh-CN" sz="2200" dirty="0" smtClean="0">
              <a:solidFill>
                <a:schemeClr val="bg2">
                  <a:lumMod val="50000"/>
                </a:schemeClr>
              </a:solidFill>
            </a:endParaRPr>
          </a:p>
          <a:p>
            <a:pPr lvl="1">
              <a:buNone/>
            </a:pPr>
            <a:r>
              <a:rPr lang="en-US" altLang="zh-CN" sz="2200" dirty="0" smtClean="0">
                <a:solidFill>
                  <a:schemeClr val="bg2">
                    <a:lumMod val="50000"/>
                  </a:schemeClr>
                </a:solidFill>
              </a:rPr>
              <a:t>      … …</a:t>
            </a:r>
          </a:p>
          <a:p>
            <a:r>
              <a:rPr lang="en-US" altLang="zh-CN" sz="2400" dirty="0" smtClean="0">
                <a:solidFill>
                  <a:schemeClr val="bg2">
                    <a:lumMod val="50000"/>
                  </a:schemeClr>
                </a:solidFill>
              </a:rPr>
              <a:t>       </a:t>
            </a:r>
            <a:endParaRPr lang="zh-CN" altLang="en-US" sz="2400"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9900" y="1943100"/>
            <a:ext cx="5334000" cy="2862322"/>
          </a:xfrm>
          <a:prstGeom prst="rect">
            <a:avLst/>
          </a:prstGeom>
          <a:noFill/>
        </p:spPr>
        <p:txBody>
          <a:bodyPr wrap="square" rtlCol="0">
            <a:spAutoFit/>
          </a:bodyPr>
          <a:lstStyle/>
          <a:p>
            <a:pPr marL="342900" indent="-342900"/>
            <a:r>
              <a:rPr lang="zh-CN" alt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一、试用期工作内容</a:t>
            </a:r>
            <a:endParaRPr lang="en-US" altLang="zh-CN"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342900" indent="-342900">
              <a:buAutoNum type="arabicPeriod"/>
            </a:pPr>
            <a:endParaRPr lang="en-US" altLang="zh-CN" sz="3600" b="1" dirty="0" smtClean="0">
              <a:ln w="18000">
                <a:solidFill>
                  <a:schemeClr val="accent2">
                    <a:satMod val="140000"/>
                  </a:schemeClr>
                </a:solidFill>
                <a:prstDash val="solid"/>
                <a:miter lim="800000"/>
              </a:ln>
              <a:solidFill>
                <a:schemeClr val="bg2">
                  <a:lumMod val="50000"/>
                </a:schemeClr>
              </a:solidFill>
              <a:effectLst>
                <a:outerShdw blurRad="60007" dist="310007" dir="7680000" sy="30000" kx="1300200" algn="ctr" rotWithShape="0">
                  <a:prstClr val="black">
                    <a:alpha val="32000"/>
                  </a:prstClr>
                </a:outerShdw>
              </a:effectLst>
            </a:endParaRPr>
          </a:p>
          <a:p>
            <a:pPr marL="342900" indent="-342900"/>
            <a:r>
              <a:rPr lang="zh-CN" altLang="en-US" sz="3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二、</a:t>
            </a:r>
            <a:r>
              <a:rPr lang="en-US" altLang="zh-CN" sz="3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License</a:t>
            </a:r>
            <a:r>
              <a:rPr lang="zh-CN" altLang="en-US" sz="3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鉴权与报表</a:t>
            </a:r>
            <a:endParaRPr lang="en-US" altLang="zh-CN" sz="3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342900" indent="-342900"/>
            <a:endParaRPr lang="en-US" altLang="zh-CN" sz="3600" b="1" dirty="0" smtClean="0">
              <a:ln w="18000">
                <a:solidFill>
                  <a:schemeClr val="accent2">
                    <a:satMod val="140000"/>
                  </a:schemeClr>
                </a:solidFill>
                <a:prstDash val="solid"/>
                <a:miter lim="800000"/>
              </a:ln>
              <a:solidFill>
                <a:schemeClr val="bg2">
                  <a:lumMod val="50000"/>
                </a:schemeClr>
              </a:solidFill>
              <a:effectLst>
                <a:outerShdw blurRad="60007" dist="310007" dir="7680000" sy="30000" kx="1300200" algn="ctr" rotWithShape="0">
                  <a:prstClr val="black">
                    <a:alpha val="32000"/>
                  </a:prstClr>
                </a:outerShdw>
              </a:effectLst>
            </a:endParaRPr>
          </a:p>
          <a:p>
            <a:pPr marL="342900" indent="-342900"/>
            <a:r>
              <a:rPr lang="zh-CN" altLang="en-US" sz="3600"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三、总结与展望</a:t>
            </a:r>
            <a:endParaRPr lang="zh-CN" altLang="en-US" sz="3600"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TextBox 3"/>
          <p:cNvSpPr txBox="1"/>
          <p:nvPr/>
        </p:nvSpPr>
        <p:spPr>
          <a:xfrm>
            <a:off x="1739900" y="787403"/>
            <a:ext cx="1282700" cy="584775"/>
          </a:xfrm>
          <a:prstGeom prst="rect">
            <a:avLst/>
          </a:prstGeom>
          <a:noFill/>
        </p:spPr>
        <p:txBody>
          <a:bodyPr wrap="square" rtlCol="0">
            <a:spAutoFit/>
          </a:bodyPr>
          <a:lstStyle/>
          <a:p>
            <a:r>
              <a:rPr lang="zh-CN" altLang="en-US" sz="3200" b="1" dirty="0" smtClean="0"/>
              <a:t>目录</a:t>
            </a:r>
            <a:endParaRPr lang="zh-CN" altLang="en-US"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b="1" dirty="0" smtClean="0"/>
              <a:t>四、总结与展望</a:t>
            </a:r>
            <a:endParaRPr lang="zh-CN" altLang="en-US" b="1" dirty="0"/>
          </a:p>
        </p:txBody>
      </p:sp>
      <p:graphicFrame>
        <p:nvGraphicFramePr>
          <p:cNvPr id="5" name="图示 4"/>
          <p:cNvGraphicFramePr/>
          <p:nvPr/>
        </p:nvGraphicFramePr>
        <p:xfrm>
          <a:off x="1181100" y="1418167"/>
          <a:ext cx="702310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073400" y="2908300"/>
            <a:ext cx="901700" cy="369332"/>
          </a:xfrm>
          <a:prstGeom prst="rect">
            <a:avLst/>
          </a:prstGeom>
          <a:noFill/>
        </p:spPr>
        <p:txBody>
          <a:bodyPr wrap="square" rtlCol="0">
            <a:spAutoFit/>
          </a:bodyPr>
          <a:lstStyle/>
          <a:p>
            <a:endParaRPr lang="zh-CN" altLang="en-US" dirty="0"/>
          </a:p>
        </p:txBody>
      </p:sp>
      <p:sp>
        <p:nvSpPr>
          <p:cNvPr id="7" name="内容占位符 7"/>
          <p:cNvSpPr>
            <a:spLocks noGrp="1"/>
          </p:cNvSpPr>
          <p:nvPr>
            <p:ph idx="1"/>
          </p:nvPr>
        </p:nvSpPr>
        <p:spPr>
          <a:xfrm>
            <a:off x="333375" y="948267"/>
            <a:ext cx="8491538" cy="469900"/>
          </a:xfrm>
        </p:spPr>
        <p:txBody>
          <a:bodyPr/>
          <a:lstStyle/>
          <a:p>
            <a:r>
              <a:rPr lang="zh-CN" altLang="en-US" b="1" dirty="0" smtClean="0"/>
              <a:t>阶段工作总结：</a:t>
            </a:r>
            <a:endParaRPr lang="en-US" altLang="zh-CN" b="1" dirty="0" smtClean="0"/>
          </a:p>
          <a:p>
            <a:pPr marL="457200" indent="-457200">
              <a:buAutoNum type="arabicPeriod"/>
            </a:pPr>
            <a:endParaRPr lang="en-US" altLang="zh-CN" b="1" dirty="0" smtClean="0"/>
          </a:p>
          <a:p>
            <a:pPr marL="457200" indent="-457200">
              <a:buAutoNum type="arabicPeriod"/>
            </a:pPr>
            <a:endParaRPr lang="en-US" altLang="zh-CN"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6" y="760943"/>
            <a:ext cx="2422525" cy="611716"/>
          </a:xfrm>
        </p:spPr>
        <p:txBody>
          <a:bodyPr/>
          <a:lstStyle/>
          <a:p>
            <a:r>
              <a:rPr lang="zh-CN" altLang="en-US" sz="2800" b="1" dirty="0" smtClean="0"/>
              <a:t>后续工作计划</a:t>
            </a:r>
            <a:endParaRPr lang="zh-CN" altLang="en-US" sz="2800" b="1" dirty="0"/>
          </a:p>
        </p:txBody>
      </p:sp>
      <p:sp>
        <p:nvSpPr>
          <p:cNvPr id="8" name="内容占位符 7"/>
          <p:cNvSpPr>
            <a:spLocks noGrp="1"/>
          </p:cNvSpPr>
          <p:nvPr>
            <p:ph idx="1"/>
          </p:nvPr>
        </p:nvSpPr>
        <p:spPr>
          <a:xfrm>
            <a:off x="358775" y="1600202"/>
            <a:ext cx="8491538" cy="469900"/>
          </a:xfrm>
        </p:spPr>
        <p:txBody>
          <a:bodyPr/>
          <a:lstStyle/>
          <a:p>
            <a:pPr marL="457200" indent="-457200">
              <a:buAutoNum type="arabicPeriod"/>
            </a:pPr>
            <a:endParaRPr lang="en-US" altLang="zh-CN" dirty="0" smtClean="0"/>
          </a:p>
          <a:p>
            <a:pPr marL="457200" indent="-457200">
              <a:buAutoNum type="arabicPeriod"/>
            </a:pPr>
            <a:endParaRPr lang="en-US" altLang="zh-CN" dirty="0" smtClean="0"/>
          </a:p>
        </p:txBody>
      </p:sp>
      <p:graphicFrame>
        <p:nvGraphicFramePr>
          <p:cNvPr id="9" name="图示 8"/>
          <p:cNvGraphicFramePr/>
          <p:nvPr/>
        </p:nvGraphicFramePr>
        <p:xfrm>
          <a:off x="574674" y="1372660"/>
          <a:ext cx="7578725" cy="4748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idx="4294967295"/>
          </p:nvPr>
        </p:nvSpPr>
        <p:spPr>
          <a:xfrm>
            <a:off x="2222500" y="552451"/>
            <a:ext cx="6921500" cy="958849"/>
          </a:xfrm>
        </p:spPr>
        <p:txBody>
          <a:bodyPr/>
          <a:lstStyle/>
          <a:p>
            <a:r>
              <a:rPr lang="zh-CN" dirty="0">
                <a:solidFill>
                  <a:srgbClr val="008FD4"/>
                </a:solidFill>
                <a:latin typeface="+mj-ea"/>
              </a:rPr>
              <a:t>目录</a:t>
            </a:r>
          </a:p>
        </p:txBody>
      </p:sp>
      <p:sp>
        <p:nvSpPr>
          <p:cNvPr id="4" name="Rectangle 3"/>
          <p:cNvSpPr txBox="1">
            <a:spLocks noChangeArrowheads="1"/>
          </p:cNvSpPr>
          <p:nvPr/>
        </p:nvSpPr>
        <p:spPr>
          <a:xfrm>
            <a:off x="2121238" y="1282505"/>
            <a:ext cx="7643812" cy="5518151"/>
          </a:xfrm>
          <a:prstGeom prst="rect">
            <a:avLst/>
          </a:prstGeom>
        </p:spPr>
        <p:txBody>
          <a:bodyPr/>
          <a:lstStyle/>
          <a:p>
            <a:pPr marL="514350" indent="-514350">
              <a:lnSpc>
                <a:spcPct val="150000"/>
              </a:lnSpc>
              <a:spcBef>
                <a:spcPct val="20000"/>
              </a:spcBef>
              <a:buFont typeface="Arial" pitchFamily="34" charset="0"/>
              <a:buBlip>
                <a:blip r:embed="rId2"/>
              </a:buBlip>
              <a:defRPr/>
            </a:pPr>
            <a:r>
              <a:rPr lang="zh-CN" altLang="en-US" sz="2000" b="1" dirty="0" smtClean="0">
                <a:solidFill>
                  <a:srgbClr val="008ED3"/>
                </a:solidFill>
              </a:rPr>
              <a:t>学习</a:t>
            </a:r>
            <a:r>
              <a:rPr lang="zh-CN" altLang="en-US" sz="2000" b="1" dirty="0" smtClean="0">
                <a:solidFill>
                  <a:srgbClr val="008ED3"/>
                </a:solidFill>
              </a:rPr>
              <a:t>工作总体介绍</a:t>
            </a:r>
            <a:endParaRPr lang="en-US" altLang="zh-CN" sz="2000" b="1" kern="0" dirty="0" smtClean="0">
              <a:solidFill>
                <a:srgbClr val="008ED3"/>
              </a:solidFill>
              <a:latin typeface="新宋体" pitchFamily="49" charset="-122"/>
              <a:ea typeface="新宋体" pitchFamily="49" charset="-122"/>
            </a:endParaRPr>
          </a:p>
          <a:p>
            <a:pPr marL="514350" indent="-514350">
              <a:lnSpc>
                <a:spcPct val="150000"/>
              </a:lnSpc>
              <a:spcBef>
                <a:spcPct val="20000"/>
              </a:spcBef>
              <a:buFont typeface="Arial" pitchFamily="34" charset="0"/>
              <a:buBlip>
                <a:blip r:embed="rId2"/>
              </a:buBlip>
              <a:defRPr/>
            </a:pPr>
            <a:r>
              <a:rPr lang="en-US" altLang="zh-CN" sz="2000" b="1" kern="0" dirty="0" smtClean="0">
                <a:solidFill>
                  <a:srgbClr val="008ED3"/>
                </a:solidFill>
                <a:latin typeface="新宋体" pitchFamily="49" charset="-122"/>
                <a:ea typeface="新宋体" pitchFamily="49" charset="-122"/>
              </a:rPr>
              <a:t>DCS</a:t>
            </a:r>
            <a:r>
              <a:rPr lang="zh-CN" altLang="en-US" sz="2000" b="1" kern="0" dirty="0" smtClean="0">
                <a:solidFill>
                  <a:srgbClr val="008ED3"/>
                </a:solidFill>
                <a:latin typeface="新宋体" pitchFamily="49" charset="-122"/>
                <a:ea typeface="新宋体" pitchFamily="49" charset="-122"/>
              </a:rPr>
              <a:t>模块功能介绍</a:t>
            </a:r>
            <a:endParaRPr lang="en-US" altLang="zh-CN" sz="2000" b="1" kern="0" dirty="0" smtClean="0">
              <a:solidFill>
                <a:srgbClr val="008ED3"/>
              </a:solidFill>
              <a:latin typeface="新宋体" pitchFamily="49" charset="-122"/>
              <a:ea typeface="新宋体" pitchFamily="49" charset="-122"/>
            </a:endParaRPr>
          </a:p>
          <a:p>
            <a:pPr marL="514350" indent="-514350">
              <a:lnSpc>
                <a:spcPct val="150000"/>
              </a:lnSpc>
              <a:spcBef>
                <a:spcPct val="20000"/>
              </a:spcBef>
              <a:buFont typeface="Arial" pitchFamily="34" charset="0"/>
              <a:buBlip>
                <a:blip r:embed="rId2"/>
              </a:buBlip>
              <a:defRPr/>
            </a:pPr>
            <a:r>
              <a:rPr lang="zh-CN" altLang="en-US" sz="2000" b="1" kern="0" dirty="0">
                <a:solidFill>
                  <a:srgbClr val="008ED3"/>
                </a:solidFill>
                <a:latin typeface="新宋体" pitchFamily="49" charset="-122"/>
                <a:ea typeface="新宋体" pitchFamily="49" charset="-122"/>
              </a:rPr>
              <a:t>模拟网</a:t>
            </a:r>
            <a:r>
              <a:rPr lang="zh-CN" altLang="en-US" sz="2000" b="1" kern="0" dirty="0" smtClean="0">
                <a:solidFill>
                  <a:srgbClr val="008ED3"/>
                </a:solidFill>
                <a:latin typeface="新宋体" pitchFamily="49" charset="-122"/>
                <a:ea typeface="新宋体" pitchFamily="49" charset="-122"/>
              </a:rPr>
              <a:t>元功能介绍</a:t>
            </a:r>
            <a:endParaRPr lang="en-US" altLang="zh-CN" sz="2000" b="1" kern="0" dirty="0" smtClean="0">
              <a:solidFill>
                <a:srgbClr val="008ED3"/>
              </a:solidFill>
              <a:latin typeface="新宋体" pitchFamily="49" charset="-122"/>
              <a:ea typeface="新宋体" pitchFamily="49" charset="-122"/>
            </a:endParaRPr>
          </a:p>
          <a:p>
            <a:pPr marL="514350" indent="-514350">
              <a:lnSpc>
                <a:spcPct val="150000"/>
              </a:lnSpc>
              <a:spcBef>
                <a:spcPct val="20000"/>
              </a:spcBef>
              <a:buFont typeface="Arial" pitchFamily="34" charset="0"/>
              <a:buBlip>
                <a:blip r:embed="rId2"/>
              </a:buBlip>
              <a:defRPr/>
            </a:pPr>
            <a:r>
              <a:rPr lang="zh-CN" altLang="en-US" sz="2000" b="1" kern="0" dirty="0" smtClean="0">
                <a:solidFill>
                  <a:srgbClr val="008ED3"/>
                </a:solidFill>
                <a:latin typeface="新宋体" pitchFamily="49" charset="-122"/>
                <a:ea typeface="新宋体" pitchFamily="49" charset="-122"/>
              </a:rPr>
              <a:t>总结与展望</a:t>
            </a:r>
            <a:endParaRPr lang="en-US" altLang="zh-CN" sz="2000" b="1" kern="0" dirty="0" smtClean="0">
              <a:solidFill>
                <a:srgbClr val="008ED3"/>
              </a:solidFill>
              <a:latin typeface="新宋体" pitchFamily="49" charset="-122"/>
              <a:ea typeface="新宋体" pitchFamily="49" charset="-122"/>
            </a:endParaRPr>
          </a:p>
          <a:p>
            <a:pPr marL="514350" indent="-514350">
              <a:lnSpc>
                <a:spcPct val="150000"/>
              </a:lnSpc>
              <a:spcBef>
                <a:spcPct val="20000"/>
              </a:spcBef>
              <a:buFont typeface="Arial" pitchFamily="34" charset="0"/>
              <a:buBlip>
                <a:blip r:embed="rId2"/>
              </a:buBlip>
              <a:defRPr/>
            </a:pPr>
            <a:endParaRPr lang="en-US" altLang="zh-CN" sz="2000" b="1" kern="0" dirty="0" smtClean="0">
              <a:solidFill>
                <a:srgbClr val="008ED3"/>
              </a:solidFill>
              <a:latin typeface="新宋体" pitchFamily="49" charset="-122"/>
              <a:ea typeface="新宋体" pitchFamily="49" charset="-122"/>
            </a:endParaRPr>
          </a:p>
        </p:txBody>
      </p:sp>
    </p:spTree>
    <p:extLst>
      <p:ext uri="{BB962C8B-B14F-4D97-AF65-F5344CB8AC3E}">
        <p14:creationId xmlns:p14="http://schemas.microsoft.com/office/powerpoint/2010/main" val="1847174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8"/>
          <p:cNvGrpSpPr/>
          <p:nvPr/>
        </p:nvGrpSpPr>
        <p:grpSpPr>
          <a:xfrm>
            <a:off x="229579" y="226184"/>
            <a:ext cx="8509478" cy="813403"/>
            <a:chOff x="370685" y="1048028"/>
            <a:chExt cx="8509478" cy="716707"/>
          </a:xfrm>
        </p:grpSpPr>
        <p:grpSp>
          <p:nvGrpSpPr>
            <p:cNvPr id="3" name="组合 11"/>
            <p:cNvGrpSpPr/>
            <p:nvPr/>
          </p:nvGrpSpPr>
          <p:grpSpPr>
            <a:xfrm>
              <a:off x="1201675" y="1087149"/>
              <a:ext cx="7678488" cy="611435"/>
              <a:chOff x="1531430" y="78020"/>
              <a:chExt cx="7678488" cy="611435"/>
            </a:xfrm>
          </p:grpSpPr>
          <p:sp>
            <p:nvSpPr>
              <p:cNvPr id="10" name="同侧圆角矩形 9"/>
              <p:cNvSpPr/>
              <p:nvPr/>
            </p:nvSpPr>
            <p:spPr>
              <a:xfrm rot="5400000">
                <a:off x="5064956" y="-3455506"/>
                <a:ext cx="611435" cy="7678488"/>
              </a:xfrm>
              <a:prstGeom prst="round2SameRect">
                <a:avLst/>
              </a:prstGeom>
              <a:solidFill>
                <a:srgbClr val="61CCF0">
                  <a:alpha val="90000"/>
                  <a:tint val="40000"/>
                  <a:hueOff val="0"/>
                  <a:satOff val="0"/>
                  <a:lumOff val="0"/>
                  <a:alphaOff val="0"/>
                </a:srgbClr>
              </a:solidFill>
              <a:ln w="25400" cap="flat" cmpd="sng" algn="ctr">
                <a:solidFill>
                  <a:srgbClr val="61CCF0">
                    <a:alpha val="90000"/>
                    <a:tint val="40000"/>
                    <a:hueOff val="0"/>
                    <a:satOff val="0"/>
                    <a:lumOff val="0"/>
                    <a:alphaOff val="0"/>
                  </a:srgbClr>
                </a:solidFill>
                <a:prstDash val="solid"/>
              </a:ln>
              <a:effectLst/>
            </p:spPr>
            <p:txBody>
              <a:bodyPr/>
              <a:lstStyle/>
              <a:p>
                <a:endParaRPr lang="zh-CN" altLang="en-US" dirty="0">
                  <a:solidFill>
                    <a:srgbClr val="008ED3"/>
                  </a:solidFill>
                </a:endParaRPr>
              </a:p>
            </p:txBody>
          </p:sp>
          <p:sp>
            <p:nvSpPr>
              <p:cNvPr id="11" name="同侧圆角矩形 4"/>
              <p:cNvSpPr/>
              <p:nvPr/>
            </p:nvSpPr>
            <p:spPr>
              <a:xfrm>
                <a:off x="1531430" y="107867"/>
                <a:ext cx="3871592" cy="551738"/>
              </a:xfrm>
              <a:prstGeom prst="rect">
                <a:avLst/>
              </a:prstGeom>
              <a:noFill/>
              <a:ln>
                <a:noFill/>
              </a:ln>
              <a:effectLst/>
            </p:spPr>
            <p:txBody>
              <a:bodyPr spcFirstLastPara="0" vert="horz" wrap="square" lIns="247650" tIns="123825" rIns="247650" bIns="123825" numCol="1" spcCol="1270" anchor="ctr" anchorCtr="0">
                <a:noAutofit/>
              </a:bodyPr>
              <a:lstStyle/>
              <a:p>
                <a:pPr marL="285750" lvl="1" indent="-285750" defTabSz="1244600" fontAlgn="auto">
                  <a:lnSpc>
                    <a:spcPct val="90000"/>
                  </a:lnSpc>
                  <a:spcAft>
                    <a:spcPct val="15000"/>
                  </a:spcAft>
                  <a:defRPr/>
                </a:pPr>
                <a:r>
                  <a:rPr lang="en-US" altLang="zh-CN" sz="2800" dirty="0" smtClean="0">
                    <a:solidFill>
                      <a:srgbClr val="008ED3">
                        <a:hueOff val="0"/>
                        <a:satOff val="0"/>
                        <a:lumOff val="0"/>
                        <a:alphaOff val="0"/>
                      </a:srgbClr>
                    </a:solidFill>
                    <a:latin typeface="微软雅黑"/>
                    <a:ea typeface="微软雅黑"/>
                  </a:rPr>
                  <a:t>  </a:t>
                </a:r>
                <a:endParaRPr lang="zh-CN" altLang="en-US" sz="2800" dirty="0">
                  <a:solidFill>
                    <a:srgbClr val="008ED3">
                      <a:hueOff val="0"/>
                      <a:satOff val="0"/>
                      <a:lumOff val="0"/>
                      <a:alphaOff val="0"/>
                    </a:srgbClr>
                  </a:solidFill>
                  <a:latin typeface="微软雅黑"/>
                  <a:ea typeface="微软雅黑"/>
                </a:endParaRPr>
              </a:p>
            </p:txBody>
          </p:sp>
        </p:grpSp>
        <p:grpSp>
          <p:nvGrpSpPr>
            <p:cNvPr id="4" name="组合 12"/>
            <p:cNvGrpSpPr/>
            <p:nvPr/>
          </p:nvGrpSpPr>
          <p:grpSpPr>
            <a:xfrm>
              <a:off x="370685" y="1048028"/>
              <a:ext cx="830990" cy="716707"/>
              <a:chOff x="700440" y="38899"/>
              <a:chExt cx="830990" cy="716707"/>
            </a:xfrm>
          </p:grpSpPr>
          <p:sp>
            <p:nvSpPr>
              <p:cNvPr id="8" name="圆角矩形 7"/>
              <p:cNvSpPr/>
              <p:nvPr/>
            </p:nvSpPr>
            <p:spPr>
              <a:xfrm>
                <a:off x="700440" y="38899"/>
                <a:ext cx="830990" cy="716707"/>
              </a:xfrm>
              <a:prstGeom prst="roundRect">
                <a:avLst/>
              </a:prstGeom>
              <a:solidFill>
                <a:srgbClr val="61CCF0">
                  <a:hueOff val="0"/>
                  <a:satOff val="0"/>
                  <a:lumOff val="0"/>
                  <a:alphaOff val="0"/>
                </a:srgbClr>
              </a:solidFill>
              <a:ln w="25400" cap="flat" cmpd="sng" algn="ctr">
                <a:solidFill>
                  <a:srgbClr val="FFFFFF">
                    <a:hueOff val="0"/>
                    <a:satOff val="0"/>
                    <a:lumOff val="0"/>
                    <a:alphaOff val="0"/>
                  </a:srgbClr>
                </a:solidFill>
                <a:prstDash val="solid"/>
              </a:ln>
              <a:effectLst/>
            </p:spPr>
            <p:txBody>
              <a:bodyPr anchor="ctr"/>
              <a:lstStyle/>
              <a:p>
                <a:pPr algn="ctr"/>
                <a:r>
                  <a:rPr lang="zh-CN" altLang="en-US" sz="2400" b="1" dirty="0">
                    <a:solidFill>
                      <a:srgbClr val="58595B">
                        <a:lumMod val="50000"/>
                      </a:srgbClr>
                    </a:solidFill>
                    <a:latin typeface="宋体" pitchFamily="2" charset="-122"/>
                  </a:rPr>
                  <a:t>一</a:t>
                </a:r>
                <a:endParaRPr lang="zh-CN" altLang="en-US" sz="2400" b="1" dirty="0" smtClean="0">
                  <a:solidFill>
                    <a:srgbClr val="58595B">
                      <a:lumMod val="50000"/>
                    </a:srgbClr>
                  </a:solidFill>
                  <a:latin typeface="宋体" pitchFamily="2" charset="-122"/>
                </a:endParaRPr>
              </a:p>
            </p:txBody>
          </p:sp>
          <p:sp>
            <p:nvSpPr>
              <p:cNvPr id="9" name="圆角矩形 6"/>
              <p:cNvSpPr/>
              <p:nvPr/>
            </p:nvSpPr>
            <p:spPr>
              <a:xfrm>
                <a:off x="700440" y="38899"/>
                <a:ext cx="793679" cy="620706"/>
              </a:xfrm>
              <a:prstGeom prst="rect">
                <a:avLst/>
              </a:prstGeom>
              <a:noFill/>
              <a:ln>
                <a:noFill/>
              </a:ln>
              <a:effectLst/>
            </p:spPr>
            <p:txBody>
              <a:bodyPr spcFirstLastPara="0" vert="horz" wrap="square" lIns="106680" tIns="53340" rIns="106680" bIns="53340" numCol="1" spcCol="1270" anchor="ctr" anchorCtr="0">
                <a:noAutofit/>
              </a:bodyPr>
              <a:lstStyle/>
              <a:p>
                <a:pPr algn="ctr" defTabSz="1244600" fontAlgn="auto">
                  <a:lnSpc>
                    <a:spcPct val="90000"/>
                  </a:lnSpc>
                  <a:spcAft>
                    <a:spcPct val="35000"/>
                  </a:spcAft>
                  <a:buFontTx/>
                  <a:buNone/>
                  <a:defRPr/>
                </a:pPr>
                <a:endParaRPr lang="zh-CN" altLang="en-US" sz="2800" dirty="0">
                  <a:solidFill>
                    <a:srgbClr val="FFFFFF"/>
                  </a:solidFill>
                  <a:latin typeface="微软雅黑"/>
                  <a:ea typeface="微软雅黑"/>
                </a:endParaRPr>
              </a:p>
            </p:txBody>
          </p:sp>
        </p:grpSp>
      </p:grpSp>
      <p:sp>
        <p:nvSpPr>
          <p:cNvPr id="12" name="矩形 11"/>
          <p:cNvSpPr/>
          <p:nvPr/>
        </p:nvSpPr>
        <p:spPr>
          <a:xfrm>
            <a:off x="1285011" y="402052"/>
            <a:ext cx="5106267" cy="461665"/>
          </a:xfrm>
          <a:prstGeom prst="rect">
            <a:avLst/>
          </a:prstGeom>
        </p:spPr>
        <p:txBody>
          <a:bodyPr wrap="square">
            <a:spAutoFit/>
          </a:bodyPr>
          <a:lstStyle/>
          <a:p>
            <a:r>
              <a:rPr lang="zh-CN" altLang="en-US" sz="2400" b="1" dirty="0" smtClean="0">
                <a:solidFill>
                  <a:srgbClr val="008ED3"/>
                </a:solidFill>
              </a:rPr>
              <a:t>学习工作总体介绍</a:t>
            </a:r>
            <a:endParaRPr lang="zh-CN" altLang="en-US" sz="2400" b="1" dirty="0">
              <a:solidFill>
                <a:srgbClr val="008ED3"/>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1685573094"/>
              </p:ext>
            </p:extLst>
          </p:nvPr>
        </p:nvGraphicFramePr>
        <p:xfrm>
          <a:off x="466725" y="1206500"/>
          <a:ext cx="8272332" cy="5181610"/>
        </p:xfrm>
        <a:graphic>
          <a:graphicData uri="http://schemas.openxmlformats.org/drawingml/2006/table">
            <a:tbl>
              <a:tblPr/>
              <a:tblGrid>
                <a:gridCol w="924335"/>
                <a:gridCol w="4546982"/>
                <a:gridCol w="2801015"/>
              </a:tblGrid>
              <a:tr h="370115">
                <a:tc>
                  <a:txBody>
                    <a:bodyPr/>
                    <a:lstStyle/>
                    <a:p>
                      <a:pPr algn="ctr" fontAlgn="ctr"/>
                      <a:r>
                        <a:rPr lang="zh-CN" altLang="en-US" sz="1200" b="1" i="0" u="none" strike="noStrike" dirty="0">
                          <a:latin typeface="微软雅黑"/>
                        </a:rPr>
                        <a:t>主题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200" b="1" i="0" u="none" strike="noStrike">
                          <a:latin typeface="微软雅黑"/>
                        </a:rPr>
                        <a:t>工作或培训内容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200" b="1" i="0" u="none" strike="noStrike" dirty="0" smtClean="0">
                          <a:latin typeface="微软雅黑"/>
                        </a:rPr>
                        <a:t>时间</a:t>
                      </a:r>
                      <a:endParaRPr lang="zh-CN" altLang="en-US" sz="1200" b="1" i="0" u="none" strike="noStrike" dirty="0">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70115">
                <a:tc rowSpan="3">
                  <a:txBody>
                    <a:bodyPr/>
                    <a:lstStyle/>
                    <a:p>
                      <a:pPr algn="ctr" fontAlgn="ctr"/>
                      <a:r>
                        <a:rPr lang="zh-CN" altLang="en-US" sz="1200" b="0" i="0" u="none" strike="noStrike">
                          <a:latin typeface="宋体"/>
                        </a:rPr>
                        <a:t>培训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en-US" altLang="zh-CN" sz="1200" b="0" i="0" u="none" strike="noStrike" dirty="0" smtClean="0">
                          <a:latin typeface="宋体"/>
                        </a:rPr>
                        <a:t> </a:t>
                      </a:r>
                      <a:endParaRPr lang="en-US" altLang="zh-CN" sz="1200" b="0" i="0" u="none" strike="noStrike" dirty="0">
                        <a:latin typeface="宋体"/>
                      </a:endParaRPr>
                    </a:p>
                    <a:p>
                      <a:pPr algn="l" fontAlgn="ctr"/>
                      <a:r>
                        <a:rPr lang="zh-CN" altLang="en-US" sz="1200" b="0" i="0" u="none" strike="noStrike" dirty="0">
                          <a:latin typeface="宋体"/>
                        </a:rPr>
                        <a:t> 一级</a:t>
                      </a:r>
                      <a:r>
                        <a:rPr lang="zh-CN" altLang="en-US" sz="1200" b="0" i="0" u="none" strike="noStrike" dirty="0" smtClean="0">
                          <a:latin typeface="宋体"/>
                        </a:rPr>
                        <a:t>培训（了解公司的规章制度和企业文化）</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1200" b="0" i="0" u="none" strike="noStrike" dirty="0">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0115">
                <a:tc vMerge="1">
                  <a:txBody>
                    <a:bodyPr/>
                    <a:lstStyle/>
                    <a:p>
                      <a:endParaRPr lang="zh-CN" altLang="en-US"/>
                    </a:p>
                  </a:txBody>
                  <a:tcPr/>
                </a:tc>
                <a:tc>
                  <a:txBody>
                    <a:bodyPr/>
                    <a:lstStyle/>
                    <a:p>
                      <a:pPr algn="l" fontAlgn="ctr"/>
                      <a:endParaRPr lang="en-US" altLang="zh-CN" sz="1200" b="0" i="0" u="none" strike="noStrike" dirty="0">
                        <a:latin typeface="宋体"/>
                      </a:endParaRPr>
                    </a:p>
                    <a:p>
                      <a:pPr algn="l" fontAlgn="ctr"/>
                      <a:r>
                        <a:rPr lang="zh-CN" altLang="en-US" sz="1200" b="0" i="0" u="none" strike="noStrike" dirty="0">
                          <a:latin typeface="宋体"/>
                        </a:rPr>
                        <a:t> 二级</a:t>
                      </a:r>
                      <a:r>
                        <a:rPr lang="zh-CN" altLang="en-US" sz="1200" b="0" i="0" u="none" strike="noStrike" dirty="0" smtClean="0">
                          <a:latin typeface="宋体"/>
                        </a:rPr>
                        <a:t>培训（了解无线院组织架构和</a:t>
                      </a:r>
                      <a:r>
                        <a:rPr lang="en-US" altLang="zh-CN" sz="1200" b="0" i="0" u="none" strike="noStrike" dirty="0" smtClean="0">
                          <a:latin typeface="宋体"/>
                        </a:rPr>
                        <a:t>4G</a:t>
                      </a:r>
                      <a:r>
                        <a:rPr lang="zh-CN" altLang="en-US" sz="1200" b="0" i="0" u="none" strike="noStrike" dirty="0" smtClean="0">
                          <a:latin typeface="宋体"/>
                        </a:rPr>
                        <a:t>网络组织架构）</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zh-CN" altLang="en-US" sz="1200" b="0" i="0" u="none" strike="noStrike" dirty="0">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0115">
                <a:tc vMerge="1">
                  <a:txBody>
                    <a:bodyPr/>
                    <a:lstStyle/>
                    <a:p>
                      <a:endParaRPr lang="zh-CN" altLang="en-US"/>
                    </a:p>
                  </a:txBody>
                  <a:tcPr/>
                </a:tc>
                <a:tc>
                  <a:txBody>
                    <a:bodyPr/>
                    <a:lstStyle/>
                    <a:p>
                      <a:pPr algn="l" fontAlgn="ctr"/>
                      <a:endParaRPr lang="en-US" altLang="zh-CN" sz="1200" b="0" i="0" u="none" strike="noStrike" dirty="0">
                        <a:latin typeface="宋体"/>
                      </a:endParaRPr>
                    </a:p>
                    <a:p>
                      <a:pPr algn="l" fontAlgn="ctr"/>
                      <a:r>
                        <a:rPr lang="zh-CN" altLang="en-US" sz="1200" b="0" i="0" u="none" strike="noStrike" dirty="0">
                          <a:latin typeface="宋体"/>
                        </a:rPr>
                        <a:t> </a:t>
                      </a:r>
                      <a:r>
                        <a:rPr lang="zh-CN" altLang="en-US" sz="1200" b="0" i="0" u="none" strike="noStrike" dirty="0" smtClean="0">
                          <a:latin typeface="宋体"/>
                        </a:rPr>
                        <a:t>三级培训（金字塔原理导读，</a:t>
                      </a:r>
                      <a:r>
                        <a:rPr lang="en-US" altLang="zh-CN" sz="1200" b="0" i="0" u="none" strike="noStrike" dirty="0" err="1" smtClean="0">
                          <a:latin typeface="宋体"/>
                        </a:rPr>
                        <a:t>CleanCode</a:t>
                      </a:r>
                      <a:r>
                        <a:rPr lang="zh-CN" altLang="en-US" sz="1200" b="0" i="0" u="none" strike="noStrike" dirty="0" smtClean="0">
                          <a:latin typeface="宋体"/>
                        </a:rPr>
                        <a:t>培训，</a:t>
                      </a:r>
                      <a:r>
                        <a:rPr lang="en-US" altLang="zh-CN" sz="1200" b="0" i="0" u="none" strike="noStrike" dirty="0" smtClean="0">
                          <a:latin typeface="宋体"/>
                        </a:rPr>
                        <a:t>RF</a:t>
                      </a:r>
                      <a:r>
                        <a:rPr lang="zh-CN" altLang="en-US" sz="1200" b="0" i="0" u="none" strike="noStrike" dirty="0" smtClean="0">
                          <a:latin typeface="宋体"/>
                        </a:rPr>
                        <a:t>用例流程）</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ctr"/>
                      <a:r>
                        <a:rPr lang="en-US" sz="1200" b="0" i="0" u="none" strike="noStrike" dirty="0">
                          <a:latin typeface="宋体"/>
                        </a:rPr>
                        <a:t> </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70115">
                <a:tc rowSpan="2">
                  <a:txBody>
                    <a:bodyPr/>
                    <a:lstStyle/>
                    <a:p>
                      <a:pPr algn="ctr" fontAlgn="ctr"/>
                      <a:r>
                        <a:rPr lang="zh-CN" altLang="en-US" sz="1200" b="0" i="0" u="none" strike="noStrike" dirty="0" smtClean="0">
                          <a:latin typeface="宋体"/>
                        </a:rPr>
                        <a:t>环境搭建</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ctr"/>
                      <a:r>
                        <a:rPr lang="en-US" altLang="zh-CN" sz="1200" b="0" i="0" u="none" strike="noStrike" dirty="0" smtClean="0">
                          <a:latin typeface="宋体"/>
                        </a:rPr>
                        <a:t> </a:t>
                      </a:r>
                      <a:endParaRPr lang="en-US" altLang="zh-CN" sz="1200" b="0" i="0" u="none" strike="noStrike" dirty="0">
                        <a:latin typeface="宋体"/>
                      </a:endParaRPr>
                    </a:p>
                    <a:p>
                      <a:pPr algn="l" fontAlgn="ctr"/>
                      <a:r>
                        <a:rPr lang="zh-CN" altLang="en-US" sz="1200" b="0" i="0" u="none" strike="noStrike" dirty="0">
                          <a:latin typeface="宋体"/>
                        </a:rPr>
                        <a:t> </a:t>
                      </a:r>
                      <a:r>
                        <a:rPr lang="en-US" altLang="zh-CN" sz="1200" b="0" i="0" u="none" strike="noStrike" dirty="0" smtClean="0">
                          <a:latin typeface="宋体"/>
                        </a:rPr>
                        <a:t>CI</a:t>
                      </a:r>
                      <a:r>
                        <a:rPr lang="zh-CN" altLang="en-US" sz="1200" b="0" i="0" u="none" strike="noStrike" dirty="0" smtClean="0">
                          <a:latin typeface="宋体"/>
                        </a:rPr>
                        <a:t>环境搭建，安装</a:t>
                      </a:r>
                      <a:r>
                        <a:rPr lang="en-US" altLang="zh-CN" sz="1200" b="0" i="0" u="none" strike="noStrike" dirty="0" smtClean="0">
                          <a:latin typeface="宋体"/>
                        </a:rPr>
                        <a:t>UT</a:t>
                      </a:r>
                      <a:r>
                        <a:rPr lang="zh-CN" altLang="en-US" sz="1200" b="0" i="0" u="none" strike="noStrike" dirty="0" smtClean="0">
                          <a:latin typeface="宋体"/>
                        </a:rPr>
                        <a:t>，</a:t>
                      </a:r>
                      <a:r>
                        <a:rPr lang="en-US" altLang="zh-CN" sz="1200" b="0" i="0" u="none" strike="noStrike" dirty="0" err="1" smtClean="0">
                          <a:latin typeface="宋体"/>
                        </a:rPr>
                        <a:t>FindBugs,Sonar</a:t>
                      </a:r>
                      <a:r>
                        <a:rPr lang="zh-CN" altLang="en-US" sz="1200" b="0" i="0" u="none" strike="noStrike" dirty="0" smtClean="0">
                          <a:latin typeface="宋体"/>
                        </a:rPr>
                        <a:t>插件</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ctr"/>
                      <a:r>
                        <a:rPr lang="zh-CN" altLang="en-US" sz="1200" b="0" i="0" u="none" strike="noStrike" dirty="0">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70115">
                <a:tc vMerge="1">
                  <a:txBody>
                    <a:bodyPr/>
                    <a:lstStyle/>
                    <a:p>
                      <a:endParaRPr lang="zh-CN" altLang="en-US"/>
                    </a:p>
                  </a:txBody>
                  <a:tcPr/>
                </a:tc>
                <a:tc>
                  <a:txBody>
                    <a:bodyPr/>
                    <a:lstStyle/>
                    <a:p>
                      <a:pPr algn="l" fontAlgn="ctr"/>
                      <a:endParaRPr lang="en-US" altLang="zh-CN" sz="1200" b="0" i="0" u="none" strike="noStrike" dirty="0">
                        <a:latin typeface="宋体"/>
                      </a:endParaRPr>
                    </a:p>
                    <a:p>
                      <a:pPr algn="l" fontAlgn="ctr"/>
                      <a:r>
                        <a:rPr lang="en-US" sz="1200" b="0" i="0" u="none" strike="noStrike" dirty="0">
                          <a:latin typeface="宋体"/>
                        </a:rPr>
                        <a:t> </a:t>
                      </a:r>
                      <a:r>
                        <a:rPr lang="en-US" sz="1200" b="0" i="0" u="none" strike="noStrike" dirty="0" smtClean="0">
                          <a:latin typeface="宋体"/>
                        </a:rPr>
                        <a:t>RF</a:t>
                      </a:r>
                      <a:r>
                        <a:rPr lang="zh-CN" altLang="en-US" sz="1200" b="0" i="0" u="none" strike="noStrike" dirty="0" smtClean="0">
                          <a:latin typeface="宋体"/>
                        </a:rPr>
                        <a:t>环境搭建，学习</a:t>
                      </a:r>
                      <a:r>
                        <a:rPr lang="en-US" altLang="zh-CN" sz="1200" b="0" i="0" u="none" strike="noStrike" dirty="0" smtClean="0">
                          <a:latin typeface="宋体"/>
                        </a:rPr>
                        <a:t>Python</a:t>
                      </a:r>
                      <a:r>
                        <a:rPr lang="zh-CN" altLang="en-US" sz="1200" b="0" i="0" u="none" strike="noStrike" dirty="0" smtClean="0">
                          <a:latin typeface="宋体"/>
                        </a:rPr>
                        <a:t>语言以及用例编写</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ctr"/>
                      <a:r>
                        <a:rPr lang="zh-CN" altLang="en-US" sz="1200" b="0" i="0" u="none" strike="noStrike" dirty="0">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70115">
                <a:tc rowSpan="8">
                  <a:txBody>
                    <a:bodyPr/>
                    <a:lstStyle/>
                    <a:p>
                      <a:pPr algn="ctr" fontAlgn="ct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rowSpan="2">
                  <a:txBody>
                    <a:bodyPr/>
                    <a:lstStyle/>
                    <a:p>
                      <a:pPr algn="l" fontAlgn="ctr"/>
                      <a:endParaRPr lang="en-US" altLang="zh-CN" sz="1200" b="0" i="0" u="none" strike="noStrike" dirty="0">
                        <a:latin typeface="宋体"/>
                      </a:endParaRPr>
                    </a:p>
                    <a:p>
                      <a:pPr algn="l" fontAlgn="ctr"/>
                      <a:r>
                        <a:rPr lang="zh-CN" altLang="en-US" sz="1200" b="0" i="0" u="none" strike="noStrike" dirty="0">
                          <a:latin typeface="宋体"/>
                        </a:rPr>
                        <a:t> 了解</a:t>
                      </a:r>
                      <a:r>
                        <a:rPr lang="en-US" altLang="zh-CN" sz="1200" b="0" i="0" u="none" strike="noStrike" dirty="0">
                          <a:latin typeface="宋体"/>
                        </a:rPr>
                        <a:t>UDA</a:t>
                      </a:r>
                      <a:r>
                        <a:rPr lang="zh-CN" altLang="en-US" sz="1200" b="0" i="0" u="none" strike="noStrike" dirty="0">
                          <a:latin typeface="宋体"/>
                        </a:rPr>
                        <a:t>框架，掌握统计类数据解码流程；</a:t>
                      </a:r>
                    </a:p>
                    <a:p>
                      <a:pPr algn="l" fontAlgn="ctr"/>
                      <a:r>
                        <a:rPr lang="en-US" sz="1200" b="0" i="0" u="none" strike="noStrike" dirty="0">
                          <a:latin typeface="宋体"/>
                        </a:rPr>
                        <a:t> MySQL</a:t>
                      </a:r>
                      <a:r>
                        <a:rPr lang="zh-CN" altLang="en-US" sz="1200" b="0" i="0" u="none" strike="noStrike" dirty="0">
                          <a:latin typeface="宋体"/>
                        </a:rPr>
                        <a:t>复合查询；</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200" b="0" i="0" u="none" strike="noStrike" dirty="0">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70115">
                <a:tc vMerge="1">
                  <a:txBody>
                    <a:bodyPr/>
                    <a:lstStyle/>
                    <a:p>
                      <a:endParaRPr lang="zh-CN" altLang="en-US"/>
                    </a:p>
                  </a:txBody>
                  <a:tcPr/>
                </a:tc>
                <a:tc vMerge="1">
                  <a:txBody>
                    <a:bodyPr/>
                    <a:lstStyle/>
                    <a:p>
                      <a:endParaRPr lang="zh-CN" altLang="en-US"/>
                    </a:p>
                  </a:txBody>
                  <a:tcPr/>
                </a:tc>
                <a:tc>
                  <a:txBody>
                    <a:bodyPr/>
                    <a:lstStyle/>
                    <a:p>
                      <a:pPr algn="l" fontAlgn="ctr"/>
                      <a:r>
                        <a:rPr lang="en-US" sz="1200" b="0" i="0" u="none" strike="noStrike" dirty="0">
                          <a:latin typeface="宋体"/>
                        </a:rPr>
                        <a:t> </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70115">
                <a:tc vMerge="1">
                  <a:txBody>
                    <a:bodyPr/>
                    <a:lstStyle/>
                    <a:p>
                      <a:endParaRPr lang="zh-CN" altLang="en-US"/>
                    </a:p>
                  </a:txBody>
                  <a:tcPr/>
                </a:tc>
                <a:tc>
                  <a:txBody>
                    <a:bodyPr/>
                    <a:lstStyle/>
                    <a:p>
                      <a:pPr algn="l" fontAlgn="ctr"/>
                      <a:r>
                        <a:rPr lang="en-US" altLang="zh-CN" sz="1200" b="0" i="0" u="none" strike="noStrike" dirty="0" smtClean="0">
                          <a:latin typeface="宋体"/>
                        </a:rPr>
                        <a:t> </a:t>
                      </a:r>
                      <a:endParaRPr lang="en-US" altLang="zh-CN" sz="1200" b="0" i="0" u="none" strike="noStrike" dirty="0">
                        <a:latin typeface="宋体"/>
                      </a:endParaRPr>
                    </a:p>
                    <a:p>
                      <a:pPr algn="l" fontAlgn="ctr"/>
                      <a:r>
                        <a:rPr lang="zh-CN" altLang="en-US" sz="1200" b="0" i="0" u="none" strike="noStrike" dirty="0">
                          <a:latin typeface="宋体"/>
                        </a:rPr>
                        <a:t> 开发</a:t>
                      </a:r>
                      <a:r>
                        <a:rPr lang="en-US" altLang="zh-CN" sz="1200" b="0" i="0" u="none" strike="noStrike" dirty="0">
                          <a:latin typeface="宋体"/>
                        </a:rPr>
                        <a:t>V3.3udt</a:t>
                      </a:r>
                      <a:r>
                        <a:rPr lang="zh-CN" altLang="en-US" sz="1200" b="0" i="0" u="none" strike="noStrike" dirty="0">
                          <a:latin typeface="宋体"/>
                        </a:rPr>
                        <a:t>文件支持右键导出</a:t>
                      </a:r>
                      <a:r>
                        <a:rPr lang="en-US" altLang="zh-CN" sz="1200" b="0" i="0" u="none" strike="noStrike" dirty="0" err="1">
                          <a:latin typeface="宋体"/>
                        </a:rPr>
                        <a:t>cdt</a:t>
                      </a:r>
                      <a:r>
                        <a:rPr lang="zh-CN" altLang="en-US" sz="1200" b="0" i="0" u="none" strike="noStrike" dirty="0">
                          <a:latin typeface="宋体"/>
                        </a:rPr>
                        <a:t>格式的功能；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70115">
                <a:tc vMerge="1">
                  <a:txBody>
                    <a:bodyPr/>
                    <a:lstStyle/>
                    <a:p>
                      <a:endParaRPr lang="zh-CN" altLang="en-US"/>
                    </a:p>
                  </a:txBody>
                  <a:tcPr/>
                </a:tc>
                <a:tc rowSpan="3">
                  <a:txBody>
                    <a:bodyPr/>
                    <a:lstStyle/>
                    <a:p>
                      <a:pPr algn="l" fontAlgn="ctr"/>
                      <a:endParaRPr lang="en-US" altLang="zh-CN" sz="1200" b="0" i="0" u="none" strike="noStrike" dirty="0">
                        <a:latin typeface="宋体"/>
                      </a:endParaRPr>
                    </a:p>
                    <a:p>
                      <a:pPr algn="l" fontAlgn="ctr"/>
                      <a:r>
                        <a:rPr lang="zh-CN" altLang="en-US" sz="1200" b="0" i="0" u="none" strike="noStrike" dirty="0">
                          <a:latin typeface="宋体"/>
                        </a:rPr>
                        <a:t> 掌握信令类数据解码流程；</a:t>
                      </a:r>
                    </a:p>
                    <a:p>
                      <a:pPr algn="l" fontAlgn="ctr"/>
                      <a:r>
                        <a:rPr lang="zh-CN" altLang="en-US" sz="1200" b="0" i="0" u="none" strike="noStrike" dirty="0">
                          <a:latin typeface="宋体"/>
                        </a:rPr>
                        <a:t> </a:t>
                      </a:r>
                      <a:r>
                        <a:rPr lang="en-US" altLang="zh-CN" sz="1200" b="0" i="0" u="none" strike="noStrike" dirty="0">
                          <a:latin typeface="宋体"/>
                        </a:rPr>
                        <a:t>UDA</a:t>
                      </a:r>
                      <a:r>
                        <a:rPr lang="zh-CN" altLang="en-US" sz="1200" b="0" i="0" u="none" strike="noStrike" dirty="0">
                          <a:latin typeface="宋体"/>
                        </a:rPr>
                        <a:t>支持解析</a:t>
                      </a:r>
                      <a:r>
                        <a:rPr lang="en-US" altLang="zh-CN" sz="1200" b="0" i="0" u="none" strike="noStrike" dirty="0">
                          <a:latin typeface="宋体"/>
                        </a:rPr>
                        <a:t>Sip</a:t>
                      </a:r>
                      <a:r>
                        <a:rPr lang="zh-CN" altLang="en-US" sz="1200" b="0" i="0" u="none" strike="noStrike" dirty="0">
                          <a:latin typeface="宋体"/>
                        </a:rPr>
                        <a:t>信令的代码开发；</a:t>
                      </a:r>
                    </a:p>
                    <a:p>
                      <a:pPr algn="l" fontAlgn="ctr"/>
                      <a:r>
                        <a:rPr lang="en-US" sz="1200" b="0" i="0" u="none" strike="noStrike" dirty="0">
                          <a:latin typeface="宋体"/>
                        </a:rPr>
                        <a:t> V3.3UDA</a:t>
                      </a:r>
                      <a:r>
                        <a:rPr lang="zh-CN" altLang="en-US" sz="1200" b="0" i="0" u="none" strike="noStrike" dirty="0">
                          <a:latin typeface="宋体"/>
                        </a:rPr>
                        <a:t>文档整理；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200" b="0" i="0" u="none" strike="noStrike">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70115">
                <a:tc vMerge="1">
                  <a:txBody>
                    <a:bodyPr/>
                    <a:lstStyle/>
                    <a:p>
                      <a:endParaRPr lang="zh-CN" altLang="en-US"/>
                    </a:p>
                  </a:txBody>
                  <a:tcPr/>
                </a:tc>
                <a:tc vMerge="1">
                  <a:txBody>
                    <a:bodyPr/>
                    <a:lstStyle/>
                    <a:p>
                      <a:endParaRPr lang="zh-CN" altLang="en-US"/>
                    </a:p>
                  </a:txBody>
                  <a:tcPr/>
                </a:tc>
                <a:tc>
                  <a:txBody>
                    <a:bodyPr/>
                    <a:lstStyle/>
                    <a:p>
                      <a:pPr algn="l" fontAlgn="ctr"/>
                      <a:r>
                        <a:rPr lang="zh-CN" altLang="en-US" sz="1200" b="0" i="0" u="none" strike="noStrike" dirty="0">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70115">
                <a:tc vMerge="1">
                  <a:txBody>
                    <a:bodyPr/>
                    <a:lstStyle/>
                    <a:p>
                      <a:endParaRPr lang="zh-CN" altLang="en-US"/>
                    </a:p>
                  </a:txBody>
                  <a:tcPr/>
                </a:tc>
                <a:tc vMerge="1">
                  <a:txBody>
                    <a:bodyPr/>
                    <a:lstStyle/>
                    <a:p>
                      <a:endParaRPr lang="zh-CN" altLang="en-US"/>
                    </a:p>
                  </a:txBody>
                  <a:tcPr/>
                </a:tc>
                <a:tc>
                  <a:txBody>
                    <a:bodyPr/>
                    <a:lstStyle/>
                    <a:p>
                      <a:pPr algn="l" fontAlgn="ctr"/>
                      <a:r>
                        <a:rPr lang="en-US" sz="1200" b="0" i="0" u="none" strike="noStrike" dirty="0">
                          <a:latin typeface="宋体"/>
                        </a:rPr>
                        <a:t> </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70115">
                <a:tc vMerge="1">
                  <a:txBody>
                    <a:bodyPr/>
                    <a:lstStyle/>
                    <a:p>
                      <a:endParaRPr lang="zh-CN" altLang="en-US"/>
                    </a:p>
                  </a:txBody>
                  <a:tcPr/>
                </a:tc>
                <a:tc>
                  <a:txBody>
                    <a:bodyPr/>
                    <a:lstStyle/>
                    <a:p>
                      <a:pPr algn="l" fontAlgn="ctr"/>
                      <a:endParaRPr lang="en-US" altLang="zh-CN" sz="1200" b="0" i="0" u="none" strike="noStrike" dirty="0">
                        <a:latin typeface="宋体"/>
                      </a:endParaRPr>
                    </a:p>
                    <a:p>
                      <a:pPr algn="l" fontAlgn="ctr"/>
                      <a:r>
                        <a:rPr lang="zh-CN" altLang="en-US" sz="1200" b="0" i="0" u="none" strike="noStrike" dirty="0">
                          <a:latin typeface="宋体"/>
                        </a:rPr>
                        <a:t> 维护统计类数据解码库；</a:t>
                      </a:r>
                      <a:r>
                        <a:rPr lang="en-US" altLang="zh-CN" sz="1200" b="0" i="0" u="none" strike="noStrike" dirty="0">
                          <a:latin typeface="宋体"/>
                        </a:rPr>
                        <a:t>Java</a:t>
                      </a:r>
                      <a:r>
                        <a:rPr lang="zh-CN" altLang="en-US" sz="1200" b="0" i="0" u="none" strike="noStrike" dirty="0">
                          <a:latin typeface="宋体"/>
                        </a:rPr>
                        <a:t>面向接口编程学习；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en-US" sz="1200" b="0" i="0" u="none" strike="noStrike" dirty="0">
                          <a:latin typeface="宋体"/>
                        </a:rPr>
                        <a:t> </a:t>
                      </a:r>
                      <a:endParaRPr lang="zh-CN" altLang="en-US" sz="1200" b="0" i="0" u="none" strike="noStrike" dirty="0">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370115">
                <a:tc vMerge="1">
                  <a:txBody>
                    <a:bodyPr/>
                    <a:lstStyle/>
                    <a:p>
                      <a:endParaRPr lang="zh-CN" altLang="en-US"/>
                    </a:p>
                  </a:txBody>
                  <a:tcPr/>
                </a:tc>
                <a:tc>
                  <a:txBody>
                    <a:bodyPr/>
                    <a:lstStyle/>
                    <a:p>
                      <a:pPr algn="l" fontAlgn="ctr"/>
                      <a:r>
                        <a:rPr lang="en-US" altLang="zh-CN" sz="1200" b="0" i="0" u="none" strike="noStrike" dirty="0" smtClean="0">
                          <a:latin typeface="宋体"/>
                        </a:rPr>
                        <a:t> </a:t>
                      </a:r>
                      <a:endParaRPr lang="en-US" altLang="zh-CN" sz="1200" b="0" i="0" u="none" strike="noStrike" dirty="0">
                        <a:latin typeface="宋体"/>
                      </a:endParaRPr>
                    </a:p>
                    <a:p>
                      <a:pPr algn="l" fontAlgn="ctr"/>
                      <a:r>
                        <a:rPr lang="zh-CN" altLang="en-US" sz="1200" b="0" i="0" u="none" strike="noStrike" dirty="0">
                          <a:latin typeface="宋体"/>
                        </a:rPr>
                        <a:t> 处理</a:t>
                      </a:r>
                      <a:r>
                        <a:rPr lang="en-US" altLang="zh-CN" sz="1200" b="0" i="0" u="none" strike="noStrike" dirty="0">
                          <a:latin typeface="宋体"/>
                        </a:rPr>
                        <a:t>UDA EC</a:t>
                      </a:r>
                      <a:r>
                        <a:rPr lang="zh-CN" altLang="en-US" sz="1200" b="0" i="0" u="none" strike="noStrike" dirty="0">
                          <a:latin typeface="宋体"/>
                        </a:rPr>
                        <a:t>；学习版本制作；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ctr"/>
                      <a:r>
                        <a:rPr lang="zh-CN" altLang="en-US" sz="1200" b="0" i="0" u="none" strike="noStrike" dirty="0">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bl>
          </a:graphicData>
        </a:graphic>
      </p:graphicFrame>
    </p:spTree>
    <p:extLst>
      <p:ext uri="{BB962C8B-B14F-4D97-AF65-F5344CB8AC3E}">
        <p14:creationId xmlns:p14="http://schemas.microsoft.com/office/powerpoint/2010/main" val="101998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5848" y="400043"/>
            <a:ext cx="6608016" cy="802415"/>
          </a:xfrm>
        </p:spPr>
        <p:txBody>
          <a:bodyPr/>
          <a:lstStyle/>
          <a:p>
            <a:r>
              <a:rPr lang="en-US" altLang="zh-CN" b="1" dirty="0" smtClean="0">
                <a:latin typeface="Times New Roman" pitchFamily="18" charset="0"/>
                <a:cs typeface="Times New Roman" pitchFamily="18" charset="0"/>
              </a:rPr>
              <a:t>1  </a:t>
            </a:r>
            <a:r>
              <a:rPr lang="zh-CN" altLang="en-US" b="1" dirty="0" smtClean="0">
                <a:latin typeface="宋体" pitchFamily="2" charset="-122"/>
                <a:ea typeface="宋体" pitchFamily="2" charset="-122"/>
              </a:rPr>
              <a:t>学习总结</a:t>
            </a:r>
            <a:endParaRPr lang="zh-CN" altLang="en-US" b="1" dirty="0">
              <a:latin typeface="宋体" pitchFamily="2" charset="-122"/>
              <a:ea typeface="宋体" pitchFamily="2" charset="-122"/>
            </a:endParaRPr>
          </a:p>
        </p:txBody>
      </p:sp>
      <p:graphicFrame>
        <p:nvGraphicFramePr>
          <p:cNvPr id="5" name="图表 4"/>
          <p:cNvGraphicFramePr/>
          <p:nvPr/>
        </p:nvGraphicFramePr>
        <p:xfrm>
          <a:off x="1947864" y="16256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7984107"/>
      </p:ext>
    </p:extLst>
  </p:cSld>
  <p:clrMapOvr>
    <a:masterClrMapping/>
  </p:clrMapOvr>
  <p:transition advTm="22417"/>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33375" y="388178"/>
            <a:ext cx="8516938" cy="963083"/>
          </a:xfrm>
        </p:spPr>
        <p:txBody>
          <a:bodyPr/>
          <a:lstStyle/>
          <a:p>
            <a:pPr algn="ctr"/>
            <a:r>
              <a:rPr lang="zh-CN" altLang="en-US" sz="3200" b="1" dirty="0" smtClean="0"/>
              <a:t>一、试用期间工作内容</a:t>
            </a:r>
            <a:endParaRPr lang="zh-CN" altLang="en-US" sz="3200" b="1" dirty="0"/>
          </a:p>
        </p:txBody>
      </p:sp>
      <p:sp>
        <p:nvSpPr>
          <p:cNvPr id="4" name="TextBox 3"/>
          <p:cNvSpPr txBox="1"/>
          <p:nvPr/>
        </p:nvSpPr>
        <p:spPr>
          <a:xfrm>
            <a:off x="723900" y="1000443"/>
            <a:ext cx="5308600" cy="523220"/>
          </a:xfrm>
          <a:prstGeom prst="rect">
            <a:avLst/>
          </a:prstGeom>
          <a:noFill/>
        </p:spPr>
        <p:txBody>
          <a:bodyPr wrap="square" rtlCol="0">
            <a:spAutoFit/>
          </a:bodyPr>
          <a:lstStyle/>
          <a:p>
            <a:pPr marL="342900" indent="-342900">
              <a:buAutoNum type="arabicPeriod"/>
            </a:pPr>
            <a:r>
              <a:rPr lang="zh-CN" altLang="en-US" sz="2800" dirty="0" smtClean="0">
                <a:solidFill>
                  <a:schemeClr val="bg2">
                    <a:lumMod val="50000"/>
                  </a:schemeClr>
                </a:solidFill>
              </a:rPr>
              <a:t>主要特性开发</a:t>
            </a:r>
            <a:endParaRPr lang="en-US" altLang="zh-CN" sz="2800" dirty="0" smtClean="0">
              <a:solidFill>
                <a:schemeClr val="bg2">
                  <a:lumMod val="50000"/>
                </a:schemeClr>
              </a:solidFill>
            </a:endParaRPr>
          </a:p>
        </p:txBody>
      </p:sp>
      <p:graphicFrame>
        <p:nvGraphicFramePr>
          <p:cNvPr id="8" name="表格 7"/>
          <p:cNvGraphicFramePr>
            <a:graphicFrameLocks noGrp="1"/>
          </p:cNvGraphicFramePr>
          <p:nvPr/>
        </p:nvGraphicFramePr>
        <p:xfrm>
          <a:off x="723900" y="1523665"/>
          <a:ext cx="7720013" cy="5012457"/>
        </p:xfrm>
        <a:graphic>
          <a:graphicData uri="http://schemas.openxmlformats.org/drawingml/2006/table">
            <a:tbl>
              <a:tblPr firstRow="1" bandRow="1">
                <a:tableStyleId>{5940675A-B579-460E-94D1-54222C63F5DA}</a:tableStyleId>
              </a:tblPr>
              <a:tblGrid>
                <a:gridCol w="611168"/>
                <a:gridCol w="6056332"/>
                <a:gridCol w="1052513"/>
              </a:tblGrid>
              <a:tr h="558507">
                <a:tc>
                  <a:txBody>
                    <a:bodyPr/>
                    <a:lstStyle/>
                    <a:p>
                      <a:pPr lvl="0" algn="just"/>
                      <a:endParaRPr lang="zh-CN" altLang="en-US" sz="1900" dirty="0">
                        <a:solidFill>
                          <a:schemeClr val="bg2">
                            <a:lumMod val="50000"/>
                          </a:schemeClr>
                        </a:solidFill>
                      </a:endParaRPr>
                    </a:p>
                  </a:txBody>
                  <a:tcPr>
                    <a:solidFill>
                      <a:srgbClr val="CCECFF"/>
                    </a:solidFill>
                  </a:tcPr>
                </a:tc>
                <a:tc>
                  <a:txBody>
                    <a:bodyPr/>
                    <a:lstStyle/>
                    <a:p>
                      <a:pPr lvl="0" algn="just"/>
                      <a:r>
                        <a:rPr lang="zh-CN" altLang="en-US" sz="1900" b="1" dirty="0" smtClean="0">
                          <a:solidFill>
                            <a:schemeClr val="bg2">
                              <a:lumMod val="50000"/>
                            </a:schemeClr>
                          </a:solidFill>
                        </a:rPr>
                        <a:t>特性描述</a:t>
                      </a:r>
                      <a:endParaRPr lang="zh-CN" altLang="en-US" sz="1900" b="1" dirty="0">
                        <a:solidFill>
                          <a:schemeClr val="bg2">
                            <a:lumMod val="50000"/>
                          </a:schemeClr>
                        </a:solidFill>
                      </a:endParaRPr>
                    </a:p>
                  </a:txBody>
                  <a:tcPr>
                    <a:solidFill>
                      <a:srgbClr val="CCECFF"/>
                    </a:solidFill>
                  </a:tcPr>
                </a:tc>
                <a:tc>
                  <a:txBody>
                    <a:bodyPr/>
                    <a:lstStyle/>
                    <a:p>
                      <a:pPr lvl="0" algn="just"/>
                      <a:r>
                        <a:rPr lang="zh-CN" altLang="en-US" sz="1900" dirty="0" smtClean="0">
                          <a:solidFill>
                            <a:schemeClr val="bg2">
                              <a:lumMod val="50000"/>
                            </a:schemeClr>
                          </a:solidFill>
                        </a:rPr>
                        <a:t>时间</a:t>
                      </a:r>
                      <a:endParaRPr lang="zh-CN" altLang="en-US" sz="1900" dirty="0">
                        <a:solidFill>
                          <a:schemeClr val="bg2">
                            <a:lumMod val="50000"/>
                          </a:schemeClr>
                        </a:solidFill>
                      </a:endParaRPr>
                    </a:p>
                  </a:txBody>
                  <a:tcPr>
                    <a:solidFill>
                      <a:srgbClr val="CCECFF"/>
                    </a:solidFill>
                  </a:tcPr>
                </a:tc>
              </a:tr>
              <a:tr h="534313">
                <a:tc>
                  <a:txBody>
                    <a:bodyPr/>
                    <a:lstStyle/>
                    <a:p>
                      <a:pPr lvl="0" algn="just"/>
                      <a:r>
                        <a:rPr lang="en-US" altLang="zh-CN" sz="1900" dirty="0" smtClean="0">
                          <a:solidFill>
                            <a:schemeClr val="bg2">
                              <a:lumMod val="50000"/>
                            </a:schemeClr>
                          </a:solidFill>
                        </a:rPr>
                        <a:t>1</a:t>
                      </a:r>
                      <a:endParaRPr lang="zh-CN" altLang="en-US" sz="1900" dirty="0">
                        <a:solidFill>
                          <a:schemeClr val="bg2">
                            <a:lumMod val="50000"/>
                          </a:schemeClr>
                        </a:solidFill>
                      </a:endParaRPr>
                    </a:p>
                  </a:txBody>
                  <a:tcPr/>
                </a:tc>
                <a:tc>
                  <a:txBody>
                    <a:bodyPr/>
                    <a:lstStyle/>
                    <a:p>
                      <a:pPr lvl="0" algn="just"/>
                      <a:r>
                        <a:rPr lang="zh-CN" altLang="en-US" sz="1900" kern="1200" dirty="0" smtClean="0">
                          <a:solidFill>
                            <a:schemeClr val="bg2">
                              <a:lumMod val="50000"/>
                            </a:schemeClr>
                          </a:solidFill>
                          <a:latin typeface="Calibri" pitchFamily="34" charset="0"/>
                          <a:ea typeface="宋体" pitchFamily="2" charset="-122"/>
                          <a:cs typeface="Arial" pitchFamily="34" charset="0"/>
                        </a:rPr>
                        <a:t>性能容量评估工具</a:t>
                      </a:r>
                      <a:endParaRPr lang="zh-CN" altLang="en-US" sz="1900" dirty="0">
                        <a:solidFill>
                          <a:schemeClr val="bg2">
                            <a:lumMod val="50000"/>
                          </a:schemeClr>
                        </a:solidFill>
                      </a:endParaRPr>
                    </a:p>
                  </a:txBody>
                  <a:tcPr/>
                </a:tc>
                <a:tc>
                  <a:txBody>
                    <a:bodyPr/>
                    <a:lstStyle/>
                    <a:p>
                      <a:pPr lvl="0" algn="just"/>
                      <a:r>
                        <a:rPr lang="en-US" altLang="zh-CN" sz="1900" dirty="0" smtClean="0">
                          <a:solidFill>
                            <a:schemeClr val="bg2">
                              <a:lumMod val="50000"/>
                            </a:schemeClr>
                          </a:solidFill>
                        </a:rPr>
                        <a:t>8</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670560">
                <a:tc>
                  <a:txBody>
                    <a:bodyPr/>
                    <a:lstStyle/>
                    <a:p>
                      <a:pPr lvl="0" algn="just"/>
                      <a:r>
                        <a:rPr lang="en-US" altLang="zh-CN" sz="1900" dirty="0" smtClean="0">
                          <a:solidFill>
                            <a:schemeClr val="bg2">
                              <a:lumMod val="50000"/>
                            </a:schemeClr>
                          </a:solidFill>
                        </a:rPr>
                        <a:t>2</a:t>
                      </a:r>
                      <a:endParaRPr lang="zh-CN" altLang="en-US" sz="1900" dirty="0">
                        <a:solidFill>
                          <a:schemeClr val="bg2">
                            <a:lumMod val="50000"/>
                          </a:schemeClr>
                        </a:solidFill>
                      </a:endParaRPr>
                    </a:p>
                  </a:txBody>
                  <a:tcPr/>
                </a:tc>
                <a:tc>
                  <a:txBody>
                    <a:bodyPr/>
                    <a:lstStyle/>
                    <a:p>
                      <a:pPr lvl="0" algn="just"/>
                      <a:r>
                        <a:rPr lang="zh-CN" altLang="en-US" sz="1900" kern="1200" dirty="0" smtClean="0">
                          <a:solidFill>
                            <a:schemeClr val="bg2">
                              <a:lumMod val="50000"/>
                            </a:schemeClr>
                          </a:solidFill>
                          <a:latin typeface="Calibri" pitchFamily="34" charset="0"/>
                          <a:ea typeface="宋体" pitchFamily="2" charset="-122"/>
                          <a:cs typeface="Arial" pitchFamily="34" charset="0"/>
                        </a:rPr>
                        <a:t>性能</a:t>
                      </a:r>
                      <a:r>
                        <a:rPr lang="zh-CN" altLang="zh-CN" sz="1900" kern="1200" dirty="0" smtClean="0">
                          <a:solidFill>
                            <a:schemeClr val="bg2">
                              <a:lumMod val="50000"/>
                            </a:schemeClr>
                          </a:solidFill>
                          <a:latin typeface="Calibri" pitchFamily="34" charset="0"/>
                          <a:ea typeface="宋体" pitchFamily="2" charset="-122"/>
                          <a:cs typeface="Arial" pitchFamily="34" charset="0"/>
                        </a:rPr>
                        <a:t>数据迁移脚本</a:t>
                      </a:r>
                      <a:r>
                        <a:rPr lang="zh-CN" altLang="en-US" sz="1900" kern="1200" dirty="0" smtClean="0">
                          <a:solidFill>
                            <a:schemeClr val="bg2">
                              <a:lumMod val="50000"/>
                            </a:schemeClr>
                          </a:solidFill>
                          <a:latin typeface="Calibri" pitchFamily="34" charset="0"/>
                          <a:ea typeface="宋体" pitchFamily="2" charset="-122"/>
                          <a:cs typeface="Arial" pitchFamily="34" charset="0"/>
                        </a:rPr>
                        <a:t>生成</a:t>
                      </a:r>
                      <a:r>
                        <a:rPr lang="zh-CN" altLang="zh-CN" sz="1900" kern="1200" dirty="0" smtClean="0">
                          <a:solidFill>
                            <a:schemeClr val="bg2">
                              <a:lumMod val="50000"/>
                            </a:schemeClr>
                          </a:solidFill>
                          <a:latin typeface="Calibri" pitchFamily="34" charset="0"/>
                          <a:ea typeface="宋体" pitchFamily="2" charset="-122"/>
                          <a:cs typeface="Arial" pitchFamily="34" charset="0"/>
                        </a:rPr>
                        <a:t>工具</a:t>
                      </a:r>
                      <a:r>
                        <a:rPr lang="zh-CN" altLang="en-US" sz="1900" kern="1200" dirty="0" smtClean="0">
                          <a:solidFill>
                            <a:schemeClr val="bg2">
                              <a:lumMod val="50000"/>
                            </a:schemeClr>
                          </a:solidFill>
                          <a:latin typeface="Calibri" pitchFamily="34" charset="0"/>
                          <a:ea typeface="宋体" pitchFamily="2" charset="-122"/>
                          <a:cs typeface="Arial" pitchFamily="34" charset="0"/>
                        </a:rPr>
                        <a:t>，</a:t>
                      </a:r>
                      <a:r>
                        <a:rPr lang="zh-CN" altLang="zh-CN" sz="1900" kern="1200" dirty="0" smtClean="0">
                          <a:solidFill>
                            <a:schemeClr val="bg2">
                              <a:lumMod val="50000"/>
                            </a:schemeClr>
                          </a:solidFill>
                          <a:latin typeface="Calibri" pitchFamily="34" charset="0"/>
                          <a:ea typeface="宋体" pitchFamily="2" charset="-122"/>
                          <a:cs typeface="Arial" pitchFamily="34" charset="0"/>
                        </a:rPr>
                        <a:t>支持</a:t>
                      </a:r>
                      <a:r>
                        <a:rPr lang="en-US" altLang="zh-CN" sz="1900" kern="1200" dirty="0" smtClean="0">
                          <a:solidFill>
                            <a:schemeClr val="bg2">
                              <a:lumMod val="50000"/>
                            </a:schemeClr>
                          </a:solidFill>
                          <a:latin typeface="Calibri" pitchFamily="34" charset="0"/>
                          <a:ea typeface="宋体" pitchFamily="2" charset="-122"/>
                          <a:cs typeface="Arial" pitchFamily="34" charset="0"/>
                        </a:rPr>
                        <a:t>GU</a:t>
                      </a:r>
                      <a:r>
                        <a:rPr lang="zh-CN" altLang="zh-CN" sz="1900" kern="1200" dirty="0" smtClean="0">
                          <a:solidFill>
                            <a:schemeClr val="bg2">
                              <a:lumMod val="50000"/>
                            </a:schemeClr>
                          </a:solidFill>
                          <a:latin typeface="Calibri" pitchFamily="34" charset="0"/>
                          <a:ea typeface="宋体" pitchFamily="2" charset="-122"/>
                          <a:cs typeface="Arial" pitchFamily="34" charset="0"/>
                        </a:rPr>
                        <a:t>控制</a:t>
                      </a:r>
                      <a:r>
                        <a:rPr lang="zh-CN" altLang="en-US" sz="1900" kern="1200" dirty="0" smtClean="0">
                          <a:solidFill>
                            <a:schemeClr val="bg2">
                              <a:lumMod val="50000"/>
                            </a:schemeClr>
                          </a:solidFill>
                          <a:latin typeface="Calibri" pitchFamily="34" charset="0"/>
                          <a:ea typeface="宋体" pitchFamily="2" charset="-122"/>
                          <a:cs typeface="Arial" pitchFamily="34" charset="0"/>
                        </a:rPr>
                        <a:t>器侧性能数据从小机到刀片迁移</a:t>
                      </a:r>
                      <a:r>
                        <a:rPr lang="zh-CN" altLang="zh-CN" sz="1900" kern="1200" dirty="0" smtClean="0">
                          <a:solidFill>
                            <a:schemeClr val="bg2">
                              <a:lumMod val="50000"/>
                            </a:schemeClr>
                          </a:solidFill>
                          <a:latin typeface="Calibri" pitchFamily="34" charset="0"/>
                          <a:ea typeface="宋体" pitchFamily="2" charset="-122"/>
                          <a:cs typeface="Arial" pitchFamily="34" charset="0"/>
                        </a:rPr>
                        <a:t>的</a:t>
                      </a:r>
                      <a:r>
                        <a:rPr lang="zh-CN" altLang="en-US" sz="1900" kern="1200" dirty="0" smtClean="0">
                          <a:solidFill>
                            <a:schemeClr val="bg2">
                              <a:lumMod val="50000"/>
                            </a:schemeClr>
                          </a:solidFill>
                          <a:latin typeface="Calibri" pitchFamily="34" charset="0"/>
                          <a:ea typeface="宋体" pitchFamily="2" charset="-122"/>
                          <a:cs typeface="Arial" pitchFamily="34" charset="0"/>
                        </a:rPr>
                        <a:t>需求</a:t>
                      </a:r>
                      <a:endParaRPr lang="zh-CN" altLang="en-US" sz="1900" dirty="0">
                        <a:solidFill>
                          <a:schemeClr val="bg2">
                            <a:lumMod val="50000"/>
                          </a:schemeClr>
                        </a:solidFill>
                      </a:endParaRPr>
                    </a:p>
                  </a:txBody>
                  <a:tcPr/>
                </a:tc>
                <a:tc>
                  <a:txBody>
                    <a:bodyPr/>
                    <a:lstStyle/>
                    <a:p>
                      <a:pPr lvl="0" algn="just"/>
                      <a:r>
                        <a:rPr lang="en-US" altLang="zh-CN" sz="1900" dirty="0" smtClean="0">
                          <a:solidFill>
                            <a:schemeClr val="bg2">
                              <a:lumMod val="50000"/>
                            </a:schemeClr>
                          </a:solidFill>
                        </a:rPr>
                        <a:t>9-10</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960120">
                <a:tc>
                  <a:txBody>
                    <a:bodyPr/>
                    <a:lstStyle/>
                    <a:p>
                      <a:pPr lvl="0" algn="just"/>
                      <a:r>
                        <a:rPr lang="en-US" altLang="zh-CN" sz="1900" dirty="0" smtClean="0">
                          <a:solidFill>
                            <a:schemeClr val="bg2">
                              <a:lumMod val="50000"/>
                            </a:schemeClr>
                          </a:solidFill>
                        </a:rPr>
                        <a:t>3</a:t>
                      </a:r>
                      <a:endParaRPr lang="zh-CN" altLang="en-US" sz="1900" dirty="0">
                        <a:solidFill>
                          <a:schemeClr val="bg2">
                            <a:lumMod val="50000"/>
                          </a:schemeClr>
                        </a:solidFill>
                      </a:endParaRPr>
                    </a:p>
                  </a:txBody>
                  <a:tcPr/>
                </a:tc>
                <a:tc>
                  <a:txBody>
                    <a:bodyPr/>
                    <a:lstStyle/>
                    <a:p>
                      <a:pPr lvl="0" algn="just"/>
                      <a:r>
                        <a:rPr lang="en-US" altLang="zh-CN" sz="1900" kern="1200" dirty="0" smtClean="0">
                          <a:solidFill>
                            <a:schemeClr val="bg2">
                              <a:lumMod val="50000"/>
                            </a:schemeClr>
                          </a:solidFill>
                          <a:latin typeface="Calibri" pitchFamily="34" charset="0"/>
                          <a:ea typeface="宋体" pitchFamily="2" charset="-122"/>
                          <a:cs typeface="Arial" pitchFamily="34" charset="0"/>
                        </a:rPr>
                        <a:t>License</a:t>
                      </a:r>
                      <a:r>
                        <a:rPr lang="zh-CN" altLang="en-US" sz="1900" kern="1200" dirty="0" smtClean="0">
                          <a:solidFill>
                            <a:schemeClr val="bg2">
                              <a:lumMod val="50000"/>
                            </a:schemeClr>
                          </a:solidFill>
                          <a:latin typeface="Calibri" pitchFamily="34" charset="0"/>
                          <a:ea typeface="宋体" pitchFamily="2" charset="-122"/>
                          <a:cs typeface="Arial" pitchFamily="34" charset="0"/>
                        </a:rPr>
                        <a:t>后统计需求： </a:t>
                      </a:r>
                      <a:r>
                        <a:rPr lang="en-US" altLang="zh-CN" sz="1900" kern="1200" dirty="0" smtClean="0">
                          <a:solidFill>
                            <a:schemeClr val="bg2">
                              <a:lumMod val="50000"/>
                            </a:schemeClr>
                          </a:solidFill>
                          <a:latin typeface="Calibri" pitchFamily="34" charset="0"/>
                          <a:ea typeface="宋体" pitchFamily="2" charset="-122"/>
                          <a:cs typeface="Arial" pitchFamily="34" charset="0"/>
                        </a:rPr>
                        <a:t>License</a:t>
                      </a:r>
                      <a:r>
                        <a:rPr lang="zh-CN" altLang="en-US" sz="1900" kern="1200" dirty="0" smtClean="0">
                          <a:solidFill>
                            <a:schemeClr val="bg2">
                              <a:lumMod val="50000"/>
                            </a:schemeClr>
                          </a:solidFill>
                          <a:latin typeface="Calibri" pitchFamily="34" charset="0"/>
                          <a:ea typeface="宋体" pitchFamily="2" charset="-122"/>
                          <a:cs typeface="Arial" pitchFamily="34" charset="0"/>
                        </a:rPr>
                        <a:t>鉴权与报表功能，中移减去一期五城市实验小区需求，以及支持</a:t>
                      </a:r>
                      <a:r>
                        <a:rPr lang="en-US" altLang="zh-CN" sz="1900" kern="1200" dirty="0" smtClean="0">
                          <a:solidFill>
                            <a:schemeClr val="bg2">
                              <a:lumMod val="50000"/>
                            </a:schemeClr>
                          </a:solidFill>
                          <a:latin typeface="Calibri" pitchFamily="34" charset="0"/>
                          <a:ea typeface="宋体" pitchFamily="2" charset="-122"/>
                          <a:cs typeface="Arial" pitchFamily="34" charset="0"/>
                        </a:rPr>
                        <a:t>TDD</a:t>
                      </a:r>
                      <a:r>
                        <a:rPr lang="zh-CN" altLang="en-US" sz="1900" kern="1200" dirty="0" smtClean="0">
                          <a:solidFill>
                            <a:schemeClr val="bg2">
                              <a:lumMod val="50000"/>
                            </a:schemeClr>
                          </a:solidFill>
                          <a:latin typeface="Calibri" pitchFamily="34" charset="0"/>
                          <a:ea typeface="宋体" pitchFamily="2" charset="-122"/>
                          <a:cs typeface="Arial" pitchFamily="34" charset="0"/>
                        </a:rPr>
                        <a:t>、</a:t>
                      </a:r>
                      <a:r>
                        <a:rPr lang="en-US" altLang="zh-CN" sz="1900" kern="1200" dirty="0" smtClean="0">
                          <a:solidFill>
                            <a:schemeClr val="bg2">
                              <a:lumMod val="50000"/>
                            </a:schemeClr>
                          </a:solidFill>
                          <a:latin typeface="Calibri" pitchFamily="34" charset="0"/>
                          <a:ea typeface="宋体" pitchFamily="2" charset="-122"/>
                          <a:cs typeface="Arial" pitchFamily="34" charset="0"/>
                        </a:rPr>
                        <a:t>FDD</a:t>
                      </a:r>
                      <a:r>
                        <a:rPr lang="zh-CN" altLang="en-US" sz="1900" kern="1200" dirty="0" smtClean="0">
                          <a:solidFill>
                            <a:schemeClr val="bg2">
                              <a:lumMod val="50000"/>
                            </a:schemeClr>
                          </a:solidFill>
                          <a:latin typeface="Calibri" pitchFamily="34" charset="0"/>
                          <a:ea typeface="宋体" pitchFamily="2" charset="-122"/>
                          <a:cs typeface="Arial" pitchFamily="34" charset="0"/>
                        </a:rPr>
                        <a:t>双模鉴权需求</a:t>
                      </a:r>
                      <a:endParaRPr lang="zh-CN" altLang="en-US" sz="1900" dirty="0">
                        <a:solidFill>
                          <a:schemeClr val="bg2">
                            <a:lumMod val="50000"/>
                          </a:schemeClr>
                        </a:solidFill>
                      </a:endParaRPr>
                    </a:p>
                  </a:txBody>
                  <a:tcPr/>
                </a:tc>
                <a:tc>
                  <a:txBody>
                    <a:bodyPr/>
                    <a:lstStyle/>
                    <a:p>
                      <a:pPr lvl="0" algn="just"/>
                      <a:r>
                        <a:rPr lang="en-US" altLang="zh-CN" sz="1900" dirty="0" smtClean="0">
                          <a:solidFill>
                            <a:schemeClr val="bg2">
                              <a:lumMod val="50000"/>
                            </a:schemeClr>
                          </a:solidFill>
                        </a:rPr>
                        <a:t>9</a:t>
                      </a:r>
                      <a:r>
                        <a:rPr lang="zh-CN" altLang="en-US" sz="1900" dirty="0" smtClean="0">
                          <a:solidFill>
                            <a:schemeClr val="bg2">
                              <a:lumMod val="50000"/>
                            </a:schemeClr>
                          </a:solidFill>
                        </a:rPr>
                        <a:t>及</a:t>
                      </a:r>
                      <a:r>
                        <a:rPr lang="en-US" altLang="zh-CN" sz="1900" dirty="0" smtClean="0">
                          <a:solidFill>
                            <a:schemeClr val="bg2">
                              <a:lumMod val="50000"/>
                            </a:schemeClr>
                          </a:solidFill>
                        </a:rPr>
                        <a:t>12</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595087">
                <a:tc>
                  <a:txBody>
                    <a:bodyPr/>
                    <a:lstStyle/>
                    <a:p>
                      <a:pPr lvl="0" algn="just"/>
                      <a:r>
                        <a:rPr lang="en-US" altLang="zh-CN" sz="1900" dirty="0" smtClean="0">
                          <a:solidFill>
                            <a:schemeClr val="bg2">
                              <a:lumMod val="50000"/>
                            </a:schemeClr>
                          </a:solidFill>
                        </a:rPr>
                        <a:t>4</a:t>
                      </a:r>
                      <a:endParaRPr lang="zh-CN" altLang="en-US" sz="1900" dirty="0">
                        <a:solidFill>
                          <a:schemeClr val="bg2">
                            <a:lumMod val="50000"/>
                          </a:schemeClr>
                        </a:solidFill>
                      </a:endParaRPr>
                    </a:p>
                  </a:txBody>
                  <a:tcPr/>
                </a:tc>
                <a:tc>
                  <a:txBody>
                    <a:bodyPr/>
                    <a:lstStyle/>
                    <a:p>
                      <a:pPr lvl="0" algn="just"/>
                      <a:r>
                        <a:rPr lang="zh-CN" altLang="zh-CN" sz="1900" kern="1200" dirty="0" smtClean="0">
                          <a:solidFill>
                            <a:schemeClr val="bg2">
                              <a:lumMod val="50000"/>
                            </a:schemeClr>
                          </a:solidFill>
                          <a:latin typeface="Calibri" pitchFamily="34" charset="0"/>
                          <a:ea typeface="宋体" pitchFamily="2" charset="-122"/>
                          <a:cs typeface="Arial" pitchFamily="34" charset="0"/>
                        </a:rPr>
                        <a:t>性能模型格式化显示</a:t>
                      </a:r>
                      <a:r>
                        <a:rPr lang="en-US" altLang="zh-CN" sz="1900" kern="1200" dirty="0" smtClean="0">
                          <a:solidFill>
                            <a:schemeClr val="bg2">
                              <a:lumMod val="50000"/>
                            </a:schemeClr>
                          </a:solidFill>
                          <a:latin typeface="Calibri" pitchFamily="34" charset="0"/>
                          <a:ea typeface="宋体" pitchFamily="2" charset="-122"/>
                          <a:cs typeface="Arial" pitchFamily="34" charset="0"/>
                        </a:rPr>
                        <a:t>-</a:t>
                      </a:r>
                      <a:r>
                        <a:rPr lang="zh-CN" altLang="zh-CN" sz="1900" kern="1200" dirty="0" smtClean="0">
                          <a:solidFill>
                            <a:schemeClr val="bg2">
                              <a:lumMod val="50000"/>
                            </a:schemeClr>
                          </a:solidFill>
                          <a:latin typeface="Calibri" pitchFamily="34" charset="0"/>
                          <a:ea typeface="宋体" pitchFamily="2" charset="-122"/>
                          <a:cs typeface="Arial" pitchFamily="34" charset="0"/>
                        </a:rPr>
                        <a:t>接口变更</a:t>
                      </a:r>
                      <a:endParaRPr lang="zh-CN" altLang="en-US" sz="1900" dirty="0">
                        <a:solidFill>
                          <a:schemeClr val="bg2">
                            <a:lumMod val="50000"/>
                          </a:schemeClr>
                        </a:solidFill>
                      </a:endParaRPr>
                    </a:p>
                  </a:txBody>
                  <a:tcPr/>
                </a:tc>
                <a:tc>
                  <a:txBody>
                    <a:bodyPr/>
                    <a:lstStyle/>
                    <a:p>
                      <a:pPr lvl="0" algn="just"/>
                      <a:r>
                        <a:rPr lang="en-US" altLang="zh-CN" sz="1900" dirty="0" smtClean="0">
                          <a:solidFill>
                            <a:schemeClr val="bg2">
                              <a:lumMod val="50000"/>
                            </a:schemeClr>
                          </a:solidFill>
                        </a:rPr>
                        <a:t>10</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595087">
                <a:tc>
                  <a:txBody>
                    <a:bodyPr/>
                    <a:lstStyle/>
                    <a:p>
                      <a:pPr lvl="0" algn="just"/>
                      <a:r>
                        <a:rPr lang="en-US" altLang="zh-CN" sz="1900" dirty="0" smtClean="0">
                          <a:solidFill>
                            <a:schemeClr val="bg2">
                              <a:lumMod val="50000"/>
                            </a:schemeClr>
                          </a:solidFill>
                        </a:rPr>
                        <a:t>5</a:t>
                      </a:r>
                      <a:endParaRPr lang="zh-CN" altLang="en-US" sz="1900" dirty="0">
                        <a:solidFill>
                          <a:schemeClr val="bg2">
                            <a:lumMod val="50000"/>
                          </a:schemeClr>
                        </a:solidFill>
                      </a:endParaRPr>
                    </a:p>
                  </a:txBody>
                  <a:tcPr/>
                </a:tc>
                <a:tc>
                  <a:txBody>
                    <a:bodyPr/>
                    <a:lstStyle/>
                    <a:p>
                      <a:pPr lvl="0" algn="just"/>
                      <a:r>
                        <a:rPr lang="en-US" altLang="zh-CN" sz="1900" kern="1200" dirty="0" smtClean="0">
                          <a:solidFill>
                            <a:schemeClr val="bg2">
                              <a:lumMod val="50000"/>
                            </a:schemeClr>
                          </a:solidFill>
                          <a:latin typeface="Calibri" pitchFamily="34" charset="0"/>
                          <a:ea typeface="宋体" pitchFamily="2" charset="-122"/>
                          <a:cs typeface="Arial" pitchFamily="34" charset="0"/>
                        </a:rPr>
                        <a:t>EMS</a:t>
                      </a:r>
                      <a:r>
                        <a:rPr lang="zh-CN" altLang="en-US" sz="1900" kern="1200" dirty="0" smtClean="0">
                          <a:solidFill>
                            <a:schemeClr val="bg2">
                              <a:lumMod val="50000"/>
                            </a:schemeClr>
                          </a:solidFill>
                          <a:latin typeface="Calibri" pitchFamily="34" charset="0"/>
                          <a:ea typeface="宋体" pitchFamily="2" charset="-122"/>
                          <a:cs typeface="Arial" pitchFamily="34" charset="0"/>
                        </a:rPr>
                        <a:t>性能数据查询界面</a:t>
                      </a:r>
                      <a:r>
                        <a:rPr lang="zh-CN" altLang="zh-CN" sz="1900" kern="1200" dirty="0" smtClean="0">
                          <a:solidFill>
                            <a:schemeClr val="bg2">
                              <a:lumMod val="50000"/>
                            </a:schemeClr>
                          </a:solidFill>
                          <a:latin typeface="Calibri" pitchFamily="34" charset="0"/>
                          <a:ea typeface="宋体" pitchFamily="2" charset="-122"/>
                          <a:cs typeface="Arial" pitchFamily="34" charset="0"/>
                        </a:rPr>
                        <a:t>展示省市地县厂商</a:t>
                      </a:r>
                      <a:endParaRPr lang="zh-CN" altLang="en-US" sz="1900" dirty="0">
                        <a:solidFill>
                          <a:schemeClr val="bg2">
                            <a:lumMod val="50000"/>
                          </a:schemeClr>
                        </a:solidFill>
                      </a:endParaRPr>
                    </a:p>
                  </a:txBody>
                  <a:tcPr/>
                </a:tc>
                <a:tc>
                  <a:txBody>
                    <a:bodyPr/>
                    <a:lstStyle/>
                    <a:p>
                      <a:pPr lvl="0" algn="just"/>
                      <a:r>
                        <a:rPr lang="en-US" altLang="zh-CN" sz="1900" dirty="0" smtClean="0">
                          <a:solidFill>
                            <a:schemeClr val="bg2">
                              <a:lumMod val="50000"/>
                            </a:schemeClr>
                          </a:solidFill>
                        </a:rPr>
                        <a:t>11</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595087">
                <a:tc>
                  <a:txBody>
                    <a:bodyPr/>
                    <a:lstStyle/>
                    <a:p>
                      <a:pPr lvl="0" algn="just"/>
                      <a:r>
                        <a:rPr lang="en-US" altLang="zh-CN" sz="1900" dirty="0" smtClean="0">
                          <a:solidFill>
                            <a:schemeClr val="bg2">
                              <a:lumMod val="50000"/>
                            </a:schemeClr>
                          </a:solidFill>
                        </a:rPr>
                        <a:t>6</a:t>
                      </a:r>
                      <a:endParaRPr lang="zh-CN" altLang="en-US" sz="1900" dirty="0">
                        <a:solidFill>
                          <a:schemeClr val="bg2">
                            <a:lumMod val="50000"/>
                          </a:schemeClr>
                        </a:solidFill>
                      </a:endParaRPr>
                    </a:p>
                  </a:txBody>
                  <a:tcPr/>
                </a:tc>
                <a:tc>
                  <a:txBody>
                    <a:bodyPr/>
                    <a:lstStyle/>
                    <a:p>
                      <a:pPr lvl="0" algn="just"/>
                      <a:r>
                        <a:rPr lang="zh-CN" altLang="zh-CN" sz="1900" kern="1200" dirty="0" smtClean="0">
                          <a:solidFill>
                            <a:schemeClr val="bg2">
                              <a:lumMod val="50000"/>
                            </a:schemeClr>
                          </a:solidFill>
                          <a:latin typeface="Calibri" pitchFamily="34" charset="0"/>
                          <a:ea typeface="宋体" pitchFamily="2" charset="-122"/>
                          <a:cs typeface="Arial" pitchFamily="34" charset="0"/>
                        </a:rPr>
                        <a:t>性能</a:t>
                      </a:r>
                      <a:r>
                        <a:rPr lang="en-US" altLang="zh-CN" sz="1900" kern="1200" dirty="0" err="1" smtClean="0">
                          <a:solidFill>
                            <a:schemeClr val="bg2">
                              <a:lumMod val="50000"/>
                            </a:schemeClr>
                          </a:solidFill>
                          <a:latin typeface="Calibri" pitchFamily="34" charset="0"/>
                          <a:ea typeface="宋体" pitchFamily="2" charset="-122"/>
                          <a:cs typeface="Arial" pitchFamily="34" charset="0"/>
                        </a:rPr>
                        <a:t>QoS</a:t>
                      </a:r>
                      <a:r>
                        <a:rPr lang="zh-CN" altLang="zh-CN" sz="1900" kern="1200" dirty="0" smtClean="0">
                          <a:solidFill>
                            <a:schemeClr val="bg2">
                              <a:lumMod val="50000"/>
                            </a:schemeClr>
                          </a:solidFill>
                          <a:latin typeface="Calibri" pitchFamily="34" charset="0"/>
                          <a:ea typeface="宋体" pitchFamily="2" charset="-122"/>
                          <a:cs typeface="Arial" pitchFamily="34" charset="0"/>
                        </a:rPr>
                        <a:t>告警</a:t>
                      </a:r>
                      <a:r>
                        <a:rPr lang="en-US" altLang="zh-CN" sz="1900" kern="1200" dirty="0" smtClean="0">
                          <a:solidFill>
                            <a:schemeClr val="bg2">
                              <a:lumMod val="50000"/>
                            </a:schemeClr>
                          </a:solidFill>
                          <a:latin typeface="Calibri" pitchFamily="34" charset="0"/>
                          <a:ea typeface="宋体" pitchFamily="2" charset="-122"/>
                          <a:cs typeface="Arial" pitchFamily="34" charset="0"/>
                        </a:rPr>
                        <a:t>DN</a:t>
                      </a:r>
                      <a:r>
                        <a:rPr lang="zh-CN" altLang="zh-CN" sz="1900" kern="1200" dirty="0" smtClean="0">
                          <a:solidFill>
                            <a:schemeClr val="bg2">
                              <a:lumMod val="50000"/>
                            </a:schemeClr>
                          </a:solidFill>
                          <a:latin typeface="Calibri" pitchFamily="34" charset="0"/>
                          <a:ea typeface="宋体" pitchFamily="2" charset="-122"/>
                          <a:cs typeface="Arial" pitchFamily="34" charset="0"/>
                        </a:rPr>
                        <a:t>一致需求开发</a:t>
                      </a:r>
                      <a:endParaRPr lang="zh-CN" altLang="en-US" sz="1900" dirty="0">
                        <a:solidFill>
                          <a:schemeClr val="bg2">
                            <a:lumMod val="50000"/>
                          </a:schemeClr>
                        </a:solidFill>
                      </a:endParaRPr>
                    </a:p>
                  </a:txBody>
                  <a:tcPr/>
                </a:tc>
                <a:tc>
                  <a:txBody>
                    <a:bodyPr/>
                    <a:lstStyle/>
                    <a:p>
                      <a:pPr lvl="0" algn="just"/>
                      <a:r>
                        <a:rPr lang="en-US" altLang="zh-CN" sz="1900" dirty="0" smtClean="0">
                          <a:solidFill>
                            <a:schemeClr val="bg2">
                              <a:lumMod val="50000"/>
                            </a:schemeClr>
                          </a:solidFill>
                        </a:rPr>
                        <a:t>12</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503696">
                <a:tc>
                  <a:txBody>
                    <a:bodyPr/>
                    <a:lstStyle/>
                    <a:p>
                      <a:pPr lvl="0" algn="just"/>
                      <a:endParaRPr lang="zh-CN" altLang="en-US" sz="1900" dirty="0">
                        <a:solidFill>
                          <a:schemeClr val="bg2">
                            <a:lumMod val="50000"/>
                          </a:schemeClr>
                        </a:solidFill>
                      </a:endParaRPr>
                    </a:p>
                  </a:txBody>
                  <a:tcPr/>
                </a:tc>
                <a:tc>
                  <a:txBody>
                    <a:bodyPr/>
                    <a:lstStyle/>
                    <a:p>
                      <a:pPr lvl="0" algn="just"/>
                      <a:r>
                        <a:rPr lang="en-US" altLang="zh-CN" sz="1900" dirty="0" smtClean="0">
                          <a:solidFill>
                            <a:schemeClr val="bg2">
                              <a:lumMod val="50000"/>
                            </a:schemeClr>
                          </a:solidFill>
                        </a:rPr>
                        <a:t>… …</a:t>
                      </a:r>
                      <a:endParaRPr lang="zh-CN" altLang="en-US" sz="1900" dirty="0">
                        <a:solidFill>
                          <a:schemeClr val="bg2">
                            <a:lumMod val="50000"/>
                          </a:schemeClr>
                        </a:solidFill>
                      </a:endParaRPr>
                    </a:p>
                  </a:txBody>
                  <a:tcPr/>
                </a:tc>
                <a:tc>
                  <a:txBody>
                    <a:bodyPr/>
                    <a:lstStyle/>
                    <a:p>
                      <a:pPr lvl="0" algn="just"/>
                      <a:endParaRPr lang="zh-CN" altLang="en-US" sz="1900" dirty="0">
                        <a:solidFill>
                          <a:schemeClr val="bg2">
                            <a:lumMod val="50000"/>
                          </a:schemeClr>
                        </a:solidFill>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sz="3200" b="1" dirty="0" smtClean="0"/>
              <a:t>一、试用期间工作内容</a:t>
            </a:r>
            <a:endParaRPr lang="zh-CN" altLang="en-US" sz="3200" b="1" dirty="0"/>
          </a:p>
        </p:txBody>
      </p:sp>
      <p:sp>
        <p:nvSpPr>
          <p:cNvPr id="4" name="TextBox 3"/>
          <p:cNvSpPr txBox="1"/>
          <p:nvPr/>
        </p:nvSpPr>
        <p:spPr>
          <a:xfrm>
            <a:off x="723900" y="1056197"/>
            <a:ext cx="7874000" cy="1231106"/>
          </a:xfrm>
          <a:prstGeom prst="rect">
            <a:avLst/>
          </a:prstGeom>
          <a:noFill/>
        </p:spPr>
        <p:txBody>
          <a:bodyPr wrap="square" rtlCol="0">
            <a:spAutoFit/>
          </a:bodyPr>
          <a:lstStyle/>
          <a:p>
            <a:pPr marL="342900" indent="-342900"/>
            <a:r>
              <a:rPr lang="en-US" altLang="zh-CN" sz="2800" dirty="0" smtClean="0">
                <a:solidFill>
                  <a:schemeClr val="bg2">
                    <a:lumMod val="50000"/>
                  </a:schemeClr>
                </a:solidFill>
              </a:rPr>
              <a:t>2. </a:t>
            </a:r>
            <a:r>
              <a:rPr lang="zh-CN" altLang="en-US" sz="2800" dirty="0" smtClean="0">
                <a:solidFill>
                  <a:schemeClr val="bg2">
                    <a:lumMod val="50000"/>
                  </a:schemeClr>
                </a:solidFill>
              </a:rPr>
              <a:t>自动化用例开发</a:t>
            </a:r>
            <a:endParaRPr lang="en-US" altLang="zh-CN" sz="2800" dirty="0" smtClean="0">
              <a:solidFill>
                <a:schemeClr val="bg2">
                  <a:lumMod val="50000"/>
                </a:schemeClr>
              </a:solidFill>
            </a:endParaRPr>
          </a:p>
          <a:p>
            <a:pPr marL="342900" indent="-342900"/>
            <a:r>
              <a:rPr lang="en-US" altLang="zh-CN" b="1" kern="100" dirty="0" smtClean="0">
                <a:solidFill>
                  <a:schemeClr val="bg2">
                    <a:lumMod val="50000"/>
                  </a:schemeClr>
                </a:solidFill>
                <a:latin typeface="Times New Roman"/>
                <a:ea typeface="宋体"/>
                <a:cs typeface="Times New Roman"/>
              </a:rPr>
              <a:t>	</a:t>
            </a:r>
            <a:r>
              <a:rPr lang="zh-CN" altLang="zh-CN" b="1" kern="100" dirty="0" smtClean="0">
                <a:solidFill>
                  <a:schemeClr val="bg2">
                    <a:lumMod val="50000"/>
                  </a:schemeClr>
                </a:solidFill>
                <a:latin typeface="Times New Roman"/>
                <a:ea typeface="宋体"/>
                <a:cs typeface="Times New Roman"/>
              </a:rPr>
              <a:t>研讨</a:t>
            </a:r>
            <a:r>
              <a:rPr lang="zh-CN" altLang="zh-CN" kern="100" dirty="0" smtClean="0">
                <a:solidFill>
                  <a:schemeClr val="bg2">
                    <a:lumMod val="50000"/>
                  </a:schemeClr>
                </a:solidFill>
                <a:latin typeface="Times New Roman"/>
                <a:ea typeface="宋体"/>
                <a:cs typeface="Times New Roman"/>
              </a:rPr>
              <a:t>确定测试用例：规划</a:t>
            </a:r>
            <a:r>
              <a:rPr lang="zh-CN" altLang="zh-CN" b="1" kern="100" dirty="0" smtClean="0">
                <a:solidFill>
                  <a:schemeClr val="bg2">
                    <a:lumMod val="50000"/>
                  </a:schemeClr>
                </a:solidFill>
                <a:latin typeface="Times New Roman"/>
                <a:ea typeface="宋体"/>
                <a:cs typeface="Times New Roman"/>
              </a:rPr>
              <a:t>单元测试覆盖</a:t>
            </a:r>
            <a:r>
              <a:rPr lang="zh-CN" altLang="zh-CN" kern="100" dirty="0" smtClean="0">
                <a:solidFill>
                  <a:schemeClr val="bg2">
                    <a:lumMod val="50000"/>
                  </a:schemeClr>
                </a:solidFill>
                <a:latin typeface="Times New Roman"/>
                <a:ea typeface="宋体"/>
                <a:cs typeface="Times New Roman"/>
              </a:rPr>
              <a:t>与</a:t>
            </a:r>
            <a:r>
              <a:rPr lang="zh-CN" altLang="zh-CN" b="1" kern="100" dirty="0" smtClean="0">
                <a:solidFill>
                  <a:schemeClr val="bg2">
                    <a:lumMod val="50000"/>
                  </a:schemeClr>
                </a:solidFill>
                <a:latin typeface="Times New Roman"/>
                <a:ea typeface="宋体"/>
                <a:cs typeface="Times New Roman"/>
              </a:rPr>
              <a:t>自动化用例覆盖</a:t>
            </a:r>
            <a:endParaRPr lang="en-US" altLang="zh-CN" dirty="0" smtClean="0">
              <a:solidFill>
                <a:schemeClr val="bg2">
                  <a:lumMod val="50000"/>
                </a:schemeClr>
              </a:solidFill>
            </a:endParaRPr>
          </a:p>
          <a:p>
            <a:pPr marL="342900" indent="-342900">
              <a:buAutoNum type="arabicPeriod"/>
            </a:pPr>
            <a:endParaRPr lang="en-US" altLang="zh-CN" sz="2800" dirty="0" smtClean="0"/>
          </a:p>
        </p:txBody>
      </p:sp>
      <p:graphicFrame>
        <p:nvGraphicFramePr>
          <p:cNvPr id="8" name="表格 7"/>
          <p:cNvGraphicFramePr>
            <a:graphicFrameLocks noGrp="1"/>
          </p:cNvGraphicFramePr>
          <p:nvPr/>
        </p:nvGraphicFramePr>
        <p:xfrm>
          <a:off x="546102" y="1993901"/>
          <a:ext cx="8051799" cy="4061828"/>
        </p:xfrm>
        <a:graphic>
          <a:graphicData uri="http://schemas.openxmlformats.org/drawingml/2006/table">
            <a:tbl>
              <a:tblPr firstRow="1" bandRow="1">
                <a:tableStyleId>{5940675A-B579-460E-94D1-54222C63F5DA}</a:tableStyleId>
              </a:tblPr>
              <a:tblGrid>
                <a:gridCol w="637434"/>
                <a:gridCol w="6207866"/>
                <a:gridCol w="1206499"/>
              </a:tblGrid>
              <a:tr h="406400">
                <a:tc>
                  <a:txBody>
                    <a:bodyPr/>
                    <a:lstStyle/>
                    <a:p>
                      <a:pPr algn="ctr"/>
                      <a:endParaRPr lang="zh-CN" altLang="en-US" sz="1900" dirty="0">
                        <a:solidFill>
                          <a:schemeClr val="bg2">
                            <a:lumMod val="50000"/>
                          </a:schemeClr>
                        </a:solidFill>
                      </a:endParaRPr>
                    </a:p>
                  </a:txBody>
                  <a:tcPr>
                    <a:solidFill>
                      <a:srgbClr val="CCECFF"/>
                    </a:solidFill>
                  </a:tcPr>
                </a:tc>
                <a:tc>
                  <a:txBody>
                    <a:bodyPr/>
                    <a:lstStyle/>
                    <a:p>
                      <a:pPr algn="ctr"/>
                      <a:r>
                        <a:rPr lang="zh-CN" altLang="en-US" sz="1900" dirty="0" smtClean="0">
                          <a:solidFill>
                            <a:schemeClr val="bg2">
                              <a:lumMod val="50000"/>
                            </a:schemeClr>
                          </a:solidFill>
                        </a:rPr>
                        <a:t>特性描述</a:t>
                      </a:r>
                      <a:endParaRPr lang="zh-CN" altLang="en-US" sz="1900" dirty="0">
                        <a:solidFill>
                          <a:schemeClr val="bg2">
                            <a:lumMod val="50000"/>
                          </a:schemeClr>
                        </a:solidFill>
                      </a:endParaRPr>
                    </a:p>
                  </a:txBody>
                  <a:tcPr>
                    <a:solidFill>
                      <a:srgbClr val="CCECFF"/>
                    </a:solidFill>
                  </a:tcPr>
                </a:tc>
                <a:tc>
                  <a:txBody>
                    <a:bodyPr/>
                    <a:lstStyle/>
                    <a:p>
                      <a:pPr algn="ctr"/>
                      <a:r>
                        <a:rPr lang="zh-CN" altLang="en-US" sz="1900" dirty="0" smtClean="0">
                          <a:solidFill>
                            <a:schemeClr val="bg2">
                              <a:lumMod val="50000"/>
                            </a:schemeClr>
                          </a:solidFill>
                        </a:rPr>
                        <a:t>时间</a:t>
                      </a:r>
                      <a:endParaRPr lang="zh-CN" altLang="en-US" sz="1900" dirty="0">
                        <a:solidFill>
                          <a:schemeClr val="bg2">
                            <a:lumMod val="50000"/>
                          </a:schemeClr>
                        </a:solidFill>
                      </a:endParaRPr>
                    </a:p>
                  </a:txBody>
                  <a:tcPr>
                    <a:solidFill>
                      <a:srgbClr val="CCECFF"/>
                    </a:solidFill>
                  </a:tcPr>
                </a:tc>
              </a:tr>
              <a:tr h="716280">
                <a:tc>
                  <a:txBody>
                    <a:bodyPr/>
                    <a:lstStyle/>
                    <a:p>
                      <a:pPr algn="ctr"/>
                      <a:r>
                        <a:rPr lang="en-US" altLang="zh-CN" sz="1900" dirty="0" smtClean="0">
                          <a:solidFill>
                            <a:schemeClr val="bg2">
                              <a:lumMod val="50000"/>
                            </a:schemeClr>
                          </a:solidFill>
                        </a:rPr>
                        <a:t>1</a:t>
                      </a:r>
                      <a:endParaRPr lang="zh-CN" altLang="en-US" sz="1900" dirty="0">
                        <a:solidFill>
                          <a:schemeClr val="bg2">
                            <a:lumMod val="50000"/>
                          </a:schemeClr>
                        </a:solidFill>
                      </a:endParaRPr>
                    </a:p>
                  </a:txBody>
                  <a:tcPr/>
                </a:tc>
                <a:tc>
                  <a:txBody>
                    <a:bodyPr/>
                    <a:lstStyle/>
                    <a:p>
                      <a:pPr algn="l"/>
                      <a:r>
                        <a:rPr lang="zh-CN" altLang="en-US" sz="1900" kern="100" dirty="0" smtClean="0">
                          <a:solidFill>
                            <a:schemeClr val="bg2">
                              <a:lumMod val="50000"/>
                            </a:schemeClr>
                          </a:solidFill>
                          <a:latin typeface="Times New Roman"/>
                          <a:ea typeface="宋体"/>
                        </a:rPr>
                        <a:t>学习</a:t>
                      </a:r>
                      <a:r>
                        <a:rPr lang="en-US" altLang="zh-CN" sz="1900" kern="100" dirty="0" smtClean="0">
                          <a:solidFill>
                            <a:schemeClr val="bg2">
                              <a:lumMod val="50000"/>
                            </a:schemeClr>
                          </a:solidFill>
                          <a:latin typeface="Times New Roman"/>
                          <a:ea typeface="宋体"/>
                        </a:rPr>
                        <a:t>RF</a:t>
                      </a:r>
                      <a:r>
                        <a:rPr lang="zh-CN" altLang="en-US" sz="1900" kern="100" dirty="0" smtClean="0">
                          <a:solidFill>
                            <a:schemeClr val="bg2">
                              <a:lumMod val="50000"/>
                            </a:schemeClr>
                          </a:solidFill>
                          <a:latin typeface="Times New Roman"/>
                          <a:ea typeface="宋体"/>
                        </a:rPr>
                        <a:t>环境搭建，完成环境搭建文档，供团队参考。</a:t>
                      </a:r>
                      <a:endParaRPr lang="en-US" altLang="zh-CN" sz="1900" kern="100" dirty="0" smtClean="0">
                        <a:solidFill>
                          <a:schemeClr val="bg2">
                            <a:lumMod val="50000"/>
                          </a:schemeClr>
                        </a:solidFill>
                        <a:latin typeface="Times New Roman"/>
                        <a:ea typeface="宋体"/>
                      </a:endParaRPr>
                    </a:p>
                    <a:p>
                      <a:pPr algn="l"/>
                      <a:r>
                        <a:rPr lang="en-US" altLang="zh-CN" sz="1100" dirty="0" smtClean="0">
                          <a:solidFill>
                            <a:schemeClr val="bg2">
                              <a:lumMod val="50000"/>
                            </a:schemeClr>
                          </a:solidFill>
                        </a:rPr>
                        <a:t>SVN</a:t>
                      </a:r>
                      <a:r>
                        <a:rPr lang="zh-CN" altLang="en-US" sz="1100" dirty="0" smtClean="0">
                          <a:solidFill>
                            <a:schemeClr val="bg2">
                              <a:lumMod val="50000"/>
                            </a:schemeClr>
                          </a:solidFill>
                        </a:rPr>
                        <a:t>： </a:t>
                      </a:r>
                      <a:r>
                        <a:rPr lang="en-US" altLang="zh-CN" sz="1100" u="sng" dirty="0" smtClean="0">
                          <a:solidFill>
                            <a:schemeClr val="bg2">
                              <a:lumMod val="50000"/>
                            </a:schemeClr>
                          </a:solidFill>
                          <a:hlinkClick r:id="rId3"/>
                        </a:rPr>
                        <a:t>https://10.89.168.164:8443/svn/Network_Management_Dept4/</a:t>
                      </a:r>
                      <a:r>
                        <a:rPr lang="zh-CN" altLang="en-US" sz="1100" u="sng" dirty="0" smtClean="0">
                          <a:solidFill>
                            <a:schemeClr val="bg2">
                              <a:lumMod val="50000"/>
                            </a:schemeClr>
                          </a:solidFill>
                          <a:hlinkClick r:id="rId3"/>
                        </a:rPr>
                        <a:t>科室建设</a:t>
                      </a:r>
                      <a:r>
                        <a:rPr lang="en-US" altLang="zh-CN" sz="1100" u="sng" dirty="0" smtClean="0">
                          <a:solidFill>
                            <a:schemeClr val="bg2">
                              <a:lumMod val="50000"/>
                            </a:schemeClr>
                          </a:solidFill>
                          <a:hlinkClick r:id="rId3"/>
                        </a:rPr>
                        <a:t>/EMS</a:t>
                      </a:r>
                      <a:r>
                        <a:rPr lang="zh-CN" altLang="en-US" sz="1100" u="sng" dirty="0" smtClean="0">
                          <a:solidFill>
                            <a:schemeClr val="bg2">
                              <a:lumMod val="50000"/>
                            </a:schemeClr>
                          </a:solidFill>
                          <a:hlinkClick r:id="rId3"/>
                        </a:rPr>
                        <a:t>性能告警科</a:t>
                      </a:r>
                      <a:r>
                        <a:rPr lang="en-US" altLang="zh-CN" sz="1100" u="sng" dirty="0" smtClean="0">
                          <a:solidFill>
                            <a:schemeClr val="bg2">
                              <a:lumMod val="50000"/>
                            </a:schemeClr>
                          </a:solidFill>
                          <a:hlinkClick r:id="rId3"/>
                        </a:rPr>
                        <a:t>/OTHER_DOC/</a:t>
                      </a:r>
                      <a:r>
                        <a:rPr lang="zh-CN" altLang="en-US" sz="1100" u="sng" dirty="0" smtClean="0">
                          <a:solidFill>
                            <a:schemeClr val="bg2">
                              <a:lumMod val="50000"/>
                            </a:schemeClr>
                          </a:solidFill>
                          <a:hlinkClick r:id="rId3"/>
                        </a:rPr>
                        <a:t>科室敏捷资料</a:t>
                      </a:r>
                      <a:r>
                        <a:rPr lang="en-US" altLang="zh-CN" sz="1100" u="sng" dirty="0" smtClean="0">
                          <a:solidFill>
                            <a:schemeClr val="bg2">
                              <a:lumMod val="50000"/>
                            </a:schemeClr>
                          </a:solidFill>
                          <a:hlinkClick r:id="rId3"/>
                        </a:rPr>
                        <a:t>/</a:t>
                      </a:r>
                      <a:r>
                        <a:rPr lang="zh-CN" altLang="en-US" sz="1100" u="sng" dirty="0" smtClean="0">
                          <a:solidFill>
                            <a:schemeClr val="bg2">
                              <a:lumMod val="50000"/>
                            </a:schemeClr>
                          </a:solidFill>
                          <a:hlinkClick r:id="rId3"/>
                        </a:rPr>
                        <a:t>自动化测试</a:t>
                      </a:r>
                      <a:r>
                        <a:rPr lang="en-US" altLang="zh-CN" sz="1100" u="sng" dirty="0" smtClean="0">
                          <a:solidFill>
                            <a:schemeClr val="bg2">
                              <a:lumMod val="50000"/>
                            </a:schemeClr>
                          </a:solidFill>
                          <a:hlinkClick r:id="rId3"/>
                        </a:rPr>
                        <a:t>/</a:t>
                      </a:r>
                      <a:r>
                        <a:rPr lang="zh-CN" altLang="en-US" sz="1100" u="sng" dirty="0" smtClean="0">
                          <a:solidFill>
                            <a:schemeClr val="bg2">
                              <a:lumMod val="50000"/>
                            </a:schemeClr>
                          </a:solidFill>
                          <a:hlinkClick r:id="rId3"/>
                        </a:rPr>
                        <a:t>资料</a:t>
                      </a:r>
                      <a:r>
                        <a:rPr lang="en-US" altLang="zh-CN" sz="1100" u="sng" dirty="0" smtClean="0">
                          <a:solidFill>
                            <a:schemeClr val="bg2">
                              <a:lumMod val="50000"/>
                            </a:schemeClr>
                          </a:solidFill>
                          <a:hlinkClick r:id="rId3"/>
                        </a:rPr>
                        <a:t>/</a:t>
                      </a:r>
                      <a:r>
                        <a:rPr lang="zh-CN" altLang="en-US" sz="1100" u="sng" dirty="0" smtClean="0">
                          <a:solidFill>
                            <a:schemeClr val="bg2">
                              <a:lumMod val="50000"/>
                            </a:schemeClr>
                          </a:solidFill>
                          <a:hlinkClick r:id="rId3"/>
                        </a:rPr>
                        <a:t>自动化环境搭建与配置</a:t>
                      </a:r>
                      <a:r>
                        <a:rPr lang="en-US" altLang="zh-CN" sz="1100" u="sng" dirty="0" smtClean="0">
                          <a:solidFill>
                            <a:schemeClr val="bg2">
                              <a:lumMod val="50000"/>
                            </a:schemeClr>
                          </a:solidFill>
                          <a:hlinkClick r:id="rId3"/>
                        </a:rPr>
                        <a:t>.doc</a:t>
                      </a:r>
                      <a:endParaRPr lang="zh-CN" altLang="en-US" sz="1100" u="sng" dirty="0">
                        <a:solidFill>
                          <a:schemeClr val="bg2">
                            <a:lumMod val="50000"/>
                          </a:schemeClr>
                        </a:solidFill>
                      </a:endParaRPr>
                    </a:p>
                  </a:txBody>
                  <a:tcPr/>
                </a:tc>
                <a:tc>
                  <a:txBody>
                    <a:bodyPr/>
                    <a:lstStyle/>
                    <a:p>
                      <a:pPr algn="ctr"/>
                      <a:r>
                        <a:rPr lang="en-US" altLang="zh-CN" sz="1900" dirty="0" smtClean="0">
                          <a:solidFill>
                            <a:schemeClr val="bg2">
                              <a:lumMod val="50000"/>
                            </a:schemeClr>
                          </a:solidFill>
                        </a:rPr>
                        <a:t>8</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558800">
                <a:tc>
                  <a:txBody>
                    <a:bodyPr/>
                    <a:lstStyle/>
                    <a:p>
                      <a:pPr algn="ctr"/>
                      <a:r>
                        <a:rPr lang="en-US" altLang="zh-CN" sz="1900" dirty="0" smtClean="0">
                          <a:solidFill>
                            <a:schemeClr val="bg2">
                              <a:lumMod val="50000"/>
                            </a:schemeClr>
                          </a:solidFill>
                        </a:rPr>
                        <a:t>2</a:t>
                      </a:r>
                      <a:endParaRPr lang="zh-CN" altLang="en-US" sz="1900" dirty="0">
                        <a:solidFill>
                          <a:schemeClr val="bg2">
                            <a:lumMod val="50000"/>
                          </a:schemeClr>
                        </a:solidFill>
                      </a:endParaRPr>
                    </a:p>
                  </a:txBody>
                  <a:tcPr/>
                </a:tc>
                <a:tc>
                  <a:txBody>
                    <a:bodyPr/>
                    <a:lstStyle/>
                    <a:p>
                      <a:pPr>
                        <a:buFont typeface="Wingdings" pitchFamily="2" charset="2"/>
                        <a:buNone/>
                      </a:pPr>
                      <a:r>
                        <a:rPr lang="zh-CN" altLang="zh-CN" sz="1900" kern="100" dirty="0" smtClean="0">
                          <a:solidFill>
                            <a:schemeClr val="bg2">
                              <a:lumMod val="50000"/>
                            </a:schemeClr>
                          </a:solidFill>
                          <a:latin typeface="Times New Roman"/>
                          <a:ea typeface="宋体"/>
                        </a:rPr>
                        <a:t>扩容工具</a:t>
                      </a:r>
                      <a:r>
                        <a:rPr lang="en-US" altLang="zh-CN" sz="1900" kern="100" dirty="0" smtClean="0">
                          <a:solidFill>
                            <a:schemeClr val="bg2">
                              <a:lumMod val="50000"/>
                            </a:schemeClr>
                          </a:solidFill>
                          <a:latin typeface="Times New Roman"/>
                          <a:ea typeface="宋体"/>
                        </a:rPr>
                        <a:t>RF</a:t>
                      </a:r>
                      <a:r>
                        <a:rPr lang="zh-CN" altLang="zh-CN" sz="1900" kern="100" dirty="0" smtClean="0">
                          <a:solidFill>
                            <a:schemeClr val="bg2">
                              <a:lumMod val="50000"/>
                            </a:schemeClr>
                          </a:solidFill>
                          <a:latin typeface="Times New Roman"/>
                          <a:ea typeface="宋体"/>
                        </a:rPr>
                        <a:t>开发，学习</a:t>
                      </a:r>
                      <a:r>
                        <a:rPr lang="en-US" altLang="zh-CN" sz="1900" kern="100" dirty="0" smtClean="0">
                          <a:solidFill>
                            <a:schemeClr val="bg2">
                              <a:lumMod val="50000"/>
                            </a:schemeClr>
                          </a:solidFill>
                          <a:latin typeface="Times New Roman"/>
                          <a:ea typeface="宋体"/>
                        </a:rPr>
                        <a:t>Python</a:t>
                      </a:r>
                      <a:r>
                        <a:rPr lang="zh-CN" altLang="en-US" sz="1900" kern="100" dirty="0" smtClean="0">
                          <a:solidFill>
                            <a:schemeClr val="bg2">
                              <a:lumMod val="50000"/>
                            </a:schemeClr>
                          </a:solidFill>
                          <a:latin typeface="Times New Roman"/>
                          <a:ea typeface="宋体"/>
                        </a:rPr>
                        <a:t>、关键字、用例开发</a:t>
                      </a:r>
                      <a:r>
                        <a:rPr lang="zh-CN" altLang="zh-CN" sz="1900" kern="100" dirty="0" smtClean="0">
                          <a:solidFill>
                            <a:schemeClr val="bg2">
                              <a:lumMod val="50000"/>
                            </a:schemeClr>
                          </a:solidFill>
                          <a:latin typeface="Times New Roman"/>
                          <a:ea typeface="宋体"/>
                        </a:rPr>
                        <a:t>。</a:t>
                      </a:r>
                      <a:endParaRPr lang="en-US" altLang="zh-CN" sz="1900" kern="100" dirty="0" smtClean="0">
                        <a:solidFill>
                          <a:schemeClr val="bg2">
                            <a:lumMod val="50000"/>
                          </a:schemeClr>
                        </a:solidFill>
                        <a:latin typeface="Times New Roman"/>
                        <a:ea typeface="宋体"/>
                      </a:endParaRPr>
                    </a:p>
                  </a:txBody>
                  <a:tcPr/>
                </a:tc>
                <a:tc>
                  <a:txBody>
                    <a:bodyPr/>
                    <a:lstStyle/>
                    <a:p>
                      <a:pPr algn="ctr"/>
                      <a:r>
                        <a:rPr lang="en-US" altLang="zh-CN" sz="1900" dirty="0" smtClean="0">
                          <a:solidFill>
                            <a:schemeClr val="bg2">
                              <a:lumMod val="50000"/>
                            </a:schemeClr>
                          </a:solidFill>
                        </a:rPr>
                        <a:t>9</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595087">
                <a:tc>
                  <a:txBody>
                    <a:bodyPr/>
                    <a:lstStyle/>
                    <a:p>
                      <a:pPr algn="ctr"/>
                      <a:r>
                        <a:rPr lang="en-US" altLang="zh-CN" sz="1900" dirty="0" smtClean="0">
                          <a:solidFill>
                            <a:schemeClr val="bg2">
                              <a:lumMod val="50000"/>
                            </a:schemeClr>
                          </a:solidFill>
                        </a:rPr>
                        <a:t>3</a:t>
                      </a:r>
                      <a:endParaRPr lang="zh-CN" altLang="en-US" sz="1900" dirty="0">
                        <a:solidFill>
                          <a:schemeClr val="bg2">
                            <a:lumMod val="50000"/>
                          </a:schemeClr>
                        </a:solidFill>
                      </a:endParaRPr>
                    </a:p>
                  </a:txBody>
                  <a:tcPr/>
                </a:tc>
                <a:tc>
                  <a:txBody>
                    <a:bodyPr/>
                    <a:lstStyle/>
                    <a:p>
                      <a:pPr>
                        <a:buFont typeface="Wingdings" pitchFamily="2" charset="2"/>
                        <a:buNone/>
                      </a:pPr>
                      <a:r>
                        <a:rPr lang="en-US" altLang="zh-CN" sz="1900" kern="100" dirty="0" smtClean="0">
                          <a:solidFill>
                            <a:schemeClr val="bg2">
                              <a:lumMod val="50000"/>
                            </a:schemeClr>
                          </a:solidFill>
                          <a:latin typeface="Times New Roman"/>
                          <a:ea typeface="宋体"/>
                        </a:rPr>
                        <a:t>License</a:t>
                      </a:r>
                      <a:r>
                        <a:rPr lang="zh-CN" altLang="zh-CN" sz="1900" kern="100" dirty="0" smtClean="0">
                          <a:solidFill>
                            <a:schemeClr val="bg2">
                              <a:lumMod val="50000"/>
                            </a:schemeClr>
                          </a:solidFill>
                          <a:latin typeface="Times New Roman"/>
                          <a:ea typeface="宋体"/>
                        </a:rPr>
                        <a:t>鉴权与报表</a:t>
                      </a:r>
                      <a:r>
                        <a:rPr lang="zh-CN" altLang="en-US" sz="1900" kern="100" dirty="0" smtClean="0">
                          <a:solidFill>
                            <a:schemeClr val="bg2">
                              <a:lumMod val="50000"/>
                            </a:schemeClr>
                          </a:solidFill>
                          <a:latin typeface="Times New Roman"/>
                          <a:ea typeface="宋体"/>
                        </a:rPr>
                        <a:t>：</a:t>
                      </a:r>
                      <a:r>
                        <a:rPr lang="en-US" altLang="zh-CN" sz="1900" kern="100" dirty="0" smtClean="0">
                          <a:solidFill>
                            <a:schemeClr val="bg2">
                              <a:lumMod val="50000"/>
                            </a:schemeClr>
                          </a:solidFill>
                          <a:latin typeface="Times New Roman"/>
                          <a:ea typeface="宋体"/>
                        </a:rPr>
                        <a:t>RF</a:t>
                      </a:r>
                      <a:r>
                        <a:rPr lang="zh-CN" altLang="en-US" sz="1900" kern="100" dirty="0" smtClean="0">
                          <a:solidFill>
                            <a:schemeClr val="bg2">
                              <a:lumMod val="50000"/>
                            </a:schemeClr>
                          </a:solidFill>
                          <a:latin typeface="Times New Roman"/>
                          <a:ea typeface="宋体"/>
                        </a:rPr>
                        <a:t>用例及单元测试</a:t>
                      </a:r>
                      <a:endParaRPr lang="en-US" altLang="zh-CN" sz="1900" kern="100" dirty="0" smtClean="0">
                        <a:solidFill>
                          <a:schemeClr val="bg2">
                            <a:lumMod val="50000"/>
                          </a:schemeClr>
                        </a:solidFill>
                        <a:latin typeface="Times New Roman"/>
                        <a:ea typeface="宋体"/>
                      </a:endParaRPr>
                    </a:p>
                  </a:txBody>
                  <a:tcPr/>
                </a:tc>
                <a:tc>
                  <a:txBody>
                    <a:bodyPr/>
                    <a:lstStyle/>
                    <a:p>
                      <a:pPr algn="ctr"/>
                      <a:r>
                        <a:rPr lang="en-US" altLang="zh-CN" sz="1900" dirty="0" smtClean="0">
                          <a:solidFill>
                            <a:schemeClr val="bg2">
                              <a:lumMod val="50000"/>
                            </a:schemeClr>
                          </a:solidFill>
                        </a:rPr>
                        <a:t>10</a:t>
                      </a:r>
                      <a:r>
                        <a:rPr lang="zh-CN" altLang="en-US" sz="1900" dirty="0" smtClean="0">
                          <a:solidFill>
                            <a:schemeClr val="bg2">
                              <a:lumMod val="50000"/>
                            </a:schemeClr>
                          </a:solidFill>
                        </a:rPr>
                        <a:t>及</a:t>
                      </a:r>
                      <a:r>
                        <a:rPr lang="en-US" altLang="zh-CN" sz="1900" dirty="0" smtClean="0">
                          <a:solidFill>
                            <a:schemeClr val="bg2">
                              <a:lumMod val="50000"/>
                            </a:schemeClr>
                          </a:solidFill>
                        </a:rPr>
                        <a:t>12</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595087">
                <a:tc>
                  <a:txBody>
                    <a:bodyPr/>
                    <a:lstStyle/>
                    <a:p>
                      <a:pPr algn="ctr"/>
                      <a:r>
                        <a:rPr lang="en-US" altLang="zh-CN" sz="1900" dirty="0" smtClean="0">
                          <a:solidFill>
                            <a:schemeClr val="bg2">
                              <a:lumMod val="50000"/>
                            </a:schemeClr>
                          </a:solidFill>
                        </a:rPr>
                        <a:t>4</a:t>
                      </a:r>
                      <a:endParaRPr lang="zh-CN" altLang="en-US" sz="1900" dirty="0">
                        <a:solidFill>
                          <a:schemeClr val="bg2">
                            <a:lumMod val="50000"/>
                          </a:schemeClr>
                        </a:solidFill>
                      </a:endParaRPr>
                    </a:p>
                  </a:txBody>
                  <a:tcPr/>
                </a:tc>
                <a:tc>
                  <a:txBody>
                    <a:bodyPr/>
                    <a:lstStyle/>
                    <a:p>
                      <a:pPr>
                        <a:buFont typeface="Wingdings" pitchFamily="2" charset="2"/>
                        <a:buNone/>
                      </a:pPr>
                      <a:r>
                        <a:rPr lang="zh-CN" altLang="zh-CN" sz="1900" kern="100" dirty="0" smtClean="0">
                          <a:solidFill>
                            <a:schemeClr val="bg2">
                              <a:lumMod val="50000"/>
                            </a:schemeClr>
                          </a:solidFill>
                          <a:latin typeface="Times New Roman"/>
                          <a:ea typeface="宋体"/>
                        </a:rPr>
                        <a:t>中移</a:t>
                      </a:r>
                      <a:r>
                        <a:rPr lang="zh-CN" altLang="en-US" sz="1900" kern="100" dirty="0" smtClean="0">
                          <a:solidFill>
                            <a:schemeClr val="bg2">
                              <a:lumMod val="50000"/>
                            </a:schemeClr>
                          </a:solidFill>
                          <a:latin typeface="Times New Roman"/>
                          <a:ea typeface="宋体"/>
                        </a:rPr>
                        <a:t>显示</a:t>
                      </a:r>
                      <a:r>
                        <a:rPr lang="zh-CN" altLang="zh-CN" sz="1900" kern="100" dirty="0" smtClean="0">
                          <a:solidFill>
                            <a:schemeClr val="bg2">
                              <a:lumMod val="50000"/>
                            </a:schemeClr>
                          </a:solidFill>
                          <a:latin typeface="Times New Roman"/>
                          <a:ea typeface="宋体"/>
                        </a:rPr>
                        <a:t>省市县厂商</a:t>
                      </a:r>
                      <a:r>
                        <a:rPr lang="en-US" altLang="zh-CN" sz="1900" kern="100" dirty="0" smtClean="0">
                          <a:solidFill>
                            <a:schemeClr val="bg2">
                              <a:lumMod val="50000"/>
                            </a:schemeClr>
                          </a:solidFill>
                          <a:latin typeface="Times New Roman"/>
                          <a:ea typeface="宋体"/>
                        </a:rPr>
                        <a:t>RF</a:t>
                      </a:r>
                      <a:r>
                        <a:rPr lang="zh-CN" altLang="en-US" sz="1900" kern="100" dirty="0" smtClean="0">
                          <a:solidFill>
                            <a:schemeClr val="bg2">
                              <a:lumMod val="50000"/>
                            </a:schemeClr>
                          </a:solidFill>
                          <a:latin typeface="Times New Roman"/>
                          <a:ea typeface="宋体"/>
                        </a:rPr>
                        <a:t>用例：数据库校验与界面校验</a:t>
                      </a:r>
                      <a:endParaRPr lang="en-US" altLang="zh-CN" sz="1900" kern="100" dirty="0" smtClean="0">
                        <a:solidFill>
                          <a:schemeClr val="bg2">
                            <a:lumMod val="50000"/>
                          </a:schemeClr>
                        </a:solidFill>
                        <a:latin typeface="Times New Roman"/>
                        <a:ea typeface="宋体"/>
                      </a:endParaRPr>
                    </a:p>
                  </a:txBody>
                  <a:tcPr/>
                </a:tc>
                <a:tc>
                  <a:txBody>
                    <a:bodyPr/>
                    <a:lstStyle/>
                    <a:p>
                      <a:pPr algn="ctr"/>
                      <a:r>
                        <a:rPr lang="en-US" altLang="zh-CN" sz="1900" dirty="0" smtClean="0">
                          <a:solidFill>
                            <a:schemeClr val="bg2">
                              <a:lumMod val="50000"/>
                            </a:schemeClr>
                          </a:solidFill>
                        </a:rPr>
                        <a:t>11</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595087">
                <a:tc>
                  <a:txBody>
                    <a:bodyPr/>
                    <a:lstStyle/>
                    <a:p>
                      <a:pPr algn="ctr"/>
                      <a:r>
                        <a:rPr lang="en-US" altLang="zh-CN" sz="1900" dirty="0" smtClean="0">
                          <a:solidFill>
                            <a:schemeClr val="bg2">
                              <a:lumMod val="50000"/>
                            </a:schemeClr>
                          </a:solidFill>
                        </a:rPr>
                        <a:t>5</a:t>
                      </a:r>
                      <a:endParaRPr lang="zh-CN" altLang="en-US" sz="1900" dirty="0">
                        <a:solidFill>
                          <a:schemeClr val="bg2">
                            <a:lumMod val="50000"/>
                          </a:schemeClr>
                        </a:solidFill>
                      </a:endParaRPr>
                    </a:p>
                  </a:txBody>
                  <a:tcPr/>
                </a:tc>
                <a:tc>
                  <a:txBody>
                    <a:bodyPr/>
                    <a:lstStyle/>
                    <a:p>
                      <a:pPr>
                        <a:buFont typeface="Wingdings" pitchFamily="2" charset="2"/>
                        <a:buNone/>
                      </a:pPr>
                      <a:r>
                        <a:rPr lang="zh-CN" altLang="zh-CN" sz="1900" kern="100" dirty="0" smtClean="0">
                          <a:solidFill>
                            <a:schemeClr val="bg2">
                              <a:lumMod val="50000"/>
                            </a:schemeClr>
                          </a:solidFill>
                          <a:latin typeface="Times New Roman"/>
                          <a:ea typeface="宋体"/>
                        </a:rPr>
                        <a:t>性能告警数据</a:t>
                      </a:r>
                      <a:r>
                        <a:rPr lang="en-US" altLang="zh-CN" sz="1900" kern="100" dirty="0" smtClean="0">
                          <a:solidFill>
                            <a:schemeClr val="bg2">
                              <a:lumMod val="50000"/>
                            </a:schemeClr>
                          </a:solidFill>
                          <a:latin typeface="Times New Roman"/>
                          <a:ea typeface="宋体"/>
                        </a:rPr>
                        <a:t>DN</a:t>
                      </a:r>
                      <a:r>
                        <a:rPr lang="zh-CN" altLang="zh-CN" sz="1900" kern="100" dirty="0" smtClean="0">
                          <a:solidFill>
                            <a:schemeClr val="bg2">
                              <a:lumMod val="50000"/>
                            </a:schemeClr>
                          </a:solidFill>
                          <a:latin typeface="Times New Roman"/>
                          <a:ea typeface="宋体"/>
                        </a:rPr>
                        <a:t>一致</a:t>
                      </a:r>
                      <a:r>
                        <a:rPr lang="zh-CN" altLang="en-US" sz="1900" kern="100" dirty="0" smtClean="0">
                          <a:solidFill>
                            <a:schemeClr val="bg2">
                              <a:lumMod val="50000"/>
                            </a:schemeClr>
                          </a:solidFill>
                          <a:latin typeface="Times New Roman"/>
                          <a:ea typeface="宋体"/>
                        </a:rPr>
                        <a:t>：</a:t>
                      </a:r>
                      <a:r>
                        <a:rPr lang="en-US" altLang="zh-CN" sz="1900" kern="100" dirty="0" smtClean="0">
                          <a:solidFill>
                            <a:schemeClr val="bg2">
                              <a:lumMod val="50000"/>
                            </a:schemeClr>
                          </a:solidFill>
                          <a:latin typeface="Times New Roman"/>
                          <a:ea typeface="宋体"/>
                        </a:rPr>
                        <a:t>RF</a:t>
                      </a:r>
                      <a:r>
                        <a:rPr lang="zh-CN" altLang="en-US" sz="1900" kern="100" dirty="0" smtClean="0">
                          <a:solidFill>
                            <a:schemeClr val="bg2">
                              <a:lumMod val="50000"/>
                            </a:schemeClr>
                          </a:solidFill>
                          <a:latin typeface="Times New Roman"/>
                          <a:ea typeface="宋体"/>
                        </a:rPr>
                        <a:t>及单元测试</a:t>
                      </a:r>
                      <a:endParaRPr lang="en-US" altLang="zh-CN" sz="1900" kern="100" dirty="0" smtClean="0">
                        <a:solidFill>
                          <a:schemeClr val="bg2">
                            <a:lumMod val="50000"/>
                          </a:schemeClr>
                        </a:solidFill>
                        <a:latin typeface="Times New Roman"/>
                        <a:ea typeface="宋体"/>
                      </a:endParaRPr>
                    </a:p>
                  </a:txBody>
                  <a:tcPr/>
                </a:tc>
                <a:tc>
                  <a:txBody>
                    <a:bodyPr/>
                    <a:lstStyle/>
                    <a:p>
                      <a:pPr algn="ctr"/>
                      <a:r>
                        <a:rPr lang="en-US" altLang="zh-CN" sz="1900" dirty="0" smtClean="0">
                          <a:solidFill>
                            <a:schemeClr val="bg2">
                              <a:lumMod val="50000"/>
                            </a:schemeClr>
                          </a:solidFill>
                        </a:rPr>
                        <a:t>12</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r h="595087">
                <a:tc>
                  <a:txBody>
                    <a:bodyPr/>
                    <a:lstStyle/>
                    <a:p>
                      <a:pPr algn="ctr"/>
                      <a:r>
                        <a:rPr lang="en-US" altLang="zh-CN" sz="1900" dirty="0" smtClean="0">
                          <a:solidFill>
                            <a:schemeClr val="bg2">
                              <a:lumMod val="50000"/>
                            </a:schemeClr>
                          </a:solidFill>
                        </a:rPr>
                        <a:t>6</a:t>
                      </a:r>
                      <a:endParaRPr lang="zh-CN" altLang="en-US" sz="1900" dirty="0">
                        <a:solidFill>
                          <a:schemeClr val="bg2">
                            <a:lumMod val="50000"/>
                          </a:schemeClr>
                        </a:solidFill>
                      </a:endParaRPr>
                    </a:p>
                  </a:txBody>
                  <a:tcPr/>
                </a:tc>
                <a:tc>
                  <a:txBody>
                    <a:bodyPr/>
                    <a:lstStyle/>
                    <a:p>
                      <a:pPr>
                        <a:buFont typeface="Wingdings" pitchFamily="2" charset="2"/>
                        <a:buNone/>
                      </a:pPr>
                      <a:r>
                        <a:rPr lang="en-US" altLang="zh-CN" sz="1900" kern="100" dirty="0" smtClean="0">
                          <a:solidFill>
                            <a:schemeClr val="bg2">
                              <a:lumMod val="50000"/>
                            </a:schemeClr>
                          </a:solidFill>
                          <a:latin typeface="Times New Roman"/>
                          <a:ea typeface="宋体"/>
                        </a:rPr>
                        <a:t>V2</a:t>
                      </a:r>
                      <a:r>
                        <a:rPr lang="zh-CN" altLang="en-US" sz="1900" kern="100" dirty="0" smtClean="0">
                          <a:solidFill>
                            <a:schemeClr val="bg2">
                              <a:lumMod val="50000"/>
                            </a:schemeClr>
                          </a:solidFill>
                          <a:latin typeface="Times New Roman"/>
                          <a:ea typeface="宋体"/>
                        </a:rPr>
                        <a:t>到</a:t>
                      </a:r>
                      <a:r>
                        <a:rPr lang="en-US" altLang="zh-CN" sz="1900" kern="100" dirty="0" smtClean="0">
                          <a:solidFill>
                            <a:schemeClr val="bg2">
                              <a:lumMod val="50000"/>
                            </a:schemeClr>
                          </a:solidFill>
                          <a:latin typeface="Times New Roman"/>
                          <a:ea typeface="宋体"/>
                        </a:rPr>
                        <a:t>V3</a:t>
                      </a:r>
                      <a:r>
                        <a:rPr lang="zh-CN" altLang="en-US" sz="1900" kern="100" dirty="0" smtClean="0">
                          <a:solidFill>
                            <a:schemeClr val="bg2">
                              <a:lumMod val="50000"/>
                            </a:schemeClr>
                          </a:solidFill>
                          <a:latin typeface="Times New Roman"/>
                          <a:ea typeface="宋体"/>
                        </a:rPr>
                        <a:t>的测量类型信息一致性</a:t>
                      </a:r>
                      <a:r>
                        <a:rPr lang="en-US" altLang="zh-CN" sz="1900" kern="100" dirty="0" smtClean="0">
                          <a:solidFill>
                            <a:schemeClr val="bg2">
                              <a:lumMod val="50000"/>
                            </a:schemeClr>
                          </a:solidFill>
                          <a:latin typeface="Times New Roman"/>
                          <a:ea typeface="宋体"/>
                        </a:rPr>
                        <a:t>RF</a:t>
                      </a:r>
                      <a:r>
                        <a:rPr lang="zh-CN" altLang="en-US" sz="1900" kern="100" dirty="0" smtClean="0">
                          <a:solidFill>
                            <a:schemeClr val="bg2">
                              <a:lumMod val="50000"/>
                            </a:schemeClr>
                          </a:solidFill>
                          <a:latin typeface="Times New Roman"/>
                          <a:ea typeface="宋体"/>
                        </a:rPr>
                        <a:t>校验</a:t>
                      </a:r>
                      <a:endParaRPr lang="en-US" altLang="zh-CN" sz="1900" kern="100" dirty="0" smtClean="0">
                        <a:solidFill>
                          <a:schemeClr val="bg2">
                            <a:lumMod val="50000"/>
                          </a:schemeClr>
                        </a:solidFill>
                        <a:latin typeface="Times New Roman"/>
                        <a:ea typeface="宋体"/>
                      </a:endParaRPr>
                    </a:p>
                  </a:txBody>
                  <a:tcPr/>
                </a:tc>
                <a:tc>
                  <a:txBody>
                    <a:bodyPr/>
                    <a:lstStyle/>
                    <a:p>
                      <a:pPr algn="ctr"/>
                      <a:r>
                        <a:rPr lang="en-US" altLang="zh-CN" sz="1900" dirty="0" smtClean="0">
                          <a:solidFill>
                            <a:schemeClr val="bg2">
                              <a:lumMod val="50000"/>
                            </a:schemeClr>
                          </a:solidFill>
                        </a:rPr>
                        <a:t>12</a:t>
                      </a:r>
                      <a:r>
                        <a:rPr lang="zh-CN" altLang="en-US" sz="1900" dirty="0" smtClean="0">
                          <a:solidFill>
                            <a:schemeClr val="bg2">
                              <a:lumMod val="50000"/>
                            </a:schemeClr>
                          </a:solidFill>
                        </a:rPr>
                        <a:t>月</a:t>
                      </a:r>
                      <a:endParaRPr lang="zh-CN" altLang="en-US" sz="1900" dirty="0">
                        <a:solidFill>
                          <a:schemeClr val="bg2">
                            <a:lumMod val="50000"/>
                          </a:schemeClr>
                        </a:solidFill>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sz="3200" b="1" dirty="0" smtClean="0"/>
              <a:t>一、试用期间工作内容</a:t>
            </a:r>
            <a:endParaRPr lang="zh-CN" altLang="en-US" sz="3200" b="1" dirty="0"/>
          </a:p>
        </p:txBody>
      </p:sp>
      <p:sp>
        <p:nvSpPr>
          <p:cNvPr id="4" name="TextBox 3"/>
          <p:cNvSpPr txBox="1"/>
          <p:nvPr/>
        </p:nvSpPr>
        <p:spPr>
          <a:xfrm>
            <a:off x="723899" y="1854200"/>
            <a:ext cx="8126413" cy="3539430"/>
          </a:xfrm>
          <a:prstGeom prst="rect">
            <a:avLst/>
          </a:prstGeom>
          <a:noFill/>
        </p:spPr>
        <p:txBody>
          <a:bodyPr wrap="square" rtlCol="0">
            <a:spAutoFit/>
          </a:bodyPr>
          <a:lstStyle/>
          <a:p>
            <a:pPr marL="342900" indent="-342900"/>
            <a:r>
              <a:rPr lang="en-US" altLang="zh-CN" sz="2800" dirty="0" smtClean="0">
                <a:solidFill>
                  <a:schemeClr val="bg2">
                    <a:lumMod val="50000"/>
                  </a:schemeClr>
                </a:solidFill>
              </a:rPr>
              <a:t>3. </a:t>
            </a:r>
            <a:r>
              <a:rPr lang="zh-CN" altLang="en-US" sz="2800" dirty="0" smtClean="0">
                <a:solidFill>
                  <a:schemeClr val="bg2">
                    <a:lumMod val="50000"/>
                  </a:schemeClr>
                </a:solidFill>
              </a:rPr>
              <a:t>迭代冒烟测试</a:t>
            </a:r>
            <a:endParaRPr lang="en-US" altLang="zh-CN" sz="2800" dirty="0" smtClean="0">
              <a:solidFill>
                <a:schemeClr val="bg2">
                  <a:lumMod val="50000"/>
                </a:schemeClr>
              </a:solidFill>
            </a:endParaRPr>
          </a:p>
          <a:p>
            <a:pPr marL="342900" indent="-342900"/>
            <a:endParaRPr lang="en-US" altLang="zh-CN" sz="2800" dirty="0" smtClean="0">
              <a:solidFill>
                <a:schemeClr val="bg2">
                  <a:lumMod val="50000"/>
                </a:schemeClr>
              </a:solidFill>
            </a:endParaRPr>
          </a:p>
          <a:p>
            <a:pPr marL="342900" indent="-342900">
              <a:buFont typeface="Wingdings" pitchFamily="2" charset="2"/>
              <a:buChar char="ü"/>
            </a:pPr>
            <a:r>
              <a:rPr lang="en-US" altLang="zh-CN" sz="2800" dirty="0" smtClean="0">
                <a:solidFill>
                  <a:schemeClr val="bg2">
                    <a:lumMod val="50000"/>
                  </a:schemeClr>
                </a:solidFill>
              </a:rPr>
              <a:t>	</a:t>
            </a:r>
            <a:r>
              <a:rPr lang="zh-CN" altLang="en-US" sz="2800" dirty="0" smtClean="0">
                <a:solidFill>
                  <a:schemeClr val="bg2">
                    <a:lumMod val="50000"/>
                  </a:schemeClr>
                </a:solidFill>
              </a:rPr>
              <a:t>小机场景和刀片场景的性能模块基本功能测试</a:t>
            </a:r>
            <a:endParaRPr lang="en-US" altLang="zh-CN" sz="2800" dirty="0" smtClean="0">
              <a:solidFill>
                <a:schemeClr val="bg2">
                  <a:lumMod val="50000"/>
                </a:schemeClr>
              </a:solidFill>
            </a:endParaRPr>
          </a:p>
          <a:p>
            <a:pPr marL="342900" indent="-342900">
              <a:buFont typeface="Wingdings" pitchFamily="2" charset="2"/>
              <a:buChar char="ü"/>
            </a:pPr>
            <a:r>
              <a:rPr lang="en-US" altLang="zh-CN" sz="2800" dirty="0" smtClean="0">
                <a:solidFill>
                  <a:schemeClr val="bg2">
                    <a:lumMod val="50000"/>
                  </a:schemeClr>
                </a:solidFill>
              </a:rPr>
              <a:t>	</a:t>
            </a:r>
            <a:r>
              <a:rPr lang="zh-CN" altLang="en-US" sz="2800" dirty="0" smtClean="0">
                <a:solidFill>
                  <a:schemeClr val="bg2">
                    <a:lumMod val="50000"/>
                  </a:schemeClr>
                </a:solidFill>
              </a:rPr>
              <a:t>冒烟测试报告</a:t>
            </a:r>
            <a:endParaRPr lang="en-US" altLang="zh-CN" sz="2800" dirty="0" smtClean="0">
              <a:solidFill>
                <a:schemeClr val="bg2">
                  <a:lumMod val="50000"/>
                </a:schemeClr>
              </a:solidFill>
            </a:endParaRPr>
          </a:p>
          <a:p>
            <a:pPr marL="342900" indent="-342900"/>
            <a:endParaRPr lang="en-US" altLang="zh-CN" sz="2800" dirty="0" smtClean="0">
              <a:solidFill>
                <a:schemeClr val="bg2">
                  <a:lumMod val="50000"/>
                </a:schemeClr>
              </a:solidFill>
            </a:endParaRPr>
          </a:p>
          <a:p>
            <a:pPr marL="342900" indent="-342900"/>
            <a:r>
              <a:rPr lang="en-US" altLang="zh-CN" sz="2800" dirty="0" smtClean="0">
                <a:solidFill>
                  <a:schemeClr val="bg2">
                    <a:lumMod val="50000"/>
                  </a:schemeClr>
                </a:solidFill>
              </a:rPr>
              <a:t>4. </a:t>
            </a:r>
            <a:r>
              <a:rPr lang="zh-CN" altLang="en-US" sz="2800" dirty="0" smtClean="0">
                <a:solidFill>
                  <a:schemeClr val="bg2">
                    <a:lumMod val="50000"/>
                  </a:schemeClr>
                </a:solidFill>
              </a:rPr>
              <a:t>业务与代码学习</a:t>
            </a:r>
            <a:endParaRPr lang="en-US" altLang="zh-CN" sz="2800" dirty="0" smtClean="0">
              <a:solidFill>
                <a:schemeClr val="bg2">
                  <a:lumMod val="50000"/>
                </a:schemeClr>
              </a:solidFill>
            </a:endParaRPr>
          </a:p>
          <a:p>
            <a:pPr marL="342900" indent="-342900"/>
            <a:endParaRPr lang="en-US" altLang="zh-CN" sz="2800" dirty="0" smtClean="0"/>
          </a:p>
          <a:p>
            <a:pPr marL="342900" indent="-342900"/>
            <a:endParaRPr lang="en-US" altLang="zh-CN"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9900" y="1943100"/>
            <a:ext cx="5334000" cy="2862322"/>
          </a:xfrm>
          <a:prstGeom prst="rect">
            <a:avLst/>
          </a:prstGeom>
          <a:noFill/>
        </p:spPr>
        <p:txBody>
          <a:bodyPr wrap="square" rtlCol="0">
            <a:spAutoFit/>
          </a:bodyPr>
          <a:lstStyle/>
          <a:p>
            <a:pPr marL="342900" indent="-342900"/>
            <a:r>
              <a:rPr lang="zh-CN" alt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一、试用期工作内容</a:t>
            </a:r>
            <a:endParaRPr lang="en-US" altLang="zh-CN"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342900" indent="-342900">
              <a:buAutoNum type="arabicPeriod"/>
            </a:pPr>
            <a:endParaRPr lang="en-US" altLang="zh-CN" sz="3600" b="1" dirty="0" smtClean="0">
              <a:ln w="18000">
                <a:solidFill>
                  <a:schemeClr val="accent2">
                    <a:satMod val="140000"/>
                  </a:schemeClr>
                </a:solidFill>
                <a:prstDash val="solid"/>
                <a:miter lim="800000"/>
              </a:ln>
              <a:solidFill>
                <a:schemeClr val="bg2">
                  <a:lumMod val="50000"/>
                </a:schemeClr>
              </a:solidFill>
              <a:effectLst>
                <a:outerShdw blurRad="60007" dist="310007" dir="7680000" sy="30000" kx="1300200" algn="ctr" rotWithShape="0">
                  <a:prstClr val="black">
                    <a:alpha val="32000"/>
                  </a:prstClr>
                </a:outerShdw>
              </a:effectLst>
            </a:endParaRPr>
          </a:p>
          <a:p>
            <a:pPr marL="342900" indent="-342900"/>
            <a:r>
              <a:rPr lang="zh-CN" altLang="en-US" sz="3600"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二、</a:t>
            </a:r>
            <a:r>
              <a:rPr lang="en-US" altLang="zh-CN" sz="3600"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License</a:t>
            </a:r>
            <a:r>
              <a:rPr lang="zh-CN" altLang="en-US" sz="3600"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鉴权与报表</a:t>
            </a:r>
            <a:endParaRPr lang="en-US" altLang="zh-CN" sz="3600"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342900" indent="-342900"/>
            <a:endParaRPr lang="en-US" altLang="zh-CN" sz="3600" b="1" dirty="0" smtClean="0">
              <a:ln w="18000">
                <a:solidFill>
                  <a:schemeClr val="accent2">
                    <a:satMod val="140000"/>
                  </a:schemeClr>
                </a:solidFill>
                <a:prstDash val="solid"/>
                <a:miter lim="800000"/>
              </a:ln>
              <a:solidFill>
                <a:schemeClr val="bg2">
                  <a:lumMod val="50000"/>
                </a:schemeClr>
              </a:solidFill>
              <a:effectLst>
                <a:outerShdw blurRad="60007" dist="310007" dir="7680000" sy="30000" kx="1300200" algn="ctr" rotWithShape="0">
                  <a:prstClr val="black">
                    <a:alpha val="32000"/>
                  </a:prstClr>
                </a:outerShdw>
              </a:effectLst>
            </a:endParaRPr>
          </a:p>
          <a:p>
            <a:pPr marL="342900" indent="-342900"/>
            <a:r>
              <a:rPr lang="zh-CN" altLang="en-US" sz="3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三、总结与展望</a:t>
            </a:r>
            <a:endParaRPr lang="zh-CN" altLang="en-US" sz="3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TextBox 3"/>
          <p:cNvSpPr txBox="1"/>
          <p:nvPr/>
        </p:nvSpPr>
        <p:spPr>
          <a:xfrm>
            <a:off x="1739900" y="787403"/>
            <a:ext cx="1282700" cy="584775"/>
          </a:xfrm>
          <a:prstGeom prst="rect">
            <a:avLst/>
          </a:prstGeom>
          <a:noFill/>
        </p:spPr>
        <p:txBody>
          <a:bodyPr wrap="square" rtlCol="0">
            <a:spAutoFit/>
          </a:bodyPr>
          <a:lstStyle/>
          <a:p>
            <a:r>
              <a:rPr lang="zh-CN" altLang="en-US" sz="3200" b="1" dirty="0" smtClean="0"/>
              <a:t>目录</a:t>
            </a:r>
            <a:endParaRPr lang="zh-CN" altLang="en-US" sz="3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                                    二、经典案例介绍</a:t>
            </a:r>
            <a:r>
              <a:rPr lang="en-US" altLang="zh-CN" b="1" dirty="0" smtClean="0"/>
              <a:t/>
            </a:r>
            <a:br>
              <a:rPr lang="en-US" altLang="zh-CN" b="1" dirty="0" smtClean="0"/>
            </a:br>
            <a:r>
              <a:rPr lang="en-US" altLang="zh-CN" b="1" dirty="0" smtClean="0"/>
              <a:t>                                                               ---------- License </a:t>
            </a:r>
            <a:r>
              <a:rPr lang="zh-CN" altLang="en-US" b="1" dirty="0" smtClean="0"/>
              <a:t>鉴权与报表</a:t>
            </a:r>
            <a:endParaRPr lang="zh-CN" altLang="en-US" b="1" dirty="0"/>
          </a:p>
        </p:txBody>
      </p:sp>
      <p:graphicFrame>
        <p:nvGraphicFramePr>
          <p:cNvPr id="6" name="内容占位符 5"/>
          <p:cNvGraphicFramePr>
            <a:graphicFrameLocks noGrp="1"/>
          </p:cNvGraphicFramePr>
          <p:nvPr>
            <p:ph idx="1"/>
          </p:nvPr>
        </p:nvGraphicFramePr>
        <p:xfrm>
          <a:off x="1143000" y="1600202"/>
          <a:ext cx="7085013" cy="4252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ZTE-内部公开-16X9">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1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目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正文">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3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3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封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目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2_自定义设计">
      <a:majorFont>
        <a:latin typeface="Calibri"/>
        <a:ea typeface="微软雅黑"/>
        <a:cs typeface=""/>
      </a:majorFont>
      <a:minorFont>
        <a:latin typeface="Calibri"/>
        <a:ea typeface="微软雅黑"/>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t">
        <a:noAutofit/>
      </a:bodyPr>
      <a:lstStyle>
        <a:defPPr>
          <a:defRPr kumimoji="1" dirty="0" smtClean="0"/>
        </a:defPPr>
      </a:lstStyle>
    </a:txDef>
  </a:objectDefaults>
  <a:extraClrSchemeLst/>
</a:theme>
</file>

<file path=ppt/theme/theme7.xml><?xml version="1.0" encoding="utf-8"?>
<a:theme xmlns:a="http://schemas.openxmlformats.org/drawingml/2006/main" name="1_正文">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3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accent3"/>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solidFill>
          <a:schemeClr val="accent1"/>
        </a:solidFill>
        <a:ln w="28575" cap="flat" cmpd="sng" algn="ctr">
          <a:solidFill>
            <a:schemeClr val="accent3"/>
          </a:solidFill>
          <a:prstDash val="solid"/>
          <a:round/>
          <a:headEnd type="none" w="med" len="med"/>
          <a:tailEnd type="arrow"/>
        </a:ln>
        <a:effectLst/>
      </a:spPr>
      <a:bodyPr/>
      <a:lstStyle/>
    </a:lnDef>
  </a:objectDefaults>
  <a:extraClrSchemeLst>
    <a:extraClrScheme>
      <a:clrScheme name="3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ZTE-内部公开-16X9</Template>
  <TotalTime>25202</TotalTime>
  <Pages>0</Pages>
  <Words>2317</Words>
  <Characters>0</Characters>
  <Application>Microsoft Office PowerPoint</Application>
  <DocSecurity>0</DocSecurity>
  <PresentationFormat>全屏显示(4:3)</PresentationFormat>
  <Lines>0</Lines>
  <Paragraphs>274</Paragraphs>
  <Slides>19</Slides>
  <Notes>14</Notes>
  <HiddenSlides>0</HiddenSlides>
  <MMClips>0</MMClips>
  <ScaleCrop>false</ScaleCrop>
  <HeadingPairs>
    <vt:vector size="4" baseType="variant">
      <vt:variant>
        <vt:lpstr>主题</vt:lpstr>
      </vt:variant>
      <vt:variant>
        <vt:i4>7</vt:i4>
      </vt:variant>
      <vt:variant>
        <vt:lpstr>幻灯片标题</vt:lpstr>
      </vt:variant>
      <vt:variant>
        <vt:i4>19</vt:i4>
      </vt:variant>
    </vt:vector>
  </HeadingPairs>
  <TitlesOfParts>
    <vt:vector size="26" baseType="lpstr">
      <vt:lpstr>ZTE-内部公开-16X9</vt:lpstr>
      <vt:lpstr>目录</vt:lpstr>
      <vt:lpstr>正文</vt:lpstr>
      <vt:lpstr>封底</vt:lpstr>
      <vt:lpstr>1_目录</vt:lpstr>
      <vt:lpstr>blank</vt:lpstr>
      <vt:lpstr>1_正文</vt:lpstr>
      <vt:lpstr>转正答辩</vt:lpstr>
      <vt:lpstr>目录</vt:lpstr>
      <vt:lpstr>PowerPoint 演示文稿</vt:lpstr>
      <vt:lpstr>1  学习总结</vt:lpstr>
      <vt:lpstr>一、试用期间工作内容</vt:lpstr>
      <vt:lpstr>一、试用期间工作内容</vt:lpstr>
      <vt:lpstr>一、试用期间工作内容</vt:lpstr>
      <vt:lpstr>PowerPoint 演示文稿</vt:lpstr>
      <vt:lpstr>                                    二、经典案例介绍                                                                ---------- License 鉴权与报表</vt:lpstr>
      <vt:lpstr>License总体框架简介  </vt:lpstr>
      <vt:lpstr>License文件模板主要内容</vt:lpstr>
      <vt:lpstr>性能License功能流程图</vt:lpstr>
      <vt:lpstr>算法单元测试</vt:lpstr>
      <vt:lpstr>License自动化测试用例</vt:lpstr>
      <vt:lpstr>补充版本说明文档</vt:lpstr>
      <vt:lpstr>PowerPoint 演示文稿</vt:lpstr>
      <vt:lpstr>四、总结与展望</vt:lpstr>
      <vt:lpstr>后续工作计划</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北向性能文件接口</dc:title>
  <cp:lastModifiedBy>jqb</cp:lastModifiedBy>
  <cp:revision>1234</cp:revision>
  <dcterms:created xsi:type="dcterms:W3CDTF">2015-07-31T08:20:59Z</dcterms:created>
  <dcterms:modified xsi:type="dcterms:W3CDTF">2016-08-31T14:47:40Z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2052-9.1.0.5041</vt:lpwstr>
  </property>
</Properties>
</file>