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9611854" y="3274828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047596" y="3543709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5892162" y="5286615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622580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01684" y="2366225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7434" y="4146777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369660" y="2405858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6665654" y="2998035"/>
            <a:ext cx="0" cy="5388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610237" y="314030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837261" y="239404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4412097" y="3543709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3352711" y="4146778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2615" y="5889682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692615" y="4137274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2035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02952" y="195474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72422" y="832264"/>
            <a:ext cx="1997213" cy="14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842183" y="5280313"/>
            <a:ext cx="1040295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V="1">
            <a:off x="8681620" y="5883382"/>
            <a:ext cx="1160563" cy="6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271297" y="3884309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85728" y="586989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869635" y="24357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</p:cNvCxnSpPr>
          <p:nvPr/>
        </p:nvCxnSpPr>
        <p:spPr>
          <a:xfrm>
            <a:off x="4666263" y="823440"/>
            <a:ext cx="35689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2560231" y="354432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2375241" y="4150377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2977760" y="3278886"/>
            <a:ext cx="0" cy="26888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2977760" y="3274827"/>
            <a:ext cx="3472953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3">
            <a:extLst>
              <a:ext uri="{FF2B5EF4-FFF2-40B4-BE49-F238E27FC236}">
                <a16:creationId xmlns:a16="http://schemas.microsoft.com/office/drawing/2014/main" id="{DEFF1940-DE09-401A-545A-DB0D880F05BB}"/>
              </a:ext>
            </a:extLst>
          </p:cNvPr>
          <p:cNvCxnSpPr>
            <a:cxnSpLocks/>
          </p:cNvCxnSpPr>
          <p:nvPr/>
        </p:nvCxnSpPr>
        <p:spPr>
          <a:xfrm flipV="1">
            <a:off x="6450713" y="2998035"/>
            <a:ext cx="0" cy="2767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8">
            <a:extLst>
              <a:ext uri="{FF2B5EF4-FFF2-40B4-BE49-F238E27FC236}">
                <a16:creationId xmlns:a16="http://schemas.microsoft.com/office/drawing/2014/main" id="{1EC3B737-6267-CA58-7D90-353D9140DD9D}"/>
              </a:ext>
            </a:extLst>
          </p:cNvPr>
          <p:cNvSpPr txBox="1"/>
          <p:nvPr/>
        </p:nvSpPr>
        <p:spPr>
          <a:xfrm>
            <a:off x="4834798" y="3026346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SSB_start</a:t>
            </a:r>
            <a:endParaRPr lang="en-GB" sz="1200" dirty="0"/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281014" y="3741037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279575" y="3485419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5450448" y="6183405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5450448" y="4430997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281014" y="4430997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066482" y="619030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7835383" y="387743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9843678" y="3877430"/>
            <a:ext cx="104029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8681620" y="4480499"/>
            <a:ext cx="11620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3348527" y="3630685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3404008" y="3410152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3350619" y="3858586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3418234" y="3629432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3367605" y="4430997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3434766" y="417884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042432" y="6210316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6992144" y="6180711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212255" y="4170450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229251" y="4170450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050847" y="5624945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036559" y="3893450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8819716" y="58698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8835816" y="445584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2977760" y="6680280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2984710" y="4749845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6471891" y="6492751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105054" y="3249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CPU</a:t>
            </a:r>
            <a:endParaRPr lang="de-DE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8681620" y="6210316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8681620" y="4170450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8752944" y="616988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8777168" y="3899127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12</cp:revision>
  <dcterms:created xsi:type="dcterms:W3CDTF">2023-02-09T13:27:47Z</dcterms:created>
  <dcterms:modified xsi:type="dcterms:W3CDTF">2023-02-15T17:45:07Z</dcterms:modified>
</cp:coreProperties>
</file>