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157106" y="3548312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1664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190257" y="3571556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1296820" y="3733018"/>
            <a:ext cx="0" cy="1465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128740" y="5187542"/>
            <a:ext cx="21680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9768267" y="3927572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EB48725-2868-00D6-D730-AD5F1F7D483D}"/>
              </a:ext>
            </a:extLst>
          </p:cNvPr>
          <p:cNvCxnSpPr>
            <a:cxnSpLocks/>
          </p:cNvCxnSpPr>
          <p:nvPr/>
        </p:nvCxnSpPr>
        <p:spPr>
          <a:xfrm>
            <a:off x="9340878" y="4377169"/>
            <a:ext cx="4273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V="1">
            <a:off x="10869594" y="3734451"/>
            <a:ext cx="0" cy="652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</p:cNvCxnSpPr>
          <p:nvPr/>
        </p:nvCxnSpPr>
        <p:spPr>
          <a:xfrm>
            <a:off x="10612644" y="4386563"/>
            <a:ext cx="2549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23">
            <a:extLst>
              <a:ext uri="{FF2B5EF4-FFF2-40B4-BE49-F238E27FC236}">
                <a16:creationId xmlns:a16="http://schemas.microsoft.com/office/drawing/2014/main" id="{EA16D8FE-6771-F09C-1B6E-814CEF06747D}"/>
              </a:ext>
            </a:extLst>
          </p:cNvPr>
          <p:cNvCxnSpPr>
            <a:cxnSpLocks/>
          </p:cNvCxnSpPr>
          <p:nvPr/>
        </p:nvCxnSpPr>
        <p:spPr>
          <a:xfrm flipV="1">
            <a:off x="9128740" y="4754449"/>
            <a:ext cx="0" cy="444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297835" y="4351201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H="1" flipV="1">
            <a:off x="11199838" y="3732778"/>
            <a:ext cx="7474" cy="1010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10612644" y="4735704"/>
            <a:ext cx="5871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Breitbild</PresentationFormat>
  <Paragraphs>69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34</cp:revision>
  <dcterms:created xsi:type="dcterms:W3CDTF">2023-02-09T13:27:47Z</dcterms:created>
  <dcterms:modified xsi:type="dcterms:W3CDTF">2023-03-11T21:10:51Z</dcterms:modified>
</cp:coreProperties>
</file>