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21384" y="38901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054194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2689" y="4743260"/>
            <a:ext cx="1495" cy="13109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03968" y="373015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89019" y="6369895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94062" y="6162875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 with system frame </a:t>
            </a:r>
            <a:r>
              <a:rPr lang="en-US" sz="1200" dirty="0"/>
              <a:t>number</a:t>
            </a:r>
            <a:r>
              <a:rPr lang="en-US" sz="1200"/>
              <a:t>, subframe </a:t>
            </a:r>
            <a:r>
              <a:rPr lang="en-US" sz="1200" dirty="0"/>
              <a:t>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4133736" y="388465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410467" y="592803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157106" y="3548312"/>
            <a:ext cx="11842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166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190257" y="3571556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1122649" y="3734452"/>
            <a:ext cx="0" cy="1058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>
            <a:off x="10596661" y="4792685"/>
            <a:ext cx="5259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9768267" y="392757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B48725-2868-00D6-D730-AD5F1F7D483D}"/>
              </a:ext>
            </a:extLst>
          </p:cNvPr>
          <p:cNvCxnSpPr>
            <a:cxnSpLocks/>
          </p:cNvCxnSpPr>
          <p:nvPr/>
        </p:nvCxnSpPr>
        <p:spPr>
          <a:xfrm>
            <a:off x="9340878" y="4386563"/>
            <a:ext cx="4273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V="1">
            <a:off x="10869594" y="3734451"/>
            <a:ext cx="0" cy="652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</p:cNvCxnSpPr>
          <p:nvPr/>
        </p:nvCxnSpPr>
        <p:spPr>
          <a:xfrm>
            <a:off x="10612644" y="4386563"/>
            <a:ext cx="2549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31</cp:revision>
  <dcterms:created xsi:type="dcterms:W3CDTF">2023-02-09T13:27:47Z</dcterms:created>
  <dcterms:modified xsi:type="dcterms:W3CDTF">2023-03-06T08:43:12Z</dcterms:modified>
</cp:coreProperties>
</file>