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03968" y="373015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6" y="3548312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122649" y="3734452"/>
            <a:ext cx="0" cy="146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128740" y="5187542"/>
            <a:ext cx="1993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ring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340878" y="4087593"/>
            <a:ext cx="427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20">
            <a:extLst>
              <a:ext uri="{FF2B5EF4-FFF2-40B4-BE49-F238E27FC236}">
                <a16:creationId xmlns:a16="http://schemas.microsoft.com/office/drawing/2014/main" id="{A7B6674E-E841-D5C4-11CB-5ED846D42A8F}"/>
              </a:ext>
            </a:extLst>
          </p:cNvPr>
          <p:cNvCxnSpPr>
            <a:cxnSpLocks/>
          </p:cNvCxnSpPr>
          <p:nvPr/>
        </p:nvCxnSpPr>
        <p:spPr>
          <a:xfrm flipH="1">
            <a:off x="9332123" y="4351201"/>
            <a:ext cx="42738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C36139DA-5B3D-F08A-4DA2-85A99AD70C6B}"/>
              </a:ext>
            </a:extLst>
          </p:cNvPr>
          <p:cNvSpPr txBox="1"/>
          <p:nvPr/>
        </p:nvSpPr>
        <p:spPr>
          <a:xfrm>
            <a:off x="9279523" y="4095752"/>
            <a:ext cx="557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  <a:endParaRPr lang="en-GB" sz="1200" dirty="0"/>
          </a:p>
        </p:txBody>
      </p:sp>
      <p:cxnSp>
        <p:nvCxnSpPr>
          <p:cNvPr id="113" name="Straight Arrow Connector 20">
            <a:extLst>
              <a:ext uri="{FF2B5EF4-FFF2-40B4-BE49-F238E27FC236}">
                <a16:creationId xmlns:a16="http://schemas.microsoft.com/office/drawing/2014/main" id="{F226AD09-F49E-3CB3-8EBB-06E12CD56757}"/>
              </a:ext>
            </a:extLst>
          </p:cNvPr>
          <p:cNvCxnSpPr>
            <a:cxnSpLocks/>
          </p:cNvCxnSpPr>
          <p:nvPr/>
        </p:nvCxnSpPr>
        <p:spPr>
          <a:xfrm>
            <a:off x="9344292" y="4610132"/>
            <a:ext cx="42055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1">
            <a:extLst>
              <a:ext uri="{FF2B5EF4-FFF2-40B4-BE49-F238E27FC236}">
                <a16:creationId xmlns:a16="http://schemas.microsoft.com/office/drawing/2014/main" id="{F2AA49FE-A637-12F4-00C8-557DC515E9F2}"/>
              </a:ext>
            </a:extLst>
          </p:cNvPr>
          <p:cNvSpPr txBox="1"/>
          <p:nvPr/>
        </p:nvSpPr>
        <p:spPr>
          <a:xfrm>
            <a:off x="9290064" y="4375123"/>
            <a:ext cx="471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cxnSp>
        <p:nvCxnSpPr>
          <p:cNvPr id="131" name="Straight Connector 23">
            <a:extLst>
              <a:ext uri="{FF2B5EF4-FFF2-40B4-BE49-F238E27FC236}">
                <a16:creationId xmlns:a16="http://schemas.microsoft.com/office/drawing/2014/main" id="{EA16D8FE-6771-F09C-1B6E-814CEF06747D}"/>
              </a:ext>
            </a:extLst>
          </p:cNvPr>
          <p:cNvCxnSpPr>
            <a:cxnSpLocks/>
          </p:cNvCxnSpPr>
          <p:nvPr/>
        </p:nvCxnSpPr>
        <p:spPr>
          <a:xfrm flipV="1">
            <a:off x="9128740" y="4754449"/>
            <a:ext cx="0" cy="444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33</cp:revision>
  <dcterms:created xsi:type="dcterms:W3CDTF">2023-02-09T13:27:47Z</dcterms:created>
  <dcterms:modified xsi:type="dcterms:W3CDTF">2023-03-10T14:46:47Z</dcterms:modified>
</cp:coreProperties>
</file>