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05/03/2023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210914" y="247429"/>
            <a:ext cx="1800867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227417" y="1293552"/>
            <a:ext cx="883930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21384" y="3890189"/>
            <a:ext cx="90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 FD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1111347" y="1294164"/>
            <a:ext cx="88394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054194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2689" y="4743260"/>
            <a:ext cx="1495" cy="1310934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4167" y="5760925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491068" y="3464469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50258" y="711280"/>
            <a:ext cx="1040296" cy="469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389019" y="6369895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 </a:t>
            </a:r>
            <a:r>
              <a:rPr lang="en-US" sz="1200" dirty="0"/>
              <a:t>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(2)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52" name="TextBox 61">
            <a:extLst>
              <a:ext uri="{FF2B5EF4-FFF2-40B4-BE49-F238E27FC236}">
                <a16:creationId xmlns:a16="http://schemas.microsoft.com/office/drawing/2014/main" id="{22C06901-4030-F69A-32B2-BF736B47B870}"/>
              </a:ext>
            </a:extLst>
          </p:cNvPr>
          <p:cNvSpPr txBox="1"/>
          <p:nvPr/>
        </p:nvSpPr>
        <p:spPr>
          <a:xfrm>
            <a:off x="394062" y="6162875"/>
            <a:ext cx="4798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 with system frame </a:t>
            </a:r>
            <a:r>
              <a:rPr lang="en-US" sz="1200" dirty="0"/>
              <a:t>number</a:t>
            </a:r>
            <a:r>
              <a:rPr lang="en-US" sz="1200"/>
              <a:t>, subframe </a:t>
            </a:r>
            <a:r>
              <a:rPr lang="en-US" sz="1200" dirty="0"/>
              <a:t>number, symbol number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89C36C-05E2-DCE9-A90F-14039DA461AA}"/>
              </a:ext>
            </a:extLst>
          </p:cNvPr>
          <p:cNvSpPr txBox="1"/>
          <p:nvPr/>
        </p:nvSpPr>
        <p:spPr>
          <a:xfrm>
            <a:off x="4343024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(1)</a:t>
            </a:r>
            <a:endParaRPr lang="en-GB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61D61F1-4580-F3E6-A5BE-F1132E69FCA4}"/>
              </a:ext>
            </a:extLst>
          </p:cNvPr>
          <p:cNvSpPr txBox="1"/>
          <p:nvPr/>
        </p:nvSpPr>
        <p:spPr>
          <a:xfrm>
            <a:off x="4133736" y="3884654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 TD</a:t>
            </a:r>
            <a:endParaRPr lang="en-GB" sz="1200" dirty="0"/>
          </a:p>
        </p:txBody>
      </p:sp>
      <p:sp>
        <p:nvSpPr>
          <p:cNvPr id="57" name="TextBox 61">
            <a:extLst>
              <a:ext uri="{FF2B5EF4-FFF2-40B4-BE49-F238E27FC236}">
                <a16:creationId xmlns:a16="http://schemas.microsoft.com/office/drawing/2014/main" id="{3F57E600-DF34-4C7B-BB0A-1A1063B50594}"/>
              </a:ext>
            </a:extLst>
          </p:cNvPr>
          <p:cNvSpPr txBox="1"/>
          <p:nvPr/>
        </p:nvSpPr>
        <p:spPr>
          <a:xfrm>
            <a:off x="410467" y="5928034"/>
            <a:ext cx="2821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TD = time domain, FD = frequency domain</a:t>
            </a:r>
            <a:endParaRPr lang="en-GB" sz="1200" dirty="0"/>
          </a:p>
        </p:txBody>
      </p:sp>
      <p:sp>
        <p:nvSpPr>
          <p:cNvPr id="59" name="Rectangle 8">
            <a:extLst>
              <a:ext uri="{FF2B5EF4-FFF2-40B4-BE49-F238E27FC236}">
                <a16:creationId xmlns:a16="http://schemas.microsoft.com/office/drawing/2014/main" id="{8102D6FA-C890-3410-CE30-F9F67F26FC87}"/>
              </a:ext>
            </a:extLst>
          </p:cNvPr>
          <p:cNvSpPr/>
          <p:nvPr/>
        </p:nvSpPr>
        <p:spPr>
          <a:xfrm>
            <a:off x="8320449" y="3550111"/>
            <a:ext cx="11842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Ressource Grid Subscriber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6" name="Straight Arrow Connector 40">
            <a:extLst>
              <a:ext uri="{FF2B5EF4-FFF2-40B4-BE49-F238E27FC236}">
                <a16:creationId xmlns:a16="http://schemas.microsoft.com/office/drawing/2014/main" id="{5A38EAD6-4871-5894-DEEC-6405721AD63D}"/>
              </a:ext>
            </a:extLst>
          </p:cNvPr>
          <p:cNvCxnSpPr>
            <a:cxnSpLocks/>
          </p:cNvCxnSpPr>
          <p:nvPr/>
        </p:nvCxnSpPr>
        <p:spPr>
          <a:xfrm>
            <a:off x="7987917" y="4386563"/>
            <a:ext cx="3258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42">
            <a:extLst>
              <a:ext uri="{FF2B5EF4-FFF2-40B4-BE49-F238E27FC236}">
                <a16:creationId xmlns:a16="http://schemas.microsoft.com/office/drawing/2014/main" id="{7FDEC6F5-B950-CB91-35E5-AF1F766F05F0}"/>
              </a:ext>
            </a:extLst>
          </p:cNvPr>
          <p:cNvCxnSpPr>
            <a:cxnSpLocks/>
          </p:cNvCxnSpPr>
          <p:nvPr/>
        </p:nvCxnSpPr>
        <p:spPr>
          <a:xfrm>
            <a:off x="6409508" y="4868675"/>
            <a:ext cx="157840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111">
            <a:extLst>
              <a:ext uri="{FF2B5EF4-FFF2-40B4-BE49-F238E27FC236}">
                <a16:creationId xmlns:a16="http://schemas.microsoft.com/office/drawing/2014/main" id="{E13E4B61-4B7A-8E24-ED7B-45E09A56B9CF}"/>
              </a:ext>
            </a:extLst>
          </p:cNvPr>
          <p:cNvSpPr/>
          <p:nvPr/>
        </p:nvSpPr>
        <p:spPr>
          <a:xfrm>
            <a:off x="9353600" y="357335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cxnSp>
        <p:nvCxnSpPr>
          <p:cNvPr id="82" name="Straight Arrow Connector 60">
            <a:extLst>
              <a:ext uri="{FF2B5EF4-FFF2-40B4-BE49-F238E27FC236}">
                <a16:creationId xmlns:a16="http://schemas.microsoft.com/office/drawing/2014/main" id="{73BF56A3-867C-0549-4F85-8AC4FA6D43C5}"/>
              </a:ext>
            </a:extLst>
          </p:cNvPr>
          <p:cNvCxnSpPr>
            <a:cxnSpLocks/>
          </p:cNvCxnSpPr>
          <p:nvPr/>
        </p:nvCxnSpPr>
        <p:spPr>
          <a:xfrm flipV="1">
            <a:off x="10890311" y="3734452"/>
            <a:ext cx="0" cy="42720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23">
            <a:extLst>
              <a:ext uri="{FF2B5EF4-FFF2-40B4-BE49-F238E27FC236}">
                <a16:creationId xmlns:a16="http://schemas.microsoft.com/office/drawing/2014/main" id="{CEEC669A-5BDF-1731-3065-899FC4DE2CD3}"/>
              </a:ext>
            </a:extLst>
          </p:cNvPr>
          <p:cNvCxnSpPr>
            <a:cxnSpLocks/>
          </p:cNvCxnSpPr>
          <p:nvPr/>
        </p:nvCxnSpPr>
        <p:spPr>
          <a:xfrm>
            <a:off x="9504666" y="4151681"/>
            <a:ext cx="1385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42">
            <a:extLst>
              <a:ext uri="{FF2B5EF4-FFF2-40B4-BE49-F238E27FC236}">
                <a16:creationId xmlns:a16="http://schemas.microsoft.com/office/drawing/2014/main" id="{28B12D27-2F1E-7944-B92A-AFD269E0A26D}"/>
              </a:ext>
            </a:extLst>
          </p:cNvPr>
          <p:cNvCxnSpPr>
            <a:cxnSpLocks/>
          </p:cNvCxnSpPr>
          <p:nvPr/>
        </p:nvCxnSpPr>
        <p:spPr>
          <a:xfrm flipV="1">
            <a:off x="7987917" y="4386563"/>
            <a:ext cx="0" cy="48211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59">
            <a:extLst>
              <a:ext uri="{FF2B5EF4-FFF2-40B4-BE49-F238E27FC236}">
                <a16:creationId xmlns:a16="http://schemas.microsoft.com/office/drawing/2014/main" id="{65B785E8-182D-8A11-60D6-955A887173AD}"/>
              </a:ext>
            </a:extLst>
          </p:cNvPr>
          <p:cNvSpPr/>
          <p:nvPr/>
        </p:nvSpPr>
        <p:spPr>
          <a:xfrm>
            <a:off x="10276287" y="213275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D2F04D63-D619-EA10-A2DD-FD0464A69ED4}"/>
              </a:ext>
            </a:extLst>
          </p:cNvPr>
          <p:cNvSpPr/>
          <p:nvPr/>
        </p:nvSpPr>
        <p:spPr>
          <a:xfrm>
            <a:off x="10276287" y="2812510"/>
            <a:ext cx="1672478" cy="5306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Demapper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Breitbild</PresentationFormat>
  <Paragraphs>66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30</cp:revision>
  <dcterms:created xsi:type="dcterms:W3CDTF">2023-02-09T13:27:47Z</dcterms:created>
  <dcterms:modified xsi:type="dcterms:W3CDTF">2023-03-05T00:55:06Z</dcterms:modified>
</cp:coreProperties>
</file>