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03968" y="373015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6" y="3548312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122649" y="3734452"/>
            <a:ext cx="0" cy="146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128740" y="5187542"/>
            <a:ext cx="1993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340878" y="4021180"/>
            <a:ext cx="427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0">
            <a:extLst>
              <a:ext uri="{FF2B5EF4-FFF2-40B4-BE49-F238E27FC236}">
                <a16:creationId xmlns:a16="http://schemas.microsoft.com/office/drawing/2014/main" id="{A7B6674E-E841-D5C4-11CB-5ED846D42A8F}"/>
              </a:ext>
            </a:extLst>
          </p:cNvPr>
          <p:cNvCxnSpPr>
            <a:cxnSpLocks/>
          </p:cNvCxnSpPr>
          <p:nvPr/>
        </p:nvCxnSpPr>
        <p:spPr>
          <a:xfrm flipH="1">
            <a:off x="9340877" y="4274203"/>
            <a:ext cx="42738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C36139DA-5B3D-F08A-4DA2-85A99AD70C6B}"/>
              </a:ext>
            </a:extLst>
          </p:cNvPr>
          <p:cNvSpPr txBox="1"/>
          <p:nvPr/>
        </p:nvSpPr>
        <p:spPr>
          <a:xfrm>
            <a:off x="9331088" y="4047388"/>
            <a:ext cx="47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busy</a:t>
            </a:r>
            <a:endParaRPr lang="en-GB" sz="1200" dirty="0"/>
          </a:p>
        </p:txBody>
      </p:sp>
      <p:sp>
        <p:nvSpPr>
          <p:cNvPr id="104" name="TextBox 61">
            <a:extLst>
              <a:ext uri="{FF2B5EF4-FFF2-40B4-BE49-F238E27FC236}">
                <a16:creationId xmlns:a16="http://schemas.microsoft.com/office/drawing/2014/main" id="{F1D18C40-6A99-D79A-A3FD-69FCFF2D05F9}"/>
              </a:ext>
            </a:extLst>
          </p:cNvPr>
          <p:cNvSpPr txBox="1"/>
          <p:nvPr/>
        </p:nvSpPr>
        <p:spPr>
          <a:xfrm>
            <a:off x="9288354" y="3783274"/>
            <a:ext cx="51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bram</a:t>
            </a:r>
            <a:endParaRPr lang="en-GB" sz="1200" dirty="0"/>
          </a:p>
        </p:txBody>
      </p:sp>
      <p:cxnSp>
        <p:nvCxnSpPr>
          <p:cNvPr id="113" name="Straight Arrow Connector 20">
            <a:extLst>
              <a:ext uri="{FF2B5EF4-FFF2-40B4-BE49-F238E27FC236}">
                <a16:creationId xmlns:a16="http://schemas.microsoft.com/office/drawing/2014/main" id="{F226AD09-F49E-3CB3-8EBB-06E12CD56757}"/>
              </a:ext>
            </a:extLst>
          </p:cNvPr>
          <p:cNvCxnSpPr>
            <a:cxnSpLocks/>
          </p:cNvCxnSpPr>
          <p:nvPr/>
        </p:nvCxnSpPr>
        <p:spPr>
          <a:xfrm>
            <a:off x="9340877" y="4712178"/>
            <a:ext cx="42055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1">
            <a:extLst>
              <a:ext uri="{FF2B5EF4-FFF2-40B4-BE49-F238E27FC236}">
                <a16:creationId xmlns:a16="http://schemas.microsoft.com/office/drawing/2014/main" id="{F2AA49FE-A637-12F4-00C8-557DC515E9F2}"/>
              </a:ext>
            </a:extLst>
          </p:cNvPr>
          <p:cNvSpPr txBox="1"/>
          <p:nvPr/>
        </p:nvSpPr>
        <p:spPr>
          <a:xfrm>
            <a:off x="9304477" y="4496141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cxnSp>
        <p:nvCxnSpPr>
          <p:cNvPr id="126" name="Straight Arrow Connector 20">
            <a:extLst>
              <a:ext uri="{FF2B5EF4-FFF2-40B4-BE49-F238E27FC236}">
                <a16:creationId xmlns:a16="http://schemas.microsoft.com/office/drawing/2014/main" id="{0FABC181-EE53-2D02-455D-60B36FCA70C5}"/>
              </a:ext>
            </a:extLst>
          </p:cNvPr>
          <p:cNvCxnSpPr>
            <a:cxnSpLocks/>
          </p:cNvCxnSpPr>
          <p:nvPr/>
        </p:nvCxnSpPr>
        <p:spPr>
          <a:xfrm flipH="1">
            <a:off x="9338898" y="4485980"/>
            <a:ext cx="42738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61">
            <a:extLst>
              <a:ext uri="{FF2B5EF4-FFF2-40B4-BE49-F238E27FC236}">
                <a16:creationId xmlns:a16="http://schemas.microsoft.com/office/drawing/2014/main" id="{18D3C681-6AB0-F48C-A581-B2A5278D2294}"/>
              </a:ext>
            </a:extLst>
          </p:cNvPr>
          <p:cNvSpPr txBox="1"/>
          <p:nvPr/>
        </p:nvSpPr>
        <p:spPr>
          <a:xfrm>
            <a:off x="9350610" y="425823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ring#</a:t>
            </a:r>
            <a:endParaRPr lang="en-GB" sz="1200" dirty="0"/>
          </a:p>
        </p:txBody>
      </p:sp>
      <p:cxnSp>
        <p:nvCxnSpPr>
          <p:cNvPr id="131" name="Straight Connector 23">
            <a:extLst>
              <a:ext uri="{FF2B5EF4-FFF2-40B4-BE49-F238E27FC236}">
                <a16:creationId xmlns:a16="http://schemas.microsoft.com/office/drawing/2014/main" id="{EA16D8FE-6771-F09C-1B6E-814CEF06747D}"/>
              </a:ext>
            </a:extLst>
          </p:cNvPr>
          <p:cNvCxnSpPr>
            <a:cxnSpLocks/>
          </p:cNvCxnSpPr>
          <p:nvPr/>
        </p:nvCxnSpPr>
        <p:spPr>
          <a:xfrm flipV="1">
            <a:off x="9128740" y="4754449"/>
            <a:ext cx="0" cy="444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32</cp:revision>
  <dcterms:created xsi:type="dcterms:W3CDTF">2023-02-09T13:27:47Z</dcterms:created>
  <dcterms:modified xsi:type="dcterms:W3CDTF">2023-03-10T14:07:26Z</dcterms:modified>
</cp:coreProperties>
</file>