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232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C4150-7C03-D41F-BE44-3E201D16D9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9B1A3D-5844-7437-579C-FD3C6AA8DE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859A8-9086-F349-F8DD-569598D04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E4D3-4269-40FF-ADD2-F433546F1734}" type="datetimeFigureOut">
              <a:rPr lang="en-GB" smtClean="0"/>
              <a:t>09/02/2023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BBD082-7B34-90B2-70A8-12948626A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95635A-26D8-B1B9-ED9D-2DBDD64F0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1B810-A44B-42D8-B2B0-10522A071A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1513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51441-386B-139A-6068-50CE9AE51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6A6D2A-D17B-7129-096D-B36BFA75A8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492544-5F58-20D7-9D14-B4752068E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E4D3-4269-40FF-ADD2-F433546F1734}" type="datetimeFigureOut">
              <a:rPr lang="en-GB" smtClean="0"/>
              <a:t>09/02/2023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C310E-C87D-DB23-00A7-FD920941B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F75E05-8DCC-BF95-ECC8-0787A93F3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1B810-A44B-42D8-B2B0-10522A071A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4636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EC7448-3C9E-A790-4904-496C4EBADF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E2DA76-109F-9907-FAAB-4E30C9DBA5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040ED-1FC9-CF02-2E75-A5560DF6A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E4D3-4269-40FF-ADD2-F433546F1734}" type="datetimeFigureOut">
              <a:rPr lang="en-GB" smtClean="0"/>
              <a:t>09/02/2023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1432F5-679B-A7C4-64EA-17556E7EF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8347B0-3569-1381-47D1-2D5BCA453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1B810-A44B-42D8-B2B0-10522A071A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5485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85898-E701-B64D-83EE-356DB5ECC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02F21-3136-5FE4-C5C0-8D0E4539E0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B28A95-24CC-7CCE-956F-742AE064E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E4D3-4269-40FF-ADD2-F433546F1734}" type="datetimeFigureOut">
              <a:rPr lang="en-GB" smtClean="0"/>
              <a:t>09/02/2023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B5259-CF7D-54A3-87D0-F849D7B5E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003685-DF0F-FAAC-2E60-6EFA6D0CE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1B810-A44B-42D8-B2B0-10522A071A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0453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7AAEF-E0B7-C2A2-B386-54A95AB4D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9F9C34-27AE-3DA7-2C37-885D39021F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183A64-1CBD-A1D2-ACA9-F21E1BA64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E4D3-4269-40FF-ADD2-F433546F1734}" type="datetimeFigureOut">
              <a:rPr lang="en-GB" smtClean="0"/>
              <a:t>09/02/2023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60BFF2-0004-3898-3D56-EEB9F61D4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1C1D8D-BCEB-CBA1-CC99-850D8249B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1B810-A44B-42D8-B2B0-10522A071A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8405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6FBC8-0D97-434B-1E59-4E346AB67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08AE4D-01CE-0C7B-E16C-797FB5C912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8F9BBC-3F16-E775-EF3F-A18B3E7620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A19424-7C24-B402-859E-86B53F11A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E4D3-4269-40FF-ADD2-F433546F1734}" type="datetimeFigureOut">
              <a:rPr lang="en-GB" smtClean="0"/>
              <a:t>09/02/2023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EF0075-9CA3-486E-1E66-D5813B001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FBC8D8-9394-73BC-6B94-079D614E2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1B810-A44B-42D8-B2B0-10522A071A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9127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36613-6232-79D2-BF64-2972B5AA7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EDB2C5-00C2-65B2-886E-B599E4DEFB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1C849D-02AE-FD6A-3849-8057CAEE9D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A65B61-CEB3-B649-4424-97A40140C9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12F239-7883-2B52-BDFA-8C9AA309AE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71042B-8459-E278-4F68-C701AB7D2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E4D3-4269-40FF-ADD2-F433546F1734}" type="datetimeFigureOut">
              <a:rPr lang="en-GB" smtClean="0"/>
              <a:t>09/02/2023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A7EC49-24EB-15CE-D746-D5808E4F6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01F604-DF23-28C9-5D80-85C159C16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1B810-A44B-42D8-B2B0-10522A071A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3887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69A37-C585-0318-483B-F46F5329F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E5B4F6-4AA0-685D-3A4A-490865598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E4D3-4269-40FF-ADD2-F433546F1734}" type="datetimeFigureOut">
              <a:rPr lang="en-GB" smtClean="0"/>
              <a:t>09/02/2023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FD74D1-C8E0-C172-B00B-4B533188F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DBBE66-F5E1-8074-A7BC-E58C61296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1B810-A44B-42D8-B2B0-10522A071A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279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00CE9E-B90D-C8B8-D824-545B3525F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E4D3-4269-40FF-ADD2-F433546F1734}" type="datetimeFigureOut">
              <a:rPr lang="en-GB" smtClean="0"/>
              <a:t>09/02/2023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4ABD88-F4FD-9A0B-8710-D83C4B36B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6E041F-0409-F741-9FB2-AD3B12823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1B810-A44B-42D8-B2B0-10522A071A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7719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61DC6-ED40-FFDE-A341-40C358492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402DF5-B1D6-334B-A3F0-2F559AB92C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3AAB1D-20FB-2B15-57DF-F173E35810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EA1AEB-D55F-68BC-C942-6286B2ED2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E4D3-4269-40FF-ADD2-F433546F1734}" type="datetimeFigureOut">
              <a:rPr lang="en-GB" smtClean="0"/>
              <a:t>09/02/2023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AA67DC-E231-ADE8-2F87-7AE4B7EAD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218E7B-A336-361E-AD89-431CB0881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1B810-A44B-42D8-B2B0-10522A071A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7551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3FF3F-36F2-5CEF-CF5B-7CE15D599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DBFC69-173E-38CD-63DE-82601C6B4A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64376A-F917-5FC5-068A-3325BB282C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F821DB-1732-CB2D-4603-B0E963507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E4D3-4269-40FF-ADD2-F433546F1734}" type="datetimeFigureOut">
              <a:rPr lang="en-GB" smtClean="0"/>
              <a:t>09/02/2023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CEDC5B-1545-F453-E4A9-2D3066AB4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B21A6E-5A0B-DB84-2296-7CAD948E4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1B810-A44B-42D8-B2B0-10522A071A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1341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0099AD-32A0-31F2-9181-F5C491ED9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A58876-729C-5EFC-4B0D-BA25DFD012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1DC276-EBA3-C7B2-56D2-E38518B9AB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47E4D3-4269-40FF-ADD2-F433546F1734}" type="datetimeFigureOut">
              <a:rPr lang="en-GB" smtClean="0"/>
              <a:t>09/02/2023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70BC89-F1E7-7C92-7C88-8D22F2737A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AC6F6C-C143-FE12-348E-E060A211CF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91B810-A44B-42D8-B2B0-10522A071A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7036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C1B3A59-4DE9-7843-C858-673E876C9E12}"/>
              </a:ext>
            </a:extLst>
          </p:cNvPr>
          <p:cNvSpPr/>
          <p:nvPr/>
        </p:nvSpPr>
        <p:spPr>
          <a:xfrm>
            <a:off x="4657968" y="1791898"/>
            <a:ext cx="792480" cy="1206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PSS</a:t>
            </a:r>
            <a:b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correlator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7EC3D66-5796-EFDE-B786-A98D10B7560E}"/>
              </a:ext>
            </a:extLst>
          </p:cNvPr>
          <p:cNvSpPr/>
          <p:nvPr/>
        </p:nvSpPr>
        <p:spPr>
          <a:xfrm>
            <a:off x="1479753" y="1795859"/>
            <a:ext cx="792480" cy="1206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CFO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multiplier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8DB6C57-05A1-6F54-78AE-2E1B95400261}"/>
              </a:ext>
            </a:extLst>
          </p:cNvPr>
          <p:cNvSpPr/>
          <p:nvPr/>
        </p:nvSpPr>
        <p:spPr>
          <a:xfrm>
            <a:off x="3073008" y="1795861"/>
            <a:ext cx="792480" cy="1206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CIC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decimator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2F22042-0535-73C1-04F3-3DD7EAE0D4D9}"/>
              </a:ext>
            </a:extLst>
          </p:cNvPr>
          <p:cNvSpPr/>
          <p:nvPr/>
        </p:nvSpPr>
        <p:spPr>
          <a:xfrm>
            <a:off x="6244079" y="1799811"/>
            <a:ext cx="792480" cy="1206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Peak detector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F6700E2-B135-93DD-7A15-82DC60FB5448}"/>
              </a:ext>
            </a:extLst>
          </p:cNvPr>
          <p:cNvSpPr/>
          <p:nvPr/>
        </p:nvSpPr>
        <p:spPr>
          <a:xfrm>
            <a:off x="6244079" y="3543709"/>
            <a:ext cx="792480" cy="1206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SSS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detector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1D90B64-E265-554A-2596-5D4C8F7D56F4}"/>
              </a:ext>
            </a:extLst>
          </p:cNvPr>
          <p:cNvSpPr/>
          <p:nvPr/>
        </p:nvSpPr>
        <p:spPr>
          <a:xfrm>
            <a:off x="6096000" y="5286615"/>
            <a:ext cx="947703" cy="1206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Channel estimator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0F178B9-527B-C6CF-AAB7-9A5DCC75C7AD}"/>
              </a:ext>
            </a:extLst>
          </p:cNvPr>
          <p:cNvSpPr/>
          <p:nvPr/>
        </p:nvSpPr>
        <p:spPr>
          <a:xfrm>
            <a:off x="7835383" y="5286614"/>
            <a:ext cx="846237" cy="1206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PBCH QPSK soft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demap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6C5C2EA-32D7-A13F-21CE-39F07BE71BE0}"/>
              </a:ext>
            </a:extLst>
          </p:cNvPr>
          <p:cNvCxnSpPr>
            <a:cxnSpLocks/>
          </p:cNvCxnSpPr>
          <p:nvPr/>
        </p:nvCxnSpPr>
        <p:spPr>
          <a:xfrm>
            <a:off x="2271630" y="2394968"/>
            <a:ext cx="80077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1482872-AB5F-D3C3-D9B4-3BBA0D9C12CA}"/>
              </a:ext>
            </a:extLst>
          </p:cNvPr>
          <p:cNvSpPr txBox="1"/>
          <p:nvPr/>
        </p:nvSpPr>
        <p:spPr>
          <a:xfrm>
            <a:off x="2271630" y="2117969"/>
            <a:ext cx="7809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16 bit I/Q</a:t>
            </a:r>
            <a:endParaRPr lang="en-GB" sz="1200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927542C-5A5A-4196-CA77-1B67E23D5F83}"/>
              </a:ext>
            </a:extLst>
          </p:cNvPr>
          <p:cNvCxnSpPr>
            <a:cxnSpLocks/>
          </p:cNvCxnSpPr>
          <p:nvPr/>
        </p:nvCxnSpPr>
        <p:spPr>
          <a:xfrm>
            <a:off x="3865488" y="2394968"/>
            <a:ext cx="80077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164EFDC-EC14-544F-A69E-2D0FE9DC83CA}"/>
              </a:ext>
            </a:extLst>
          </p:cNvPr>
          <p:cNvSpPr txBox="1"/>
          <p:nvPr/>
        </p:nvSpPr>
        <p:spPr>
          <a:xfrm>
            <a:off x="3838776" y="2117968"/>
            <a:ext cx="7809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16 bit I/Q</a:t>
            </a:r>
            <a:endParaRPr lang="en-GB" sz="12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74268B2-FC79-FCDC-952B-7AA0BA07AA77}"/>
              </a:ext>
            </a:extLst>
          </p:cNvPr>
          <p:cNvCxnSpPr>
            <a:cxnSpLocks/>
          </p:cNvCxnSpPr>
          <p:nvPr/>
        </p:nvCxnSpPr>
        <p:spPr>
          <a:xfrm>
            <a:off x="5450448" y="2394369"/>
            <a:ext cx="80077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A2A7AAB-B5DD-97FC-8799-DF16D51A1CAF}"/>
              </a:ext>
            </a:extLst>
          </p:cNvPr>
          <p:cNvSpPr txBox="1"/>
          <p:nvPr/>
        </p:nvSpPr>
        <p:spPr>
          <a:xfrm>
            <a:off x="5415170" y="2124783"/>
            <a:ext cx="871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16 bit Corr.</a:t>
            </a:r>
            <a:endParaRPr lang="en-GB" sz="1200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E70BC6C-70FE-6F08-CB64-936A53C53D80}"/>
              </a:ext>
            </a:extLst>
          </p:cNvPr>
          <p:cNvCxnSpPr>
            <a:cxnSpLocks/>
            <a:stCxn id="35" idx="3"/>
          </p:cNvCxnSpPr>
          <p:nvPr/>
        </p:nvCxnSpPr>
        <p:spPr>
          <a:xfrm>
            <a:off x="4327240" y="4146777"/>
            <a:ext cx="192398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B7E1334-1821-0C6E-EF23-2806A518CC63}"/>
              </a:ext>
            </a:extLst>
          </p:cNvPr>
          <p:cNvCxnSpPr>
            <a:cxnSpLocks/>
          </p:cNvCxnSpPr>
          <p:nvPr/>
        </p:nvCxnSpPr>
        <p:spPr>
          <a:xfrm>
            <a:off x="2692203" y="2394369"/>
            <a:ext cx="0" cy="175240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B8B11F7-B59E-5994-BA7B-92671FE75A63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6640319" y="3005948"/>
            <a:ext cx="0" cy="53776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6625C45F-5641-9D17-4930-452132AF4EA0}"/>
              </a:ext>
            </a:extLst>
          </p:cNvPr>
          <p:cNvSpPr txBox="1"/>
          <p:nvPr/>
        </p:nvSpPr>
        <p:spPr>
          <a:xfrm>
            <a:off x="6632102" y="3136328"/>
            <a:ext cx="6319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N_id_2</a:t>
            </a:r>
            <a:endParaRPr lang="en-GB" sz="12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81AF3F5-70ED-E623-B669-224A8102399A}"/>
              </a:ext>
            </a:extLst>
          </p:cNvPr>
          <p:cNvSpPr txBox="1"/>
          <p:nvPr/>
        </p:nvSpPr>
        <p:spPr>
          <a:xfrm>
            <a:off x="1452639" y="3004252"/>
            <a:ext cx="8467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3.84 MSPS</a:t>
            </a:r>
            <a:endParaRPr lang="en-GB" sz="12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9097396-BCCD-8E8E-0471-CAB647BF4B42}"/>
              </a:ext>
            </a:extLst>
          </p:cNvPr>
          <p:cNvSpPr txBox="1"/>
          <p:nvPr/>
        </p:nvSpPr>
        <p:spPr>
          <a:xfrm>
            <a:off x="4650823" y="2986009"/>
            <a:ext cx="8467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1.92 MSPS</a:t>
            </a:r>
            <a:endParaRPr lang="en-GB" sz="12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E83FCBA-A8B9-B485-A381-74C34E0762E1}"/>
              </a:ext>
            </a:extLst>
          </p:cNvPr>
          <p:cNvSpPr/>
          <p:nvPr/>
        </p:nvSpPr>
        <p:spPr>
          <a:xfrm>
            <a:off x="3534760" y="3543708"/>
            <a:ext cx="792480" cy="1206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FFT</a:t>
            </a:r>
            <a:b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256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6BFB827-CF3A-E473-B90B-A6E3DCDCB471}"/>
              </a:ext>
            </a:extLst>
          </p:cNvPr>
          <p:cNvCxnSpPr>
            <a:cxnSpLocks/>
            <a:endCxn id="35" idx="1"/>
          </p:cNvCxnSpPr>
          <p:nvPr/>
        </p:nvCxnSpPr>
        <p:spPr>
          <a:xfrm>
            <a:off x="2692203" y="4146776"/>
            <a:ext cx="842557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442F735-9851-5771-432C-3796499170FE}"/>
              </a:ext>
            </a:extLst>
          </p:cNvPr>
          <p:cNvCxnSpPr>
            <a:cxnSpLocks/>
          </p:cNvCxnSpPr>
          <p:nvPr/>
        </p:nvCxnSpPr>
        <p:spPr>
          <a:xfrm>
            <a:off x="6632102" y="4749845"/>
            <a:ext cx="0" cy="53776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D06686F-8CC8-7FA1-8DC0-C318671CE020}"/>
              </a:ext>
            </a:extLst>
          </p:cNvPr>
          <p:cNvSpPr txBox="1"/>
          <p:nvPr/>
        </p:nvSpPr>
        <p:spPr>
          <a:xfrm>
            <a:off x="6647463" y="4879236"/>
            <a:ext cx="4764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N_id</a:t>
            </a:r>
            <a:endParaRPr lang="en-GB" sz="1200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853A8B6-970C-F2EE-0F20-6724A0B871E6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5289231" y="5889683"/>
            <a:ext cx="806769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92DBB46-CB2A-AFCD-A301-0AAF3C924E0F}"/>
              </a:ext>
            </a:extLst>
          </p:cNvPr>
          <p:cNvCxnSpPr>
            <a:cxnSpLocks/>
          </p:cNvCxnSpPr>
          <p:nvPr/>
        </p:nvCxnSpPr>
        <p:spPr>
          <a:xfrm>
            <a:off x="5289231" y="4137275"/>
            <a:ext cx="0" cy="175240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D1DB479-7DFA-EF82-BC88-2369A35EA94B}"/>
              </a:ext>
            </a:extLst>
          </p:cNvPr>
          <p:cNvCxnSpPr>
            <a:cxnSpLocks/>
          </p:cNvCxnSpPr>
          <p:nvPr/>
        </p:nvCxnSpPr>
        <p:spPr>
          <a:xfrm>
            <a:off x="7050847" y="5897801"/>
            <a:ext cx="78453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8BCDC5E-31D5-0DDD-4978-10C1CA5F79AB}"/>
              </a:ext>
            </a:extLst>
          </p:cNvPr>
          <p:cNvCxnSpPr>
            <a:cxnSpLocks/>
          </p:cNvCxnSpPr>
          <p:nvPr/>
        </p:nvCxnSpPr>
        <p:spPr>
          <a:xfrm>
            <a:off x="5450448" y="2835735"/>
            <a:ext cx="80077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BB832BF7-2772-E4DD-958D-6FA90E17308B}"/>
              </a:ext>
            </a:extLst>
          </p:cNvPr>
          <p:cNvSpPr txBox="1"/>
          <p:nvPr/>
        </p:nvSpPr>
        <p:spPr>
          <a:xfrm>
            <a:off x="5411599" y="2578629"/>
            <a:ext cx="8325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16 bit CFO</a:t>
            </a:r>
            <a:endParaRPr lang="en-GB" sz="1200" dirty="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56C4F81-5AE4-A022-904B-A0B1E7F354E6}"/>
              </a:ext>
            </a:extLst>
          </p:cNvPr>
          <p:cNvCxnSpPr>
            <a:cxnSpLocks/>
          </p:cNvCxnSpPr>
          <p:nvPr/>
        </p:nvCxnSpPr>
        <p:spPr>
          <a:xfrm>
            <a:off x="1872422" y="823440"/>
            <a:ext cx="3571" cy="96800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C99724C3-6C29-1AC4-66B5-3FE736E4F6E5}"/>
              </a:ext>
            </a:extLst>
          </p:cNvPr>
          <p:cNvCxnSpPr>
            <a:cxnSpLocks/>
            <a:endCxn id="75" idx="1"/>
          </p:cNvCxnSpPr>
          <p:nvPr/>
        </p:nvCxnSpPr>
        <p:spPr>
          <a:xfrm>
            <a:off x="1872422" y="832264"/>
            <a:ext cx="1997213" cy="1437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A272C84-A243-EDB8-05B8-F230E7BD8432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6640319" y="823440"/>
            <a:ext cx="0" cy="97637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E699DF0E-D96D-AAE7-FFAB-463F2DE316DE}"/>
              </a:ext>
            </a:extLst>
          </p:cNvPr>
          <p:cNvSpPr/>
          <p:nvPr/>
        </p:nvSpPr>
        <p:spPr>
          <a:xfrm>
            <a:off x="9426307" y="5307201"/>
            <a:ext cx="792480" cy="1206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Polar decoder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22E38413-F8A9-FF49-7A4A-A74BFE1CC985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8681620" y="5889682"/>
            <a:ext cx="744687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F1560041-191B-E17C-4B1D-23548B94B90D}"/>
              </a:ext>
            </a:extLst>
          </p:cNvPr>
          <p:cNvSpPr txBox="1"/>
          <p:nvPr/>
        </p:nvSpPr>
        <p:spPr>
          <a:xfrm>
            <a:off x="4814929" y="3891347"/>
            <a:ext cx="702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8 bit I/Q</a:t>
            </a:r>
            <a:endParaRPr lang="en-GB" sz="1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1945D03-F727-77AF-DCB7-367C0FAC86DE}"/>
              </a:ext>
            </a:extLst>
          </p:cNvPr>
          <p:cNvSpPr txBox="1"/>
          <p:nvPr/>
        </p:nvSpPr>
        <p:spPr>
          <a:xfrm>
            <a:off x="7072046" y="5620802"/>
            <a:ext cx="702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8 bit I/Q</a:t>
            </a:r>
            <a:endParaRPr lang="en-GB" sz="12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802F3C9-4FE9-D3C2-2098-923405A7A945}"/>
              </a:ext>
            </a:extLst>
          </p:cNvPr>
          <p:cNvSpPr txBox="1"/>
          <p:nvPr/>
        </p:nvSpPr>
        <p:spPr>
          <a:xfrm>
            <a:off x="5234949" y="583044"/>
            <a:ext cx="9509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20 bit phase</a:t>
            </a:r>
            <a:endParaRPr lang="en-GB" sz="1200" dirty="0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FC1AB3F7-C015-5D7A-BD3C-B470E32DC447}"/>
              </a:ext>
            </a:extLst>
          </p:cNvPr>
          <p:cNvCxnSpPr>
            <a:cxnSpLocks/>
          </p:cNvCxnSpPr>
          <p:nvPr/>
        </p:nvCxnSpPr>
        <p:spPr>
          <a:xfrm>
            <a:off x="805901" y="2392494"/>
            <a:ext cx="66365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12B27D85-636B-E452-F8B8-5B2918DD4456}"/>
              </a:ext>
            </a:extLst>
          </p:cNvPr>
          <p:cNvSpPr txBox="1"/>
          <p:nvPr/>
        </p:nvSpPr>
        <p:spPr>
          <a:xfrm>
            <a:off x="688573" y="2115045"/>
            <a:ext cx="7809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16 bit I/Q</a:t>
            </a:r>
            <a:endParaRPr lang="en-GB" sz="1200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D3DD9DC-5795-76E5-77EF-7C8F1704D134}"/>
              </a:ext>
            </a:extLst>
          </p:cNvPr>
          <p:cNvSpPr/>
          <p:nvPr/>
        </p:nvSpPr>
        <p:spPr>
          <a:xfrm>
            <a:off x="3869635" y="243572"/>
            <a:ext cx="792480" cy="1206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DDS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F6452FD4-DD25-96FD-E698-BC177F83CF3C}"/>
              </a:ext>
            </a:extLst>
          </p:cNvPr>
          <p:cNvCxnSpPr>
            <a:cxnSpLocks/>
          </p:cNvCxnSpPr>
          <p:nvPr/>
        </p:nvCxnSpPr>
        <p:spPr>
          <a:xfrm>
            <a:off x="4666263" y="823440"/>
            <a:ext cx="1965839" cy="88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C920F16A-42B4-4004-34FA-612B5BE57E4E}"/>
              </a:ext>
            </a:extLst>
          </p:cNvPr>
          <p:cNvSpPr txBox="1"/>
          <p:nvPr/>
        </p:nvSpPr>
        <p:spPr>
          <a:xfrm>
            <a:off x="2444679" y="583044"/>
            <a:ext cx="7809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16 bit I/Q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5614286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</Words>
  <Application>Microsoft Office PowerPoint</Application>
  <PresentationFormat>Widescreen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Benjamin Menküc</dc:creator>
  <cp:lastModifiedBy>Benjamin Menküc</cp:lastModifiedBy>
  <cp:revision>6</cp:revision>
  <dcterms:created xsi:type="dcterms:W3CDTF">2023-02-09T13:27:47Z</dcterms:created>
  <dcterms:modified xsi:type="dcterms:W3CDTF">2023-02-09T16:02:53Z</dcterms:modified>
</cp:coreProperties>
</file>