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10/02/2023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4657968" y="179189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1479753" y="1795859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073008" y="179586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244079" y="179981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244079" y="3543709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096000" y="5286615"/>
            <a:ext cx="94770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7835383" y="5286614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PBCH QPSK 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271630" y="2394968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271630" y="211796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3865488" y="2394968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3838776" y="211796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5450448" y="2394369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5415170" y="2124783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327240" y="4146777"/>
            <a:ext cx="19239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2692203" y="2394369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640319" y="3005948"/>
            <a:ext cx="0" cy="5377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6632102" y="313632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1AF3F5-70ED-E623-B669-224A8102399A}"/>
              </a:ext>
            </a:extLst>
          </p:cNvPr>
          <p:cNvSpPr txBox="1"/>
          <p:nvPr/>
        </p:nvSpPr>
        <p:spPr>
          <a:xfrm>
            <a:off x="668776" y="2405858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3.84 MSPS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3837261" y="239404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3534760" y="354370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692203" y="4146776"/>
            <a:ext cx="84255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6632102" y="4749845"/>
            <a:ext cx="0" cy="5377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6647463" y="4879236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289231" y="5889683"/>
            <a:ext cx="80676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5289231" y="4137275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050847" y="5897801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5450448" y="2835735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5411599" y="2578629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1872422" y="823440"/>
            <a:ext cx="3571" cy="968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872422" y="832264"/>
            <a:ext cx="1997213" cy="14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235164" y="815076"/>
            <a:ext cx="0" cy="976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9426307" y="530720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681620" y="5889682"/>
            <a:ext cx="74468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4814929" y="3891347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072046" y="5620802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234949" y="583044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</p:cNvCxnSpPr>
          <p:nvPr/>
        </p:nvCxnSpPr>
        <p:spPr>
          <a:xfrm>
            <a:off x="805901" y="2392494"/>
            <a:ext cx="6636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688573" y="211504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3869635" y="243572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</p:cNvCxnSpPr>
          <p:nvPr/>
        </p:nvCxnSpPr>
        <p:spPr>
          <a:xfrm>
            <a:off x="4666263" y="823440"/>
            <a:ext cx="356890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2444679" y="5830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7838924" y="179981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036559" y="2191109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043703" y="250976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229251" y="1946776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229251" y="2260427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7</cp:revision>
  <dcterms:created xsi:type="dcterms:W3CDTF">2023-02-09T13:27:47Z</dcterms:created>
  <dcterms:modified xsi:type="dcterms:W3CDTF">2023-02-10T14:42:19Z</dcterms:modified>
</cp:coreProperties>
</file>