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491068" y="3464469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18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</a:t>
            </a:r>
            <a:r>
              <a:rPr lang="en-US" sz="1200" dirty="0"/>
              <a:t>with subframe number, slot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474380" y="3537123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486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456518" y="3597349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0890311" y="3734452"/>
            <a:ext cx="0" cy="427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 flipV="1">
            <a:off x="9625921" y="4161653"/>
            <a:ext cx="1264390" cy="6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28</cp:revision>
  <dcterms:created xsi:type="dcterms:W3CDTF">2023-02-09T13:27:47Z</dcterms:created>
  <dcterms:modified xsi:type="dcterms:W3CDTF">2023-03-04T23:48:16Z</dcterms:modified>
</cp:coreProperties>
</file>