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80771" y="38777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301375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57525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406895" y="6158154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401644" y="6369895"/>
            <a:ext cx="418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 with subframe number, slot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24</cp:revision>
  <dcterms:created xsi:type="dcterms:W3CDTF">2023-02-09T13:27:47Z</dcterms:created>
  <dcterms:modified xsi:type="dcterms:W3CDTF">2023-03-03T10:02:50Z</dcterms:modified>
</cp:coreProperties>
</file>