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352088" y="247429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614973" y="2665216"/>
            <a:ext cx="1040295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21384" y="38901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0619827" y="1914277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054194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2689" y="4743260"/>
            <a:ext cx="1495" cy="13109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780765" y="3470345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094171" y="3734452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14972" y="918174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89019" y="6369895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94062" y="6162875"/>
            <a:ext cx="418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 </a:t>
            </a:r>
            <a:r>
              <a:rPr lang="en-US" sz="1200" dirty="0"/>
              <a:t>with subframe number, slot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4133736" y="388465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410467" y="592803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474380" y="3537123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486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456518" y="3597349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0890311" y="3734452"/>
            <a:ext cx="0" cy="427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 flipV="1">
            <a:off x="9625921" y="4161653"/>
            <a:ext cx="1264390" cy="6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64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27</cp:revision>
  <dcterms:created xsi:type="dcterms:W3CDTF">2023-02-09T13:27:47Z</dcterms:created>
  <dcterms:modified xsi:type="dcterms:W3CDTF">2023-03-04T23:44:43Z</dcterms:modified>
</cp:coreProperties>
</file>