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3654070" y="1464645"/>
            <a:ext cx="576436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10210914" y="247429"/>
            <a:ext cx="1800867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5367442" y="178531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2189227" y="178927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782482" y="178927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953553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757070" y="3537124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601636" y="5280030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8544857" y="5280029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</p:cNvCxnSpPr>
          <p:nvPr/>
        </p:nvCxnSpPr>
        <p:spPr>
          <a:xfrm>
            <a:off x="2981104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913167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4574962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4548250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6159922" y="2615995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6111158" y="2359640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0BC6C-70FE-6F08-CB64-936A53C53D8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06908" y="4140192"/>
            <a:ext cx="8501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>
            <a:off x="3079134" y="2399273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B11F7-B59E-5994-BA7B-92671FE75A63}"/>
              </a:ext>
            </a:extLst>
          </p:cNvPr>
          <p:cNvCxnSpPr>
            <a:cxnSpLocks/>
          </p:cNvCxnSpPr>
          <p:nvPr/>
        </p:nvCxnSpPr>
        <p:spPr>
          <a:xfrm>
            <a:off x="7513646" y="3072947"/>
            <a:ext cx="0" cy="4641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7479250" y="311361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4501671" y="238638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5121571" y="3537124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062185" y="4140193"/>
            <a:ext cx="1059386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7251551" y="4743260"/>
            <a:ext cx="0" cy="5377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7248616" y="48686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402089" y="5883097"/>
            <a:ext cx="19954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6402089" y="4130689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760321" y="5891216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6159922" y="21969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6112426" y="1948164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2581896" y="816855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2581896" y="825679"/>
            <a:ext cx="16505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944638" y="808491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10227417" y="1293552"/>
            <a:ext cx="883930" cy="669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</p:cNvCxnSpPr>
          <p:nvPr/>
        </p:nvCxnSpPr>
        <p:spPr>
          <a:xfrm>
            <a:off x="9391094" y="5883989"/>
            <a:ext cx="1146279" cy="38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5921384" y="3890189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 FD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802346" y="563786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944423" y="57645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432079" y="2385909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230729" y="316653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4238541" y="22203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031021" y="816855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3154153" y="57645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8548398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746033" y="21845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753177" y="2503178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938725" y="194019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938725" y="225384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3269705" y="353774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3084715" y="4143792"/>
            <a:ext cx="1898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3942613" y="3403567"/>
            <a:ext cx="0" cy="13355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3935136" y="3395975"/>
            <a:ext cx="3578510" cy="1076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250F26E1-B29C-706A-9F7C-1D4B1473F0E4}"/>
              </a:ext>
            </a:extLst>
          </p:cNvPr>
          <p:cNvCxnSpPr>
            <a:cxnSpLocks/>
          </p:cNvCxnSpPr>
          <p:nvPr/>
        </p:nvCxnSpPr>
        <p:spPr>
          <a:xfrm>
            <a:off x="5990488" y="3734452"/>
            <a:ext cx="76658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1">
            <a:extLst>
              <a:ext uri="{FF2B5EF4-FFF2-40B4-BE49-F238E27FC236}">
                <a16:creationId xmlns:a16="http://schemas.microsoft.com/office/drawing/2014/main" id="{6FFF3123-B018-FAC5-2E24-603CED33FF4C}"/>
              </a:ext>
            </a:extLst>
          </p:cNvPr>
          <p:cNvSpPr txBox="1"/>
          <p:nvPr/>
        </p:nvSpPr>
        <p:spPr>
          <a:xfrm>
            <a:off x="5989049" y="3478834"/>
            <a:ext cx="764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SSS_valid</a:t>
            </a:r>
            <a:endParaRPr lang="en-GB" sz="1200" dirty="0"/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11111347" y="1294164"/>
            <a:ext cx="88394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4060093" y="3724354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4178722" y="3478029"/>
            <a:ext cx="77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SSB_start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9590991" y="562242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LLR</a:t>
            </a:r>
            <a:endParaRPr lang="en-GB" sz="1200" dirty="0"/>
          </a:p>
        </p:txBody>
      </p:sp>
      <p:cxnSp>
        <p:nvCxnSpPr>
          <p:cNvPr id="49" name="Straight Connector 23">
            <a:extLst>
              <a:ext uri="{FF2B5EF4-FFF2-40B4-BE49-F238E27FC236}">
                <a16:creationId xmlns:a16="http://schemas.microsoft.com/office/drawing/2014/main" id="{0CAD3CCD-094D-28C7-9D7A-718ED6AEBB95}"/>
              </a:ext>
            </a:extLst>
          </p:cNvPr>
          <p:cNvCxnSpPr>
            <a:cxnSpLocks/>
          </p:cNvCxnSpPr>
          <p:nvPr/>
        </p:nvCxnSpPr>
        <p:spPr>
          <a:xfrm>
            <a:off x="3692689" y="6054194"/>
            <a:ext cx="2908947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6">
            <a:extLst>
              <a:ext uri="{FF2B5EF4-FFF2-40B4-BE49-F238E27FC236}">
                <a16:creationId xmlns:a16="http://schemas.microsoft.com/office/drawing/2014/main" id="{E8AEC7AB-9448-7784-8FF2-2A590C8A43CF}"/>
              </a:ext>
            </a:extLst>
          </p:cNvPr>
          <p:cNvCxnSpPr>
            <a:cxnSpLocks/>
          </p:cNvCxnSpPr>
          <p:nvPr/>
        </p:nvCxnSpPr>
        <p:spPr>
          <a:xfrm flipV="1">
            <a:off x="3692689" y="4743260"/>
            <a:ext cx="1495" cy="131093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4854167" y="5760925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167" y="5760925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352021" y="213049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Cortex A9 CPU</a:t>
            </a:r>
            <a:endParaRPr lang="de-DE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019626" y="138774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57324F59-B578-A35B-25CC-AD62DF2EA473}"/>
              </a:ext>
            </a:extLst>
          </p:cNvPr>
          <p:cNvCxnSpPr>
            <a:cxnSpLocks/>
          </p:cNvCxnSpPr>
          <p:nvPr/>
        </p:nvCxnSpPr>
        <p:spPr>
          <a:xfrm flipV="1">
            <a:off x="7216551" y="3070669"/>
            <a:ext cx="0" cy="204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D13DBEDA-B8E9-D70F-9F87-4C0789F4ECD8}"/>
              </a:ext>
            </a:extLst>
          </p:cNvPr>
          <p:cNvCxnSpPr>
            <a:cxnSpLocks/>
          </p:cNvCxnSpPr>
          <p:nvPr/>
        </p:nvCxnSpPr>
        <p:spPr>
          <a:xfrm flipV="1">
            <a:off x="3726379" y="3272332"/>
            <a:ext cx="3490172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42">
            <a:extLst>
              <a:ext uri="{FF2B5EF4-FFF2-40B4-BE49-F238E27FC236}">
                <a16:creationId xmlns:a16="http://schemas.microsoft.com/office/drawing/2014/main" id="{E79AC736-A969-D913-8D05-A965D1CC5A44}"/>
              </a:ext>
            </a:extLst>
          </p:cNvPr>
          <p:cNvCxnSpPr>
            <a:cxnSpLocks/>
          </p:cNvCxnSpPr>
          <p:nvPr/>
        </p:nvCxnSpPr>
        <p:spPr>
          <a:xfrm flipV="1">
            <a:off x="3726379" y="3268243"/>
            <a:ext cx="0" cy="25880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4E568ECE-4AD0-D185-FF4D-5942094059A7}"/>
              </a:ext>
            </a:extLst>
          </p:cNvPr>
          <p:cNvSpPr txBox="1"/>
          <p:nvPr/>
        </p:nvSpPr>
        <p:spPr>
          <a:xfrm>
            <a:off x="4343024" y="3032804"/>
            <a:ext cx="183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 / requested_N_id_2</a:t>
            </a:r>
            <a:endParaRPr lang="en-GB" sz="1200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9E8D13FC-2F4E-9FA7-EDDC-AA4395A61D54}"/>
              </a:ext>
            </a:extLst>
          </p:cNvPr>
          <p:cNvSpPr/>
          <p:nvPr/>
        </p:nvSpPr>
        <p:spPr>
          <a:xfrm>
            <a:off x="534569" y="1789272"/>
            <a:ext cx="89751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A523A560-9920-115C-9513-3B2024E1834F}"/>
              </a:ext>
            </a:extLst>
          </p:cNvPr>
          <p:cNvSpPr/>
          <p:nvPr/>
        </p:nvSpPr>
        <p:spPr>
          <a:xfrm>
            <a:off x="500430" y="3586548"/>
            <a:ext cx="95994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AD9361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68">
            <a:extLst>
              <a:ext uri="{FF2B5EF4-FFF2-40B4-BE49-F238E27FC236}">
                <a16:creationId xmlns:a16="http://schemas.microsoft.com/office/drawing/2014/main" id="{6CC6B3FC-3E64-04CA-2860-CEAAA75966E4}"/>
              </a:ext>
            </a:extLst>
          </p:cNvPr>
          <p:cNvCxnSpPr>
            <a:cxnSpLocks/>
          </p:cNvCxnSpPr>
          <p:nvPr/>
        </p:nvCxnSpPr>
        <p:spPr>
          <a:xfrm flipV="1">
            <a:off x="980402" y="2985305"/>
            <a:ext cx="0" cy="601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68">
            <a:extLst>
              <a:ext uri="{FF2B5EF4-FFF2-40B4-BE49-F238E27FC236}">
                <a16:creationId xmlns:a16="http://schemas.microsoft.com/office/drawing/2014/main" id="{B49CB11E-02EA-1375-3B7D-8A72FD84E0FD}"/>
              </a:ext>
            </a:extLst>
          </p:cNvPr>
          <p:cNvCxnSpPr>
            <a:cxnSpLocks/>
          </p:cNvCxnSpPr>
          <p:nvPr/>
        </p:nvCxnSpPr>
        <p:spPr>
          <a:xfrm>
            <a:off x="1813437" y="1582598"/>
            <a:ext cx="0" cy="496092"/>
          </a:xfrm>
          <a:prstGeom prst="straightConnector1">
            <a:avLst/>
          </a:prstGeom>
          <a:ln w="1905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70">
            <a:extLst>
              <a:ext uri="{FF2B5EF4-FFF2-40B4-BE49-F238E27FC236}">
                <a16:creationId xmlns:a16="http://schemas.microsoft.com/office/drawing/2014/main" id="{147D1B50-23E8-3FA3-7E46-D69844C3EC20}"/>
              </a:ext>
            </a:extLst>
          </p:cNvPr>
          <p:cNvSpPr txBox="1"/>
          <p:nvPr/>
        </p:nvSpPr>
        <p:spPr>
          <a:xfrm>
            <a:off x="1421801" y="114200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122.88 MHz</a:t>
            </a:r>
            <a:br>
              <a:rPr lang="en-US" sz="1200" dirty="0"/>
            </a:br>
            <a:r>
              <a:rPr lang="en-US" sz="1200" dirty="0"/>
              <a:t>clock</a:t>
            </a:r>
            <a:endParaRPr lang="en-GB" sz="1200" dirty="0"/>
          </a:p>
        </p:txBody>
      </p:sp>
      <p:cxnSp>
        <p:nvCxnSpPr>
          <p:cNvPr id="101" name="Straight Arrow Connector 68">
            <a:extLst>
              <a:ext uri="{FF2B5EF4-FFF2-40B4-BE49-F238E27FC236}">
                <a16:creationId xmlns:a16="http://schemas.microsoft.com/office/drawing/2014/main" id="{9D641FE8-4E05-1176-A030-546CE5CE2924}"/>
              </a:ext>
            </a:extLst>
          </p:cNvPr>
          <p:cNvCxnSpPr>
            <a:cxnSpLocks/>
          </p:cNvCxnSpPr>
          <p:nvPr/>
        </p:nvCxnSpPr>
        <p:spPr>
          <a:xfrm flipV="1">
            <a:off x="1245151" y="2991371"/>
            <a:ext cx="0" cy="595177"/>
          </a:xfrm>
          <a:prstGeom prst="straightConnector1">
            <a:avLst/>
          </a:prstGeom>
          <a:ln w="19050">
            <a:solidFill>
              <a:srgbClr val="C709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70">
            <a:extLst>
              <a:ext uri="{FF2B5EF4-FFF2-40B4-BE49-F238E27FC236}">
                <a16:creationId xmlns:a16="http://schemas.microsoft.com/office/drawing/2014/main" id="{0F548B4F-E774-9C48-FF21-E970EEA6A8D3}"/>
              </a:ext>
            </a:extLst>
          </p:cNvPr>
          <p:cNvSpPr txBox="1"/>
          <p:nvPr/>
        </p:nvSpPr>
        <p:spPr>
          <a:xfrm>
            <a:off x="1389139" y="237810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MSPS</a:t>
            </a:r>
            <a:endParaRPr lang="en-GB" sz="1200" dirty="0"/>
          </a:p>
        </p:txBody>
      </p:sp>
      <p:sp>
        <p:nvSpPr>
          <p:cNvPr id="106" name="TextBox 70">
            <a:extLst>
              <a:ext uri="{FF2B5EF4-FFF2-40B4-BE49-F238E27FC236}">
                <a16:creationId xmlns:a16="http://schemas.microsoft.com/office/drawing/2014/main" id="{383E3885-40EA-B91C-5BD9-8CC3107E5EC3}"/>
              </a:ext>
            </a:extLst>
          </p:cNvPr>
          <p:cNvSpPr txBox="1"/>
          <p:nvPr/>
        </p:nvSpPr>
        <p:spPr>
          <a:xfrm>
            <a:off x="1227945" y="307115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MHz</a:t>
            </a:r>
            <a:br>
              <a:rPr lang="en-US" sz="1200"/>
            </a:br>
            <a:r>
              <a:rPr lang="en-US" sz="1200"/>
              <a:t>clock</a:t>
            </a:r>
            <a:endParaRPr lang="en-GB" sz="1200" dirty="0"/>
          </a:p>
        </p:txBody>
      </p:sp>
      <p:sp>
        <p:nvSpPr>
          <p:cNvPr id="108" name="TextBox 70">
            <a:extLst>
              <a:ext uri="{FF2B5EF4-FFF2-40B4-BE49-F238E27FC236}">
                <a16:creationId xmlns:a16="http://schemas.microsoft.com/office/drawing/2014/main" id="{612AEF43-0B4F-D43D-88E7-A5F858FD7761}"/>
              </a:ext>
            </a:extLst>
          </p:cNvPr>
          <p:cNvSpPr txBox="1"/>
          <p:nvPr/>
        </p:nvSpPr>
        <p:spPr>
          <a:xfrm>
            <a:off x="1420723" y="212689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4BD002D-6170-8E0A-F640-2361C57E2617}"/>
              </a:ext>
            </a:extLst>
          </p:cNvPr>
          <p:cNvSpPr/>
          <p:nvPr/>
        </p:nvSpPr>
        <p:spPr>
          <a:xfrm>
            <a:off x="1346978" y="4422602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F6E6869-ED6B-FC77-9691-E445CFF3A9A5}"/>
              </a:ext>
            </a:extLst>
          </p:cNvPr>
          <p:cNvSpPr/>
          <p:nvPr/>
        </p:nvSpPr>
        <p:spPr>
          <a:xfrm>
            <a:off x="9260253" y="1519715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C5EA5F4-E7BC-087D-63D4-AE8501D56DEE}"/>
              </a:ext>
            </a:extLst>
          </p:cNvPr>
          <p:cNvSpPr/>
          <p:nvPr/>
        </p:nvSpPr>
        <p:spPr>
          <a:xfrm>
            <a:off x="2681222" y="4351201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C4F3343-2BF7-1844-E3B4-F8E5FE580088}"/>
              </a:ext>
            </a:extLst>
          </p:cNvPr>
          <p:cNvSpPr/>
          <p:nvPr/>
        </p:nvSpPr>
        <p:spPr>
          <a:xfrm>
            <a:off x="9826251" y="552484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30" name="Straight Arrow Connector 68">
            <a:extLst>
              <a:ext uri="{FF2B5EF4-FFF2-40B4-BE49-F238E27FC236}">
                <a16:creationId xmlns:a16="http://schemas.microsoft.com/office/drawing/2014/main" id="{0F0D0756-7BDF-DF36-4DA0-743E575A90FA}"/>
              </a:ext>
            </a:extLst>
          </p:cNvPr>
          <p:cNvCxnSpPr>
            <a:cxnSpLocks/>
          </p:cNvCxnSpPr>
          <p:nvPr/>
        </p:nvCxnSpPr>
        <p:spPr>
          <a:xfrm>
            <a:off x="1432079" y="2078690"/>
            <a:ext cx="74695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CF6F87-E97D-DFE1-9378-9340573C4F0B}"/>
              </a:ext>
            </a:extLst>
          </p:cNvPr>
          <p:cNvSpPr/>
          <p:nvPr/>
        </p:nvSpPr>
        <p:spPr>
          <a:xfrm>
            <a:off x="10534115" y="5302258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 stream FIFO</a:t>
            </a:r>
          </a:p>
        </p:txBody>
      </p:sp>
      <p:sp>
        <p:nvSpPr>
          <p:cNvPr id="114" name="Rechteck 111">
            <a:extLst>
              <a:ext uri="{FF2B5EF4-FFF2-40B4-BE49-F238E27FC236}">
                <a16:creationId xmlns:a16="http://schemas.microsoft.com/office/drawing/2014/main" id="{F080F6C4-FAAF-D75A-D6CF-CD45A7DC0CC9}"/>
              </a:ext>
            </a:extLst>
          </p:cNvPr>
          <p:cNvSpPr/>
          <p:nvPr/>
        </p:nvSpPr>
        <p:spPr>
          <a:xfrm>
            <a:off x="9947018" y="5392438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F31CC-0EBE-831C-9D76-D254AB741332}"/>
              </a:ext>
            </a:extLst>
          </p:cNvPr>
          <p:cNvSpPr/>
          <p:nvPr/>
        </p:nvSpPr>
        <p:spPr>
          <a:xfrm>
            <a:off x="10491068" y="3464469"/>
            <a:ext cx="1040295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9" name="Straight Arrow Connector 60">
            <a:extLst>
              <a:ext uri="{FF2B5EF4-FFF2-40B4-BE49-F238E27FC236}">
                <a16:creationId xmlns:a16="http://schemas.microsoft.com/office/drawing/2014/main" id="{E465A6DD-7839-278C-CF33-77D6F2BF241C}"/>
              </a:ext>
            </a:extLst>
          </p:cNvPr>
          <p:cNvCxnSpPr>
            <a:cxnSpLocks/>
          </p:cNvCxnSpPr>
          <p:nvPr/>
        </p:nvCxnSpPr>
        <p:spPr>
          <a:xfrm flipV="1">
            <a:off x="11094171" y="3734452"/>
            <a:ext cx="0" cy="156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59">
            <a:extLst>
              <a:ext uri="{FF2B5EF4-FFF2-40B4-BE49-F238E27FC236}">
                <a16:creationId xmlns:a16="http://schemas.microsoft.com/office/drawing/2014/main" id="{459E0841-34EF-27C1-3479-4042618B7E83}"/>
              </a:ext>
            </a:extLst>
          </p:cNvPr>
          <p:cNvSpPr/>
          <p:nvPr/>
        </p:nvSpPr>
        <p:spPr>
          <a:xfrm>
            <a:off x="10650258" y="711280"/>
            <a:ext cx="1040296" cy="469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hteck 111">
            <a:extLst>
              <a:ext uri="{FF2B5EF4-FFF2-40B4-BE49-F238E27FC236}">
                <a16:creationId xmlns:a16="http://schemas.microsoft.com/office/drawing/2014/main" id="{E9DB22C0-CFFE-0BE9-0495-7A68AFF394D7}"/>
              </a:ext>
            </a:extLst>
          </p:cNvPr>
          <p:cNvSpPr/>
          <p:nvPr/>
        </p:nvSpPr>
        <p:spPr>
          <a:xfrm>
            <a:off x="6457664" y="5351995"/>
            <a:ext cx="712054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CBAFB115-4B35-E74E-CD21-7E74DF20AE69}"/>
              </a:ext>
            </a:extLst>
          </p:cNvPr>
          <p:cNvSpPr txBox="1"/>
          <p:nvPr/>
        </p:nvSpPr>
        <p:spPr>
          <a:xfrm>
            <a:off x="389019" y="6369895"/>
            <a:ext cx="197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 </a:t>
            </a:r>
            <a:r>
              <a:rPr lang="en-US" sz="1200" dirty="0"/>
              <a:t>with symbol type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20EF11-955A-1BEC-1011-F0B47CB2E8BC}"/>
              </a:ext>
            </a:extLst>
          </p:cNvPr>
          <p:cNvSpPr txBox="1"/>
          <p:nvPr/>
        </p:nvSpPr>
        <p:spPr>
          <a:xfrm>
            <a:off x="7957599" y="588309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01CB4C-55D0-CB04-0FEE-E447DAC781BF}"/>
              </a:ext>
            </a:extLst>
          </p:cNvPr>
          <p:cNvSpPr txBox="1"/>
          <p:nvPr/>
        </p:nvSpPr>
        <p:spPr>
          <a:xfrm>
            <a:off x="9800097" y="588115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D4709-E7D9-32E2-341F-CBB14D85758C}"/>
              </a:ext>
            </a:extLst>
          </p:cNvPr>
          <p:cNvSpPr txBox="1"/>
          <p:nvPr/>
        </p:nvSpPr>
        <p:spPr>
          <a:xfrm>
            <a:off x="6071085" y="410956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52" name="TextBox 61">
            <a:extLst>
              <a:ext uri="{FF2B5EF4-FFF2-40B4-BE49-F238E27FC236}">
                <a16:creationId xmlns:a16="http://schemas.microsoft.com/office/drawing/2014/main" id="{22C06901-4030-F69A-32B2-BF736B47B870}"/>
              </a:ext>
            </a:extLst>
          </p:cNvPr>
          <p:cNvSpPr txBox="1"/>
          <p:nvPr/>
        </p:nvSpPr>
        <p:spPr>
          <a:xfrm>
            <a:off x="394062" y="6162875"/>
            <a:ext cx="4798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(1) with system frame </a:t>
            </a:r>
            <a:r>
              <a:rPr lang="en-US" sz="1200" dirty="0"/>
              <a:t>number</a:t>
            </a:r>
            <a:r>
              <a:rPr lang="en-US" sz="1200"/>
              <a:t>, subframe </a:t>
            </a:r>
            <a:r>
              <a:rPr lang="en-US" sz="1200" dirty="0"/>
              <a:t>number, symbol number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89C36C-05E2-DCE9-A90F-14039DA461AA}"/>
              </a:ext>
            </a:extLst>
          </p:cNvPr>
          <p:cNvSpPr txBox="1"/>
          <p:nvPr/>
        </p:nvSpPr>
        <p:spPr>
          <a:xfrm>
            <a:off x="4343024" y="410956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(1)</a:t>
            </a:r>
            <a:endParaRPr lang="en-GB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D61F1-4580-F3E6-A5BE-F1132E69FCA4}"/>
              </a:ext>
            </a:extLst>
          </p:cNvPr>
          <p:cNvSpPr txBox="1"/>
          <p:nvPr/>
        </p:nvSpPr>
        <p:spPr>
          <a:xfrm>
            <a:off x="4133736" y="3884654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 TD</a:t>
            </a:r>
            <a:endParaRPr lang="en-GB" sz="1200" dirty="0"/>
          </a:p>
        </p:txBody>
      </p:sp>
      <p:sp>
        <p:nvSpPr>
          <p:cNvPr id="57" name="TextBox 61">
            <a:extLst>
              <a:ext uri="{FF2B5EF4-FFF2-40B4-BE49-F238E27FC236}">
                <a16:creationId xmlns:a16="http://schemas.microsoft.com/office/drawing/2014/main" id="{3F57E600-DF34-4C7B-BB0A-1A1063B50594}"/>
              </a:ext>
            </a:extLst>
          </p:cNvPr>
          <p:cNvSpPr txBox="1"/>
          <p:nvPr/>
        </p:nvSpPr>
        <p:spPr>
          <a:xfrm>
            <a:off x="410467" y="5928034"/>
            <a:ext cx="2821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TD = time domain, FD = frequency domain</a:t>
            </a:r>
            <a:endParaRPr lang="en-GB" sz="1200" dirty="0"/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8102D6FA-C890-3410-CE30-F9F67F26FC87}"/>
              </a:ext>
            </a:extLst>
          </p:cNvPr>
          <p:cNvSpPr/>
          <p:nvPr/>
        </p:nvSpPr>
        <p:spPr>
          <a:xfrm>
            <a:off x="8474380" y="3537123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resource grid subscriber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40">
            <a:extLst>
              <a:ext uri="{FF2B5EF4-FFF2-40B4-BE49-F238E27FC236}">
                <a16:creationId xmlns:a16="http://schemas.microsoft.com/office/drawing/2014/main" id="{5A38EAD6-4871-5894-DEEC-6405721AD63D}"/>
              </a:ext>
            </a:extLst>
          </p:cNvPr>
          <p:cNvCxnSpPr>
            <a:cxnSpLocks/>
          </p:cNvCxnSpPr>
          <p:nvPr/>
        </p:nvCxnSpPr>
        <p:spPr>
          <a:xfrm>
            <a:off x="7987917" y="4386563"/>
            <a:ext cx="48646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42">
            <a:extLst>
              <a:ext uri="{FF2B5EF4-FFF2-40B4-BE49-F238E27FC236}">
                <a16:creationId xmlns:a16="http://schemas.microsoft.com/office/drawing/2014/main" id="{7FDEC6F5-B950-CB91-35E5-AF1F766F05F0}"/>
              </a:ext>
            </a:extLst>
          </p:cNvPr>
          <p:cNvCxnSpPr>
            <a:cxnSpLocks/>
          </p:cNvCxnSpPr>
          <p:nvPr/>
        </p:nvCxnSpPr>
        <p:spPr>
          <a:xfrm>
            <a:off x="6409508" y="4868675"/>
            <a:ext cx="15784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111">
            <a:extLst>
              <a:ext uri="{FF2B5EF4-FFF2-40B4-BE49-F238E27FC236}">
                <a16:creationId xmlns:a16="http://schemas.microsoft.com/office/drawing/2014/main" id="{E13E4B61-4B7A-8E24-ED7B-45E09A56B9CF}"/>
              </a:ext>
            </a:extLst>
          </p:cNvPr>
          <p:cNvSpPr/>
          <p:nvPr/>
        </p:nvSpPr>
        <p:spPr>
          <a:xfrm>
            <a:off x="9456518" y="3597349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60">
            <a:extLst>
              <a:ext uri="{FF2B5EF4-FFF2-40B4-BE49-F238E27FC236}">
                <a16:creationId xmlns:a16="http://schemas.microsoft.com/office/drawing/2014/main" id="{73BF56A3-867C-0549-4F85-8AC4FA6D43C5}"/>
              </a:ext>
            </a:extLst>
          </p:cNvPr>
          <p:cNvCxnSpPr>
            <a:cxnSpLocks/>
          </p:cNvCxnSpPr>
          <p:nvPr/>
        </p:nvCxnSpPr>
        <p:spPr>
          <a:xfrm flipV="1">
            <a:off x="10890311" y="3734452"/>
            <a:ext cx="0" cy="427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23">
            <a:extLst>
              <a:ext uri="{FF2B5EF4-FFF2-40B4-BE49-F238E27FC236}">
                <a16:creationId xmlns:a16="http://schemas.microsoft.com/office/drawing/2014/main" id="{CEEC669A-5BDF-1731-3065-899FC4DE2CD3}"/>
              </a:ext>
            </a:extLst>
          </p:cNvPr>
          <p:cNvCxnSpPr>
            <a:cxnSpLocks/>
          </p:cNvCxnSpPr>
          <p:nvPr/>
        </p:nvCxnSpPr>
        <p:spPr>
          <a:xfrm flipV="1">
            <a:off x="9625921" y="4161653"/>
            <a:ext cx="1264390" cy="6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2">
            <a:extLst>
              <a:ext uri="{FF2B5EF4-FFF2-40B4-BE49-F238E27FC236}">
                <a16:creationId xmlns:a16="http://schemas.microsoft.com/office/drawing/2014/main" id="{28B12D27-2F1E-7944-B92A-AFD269E0A26D}"/>
              </a:ext>
            </a:extLst>
          </p:cNvPr>
          <p:cNvCxnSpPr>
            <a:cxnSpLocks/>
          </p:cNvCxnSpPr>
          <p:nvPr/>
        </p:nvCxnSpPr>
        <p:spPr>
          <a:xfrm flipV="1">
            <a:off x="7987917" y="4386563"/>
            <a:ext cx="0" cy="482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9">
            <a:extLst>
              <a:ext uri="{FF2B5EF4-FFF2-40B4-BE49-F238E27FC236}">
                <a16:creationId xmlns:a16="http://schemas.microsoft.com/office/drawing/2014/main" id="{65B785E8-182D-8A11-60D6-955A887173AD}"/>
              </a:ext>
            </a:extLst>
          </p:cNvPr>
          <p:cNvSpPr/>
          <p:nvPr/>
        </p:nvSpPr>
        <p:spPr>
          <a:xfrm>
            <a:off x="10276287" y="213275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D2F04D63-D619-EA10-A2DD-FD0464A69ED4}"/>
              </a:ext>
            </a:extLst>
          </p:cNvPr>
          <p:cNvSpPr/>
          <p:nvPr/>
        </p:nvSpPr>
        <p:spPr>
          <a:xfrm>
            <a:off x="10276287" y="281251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Demapper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Breitbild</PresentationFormat>
  <Paragraphs>66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29</cp:revision>
  <dcterms:created xsi:type="dcterms:W3CDTF">2023-02-09T13:27:47Z</dcterms:created>
  <dcterms:modified xsi:type="dcterms:W3CDTF">2023-03-04T23:50:20Z</dcterms:modified>
</cp:coreProperties>
</file>