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4657968" y="179189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1479753" y="179585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073008" y="179586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244079" y="179981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244079" y="354370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096000" y="5286615"/>
            <a:ext cx="94770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7835383" y="5286614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PBCH QPSK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271630" y="2394968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271630" y="211796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3865488" y="2394968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3838776" y="211796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5450448" y="2394369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5415170" y="2124783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</p:cNvCxnSpPr>
          <p:nvPr/>
        </p:nvCxnSpPr>
        <p:spPr>
          <a:xfrm>
            <a:off x="5197434" y="4146777"/>
            <a:ext cx="1053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2638834" y="239862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640319" y="3005948"/>
            <a:ext cx="0" cy="537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6632102" y="313632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1AF3F5-70ED-E623-B669-224A8102399A}"/>
              </a:ext>
            </a:extLst>
          </p:cNvPr>
          <p:cNvSpPr txBox="1"/>
          <p:nvPr/>
        </p:nvSpPr>
        <p:spPr>
          <a:xfrm>
            <a:off x="668776" y="240585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3.84 MSPS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3837261" y="239404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4412097" y="3543709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916311" y="4146778"/>
            <a:ext cx="4957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6632102" y="4749845"/>
            <a:ext cx="0" cy="537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6647463" y="487923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92615" y="5889682"/>
            <a:ext cx="403385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5692615" y="4137274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050847" y="5897801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5450448" y="2835735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5411599" y="2578629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1872422" y="823440"/>
            <a:ext cx="3571" cy="968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872422" y="832264"/>
            <a:ext cx="1997213" cy="14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235164" y="815076"/>
            <a:ext cx="0" cy="976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9426307" y="530720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681620" y="5889682"/>
            <a:ext cx="7446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341398" y="386768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072046" y="5620802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234949" y="583044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</p:cNvCxnSpPr>
          <p:nvPr/>
        </p:nvCxnSpPr>
        <p:spPr>
          <a:xfrm>
            <a:off x="805901" y="2392494"/>
            <a:ext cx="6636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688573" y="211504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3869635" y="243572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</p:cNvCxnSpPr>
          <p:nvPr/>
        </p:nvCxnSpPr>
        <p:spPr>
          <a:xfrm>
            <a:off x="4666263" y="823440"/>
            <a:ext cx="35689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2444679" y="5830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7838924" y="179981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036559" y="2191109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043703" y="250976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229251" y="194677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229251" y="22604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126241" y="354161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2630454" y="4144686"/>
            <a:ext cx="4957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518556" y="3274827"/>
            <a:ext cx="0" cy="2688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518556" y="3274827"/>
            <a:ext cx="29321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3">
            <a:extLst>
              <a:ext uri="{FF2B5EF4-FFF2-40B4-BE49-F238E27FC236}">
                <a16:creationId xmlns:a16="http://schemas.microsoft.com/office/drawing/2014/main" id="{DEFF1940-DE09-401A-545A-DB0D880F05BB}"/>
              </a:ext>
            </a:extLst>
          </p:cNvPr>
          <p:cNvCxnSpPr>
            <a:cxnSpLocks/>
          </p:cNvCxnSpPr>
          <p:nvPr/>
        </p:nvCxnSpPr>
        <p:spPr>
          <a:xfrm flipV="1">
            <a:off x="6450713" y="2998035"/>
            <a:ext cx="0" cy="276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8">
            <a:extLst>
              <a:ext uri="{FF2B5EF4-FFF2-40B4-BE49-F238E27FC236}">
                <a16:creationId xmlns:a16="http://schemas.microsoft.com/office/drawing/2014/main" id="{1EC3B737-6267-CA58-7D90-353D9140DD9D}"/>
              </a:ext>
            </a:extLst>
          </p:cNvPr>
          <p:cNvSpPr txBox="1"/>
          <p:nvPr/>
        </p:nvSpPr>
        <p:spPr>
          <a:xfrm>
            <a:off x="4834798" y="3026346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SSB_start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8</cp:revision>
  <dcterms:created xsi:type="dcterms:W3CDTF">2023-02-09T13:27:47Z</dcterms:created>
  <dcterms:modified xsi:type="dcterms:W3CDTF">2023-02-12T18:57:34Z</dcterms:modified>
</cp:coreProperties>
</file>