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8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">
            <a:extLst>
              <a:ext uri="{FF2B5EF4-FFF2-40B4-BE49-F238E27FC236}">
                <a16:creationId xmlns:a16="http://schemas.microsoft.com/office/drawing/2014/main" id="{BE6FB880-BF44-606B-A626-04519DFB6488}"/>
              </a:ext>
            </a:extLst>
          </p:cNvPr>
          <p:cNvSpPr/>
          <p:nvPr/>
        </p:nvSpPr>
        <p:spPr>
          <a:xfrm>
            <a:off x="2090246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1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C5674F-7CA9-295A-D744-D1FFAB8E8805}"/>
              </a:ext>
            </a:extLst>
          </p:cNvPr>
          <p:cNvSpPr/>
          <p:nvPr/>
        </p:nvSpPr>
        <p:spPr>
          <a:xfrm>
            <a:off x="3033648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2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C629817-C809-DC4E-4647-AD6641F63468}"/>
              </a:ext>
            </a:extLst>
          </p:cNvPr>
          <p:cNvSpPr/>
          <p:nvPr/>
        </p:nvSpPr>
        <p:spPr>
          <a:xfrm>
            <a:off x="3977050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3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33F90A5-CB63-AB35-B9AF-F81E4DA4510B}"/>
              </a:ext>
            </a:extLst>
          </p:cNvPr>
          <p:cNvSpPr/>
          <p:nvPr/>
        </p:nvSpPr>
        <p:spPr>
          <a:xfrm>
            <a:off x="4920452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4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053AC3D-3D5F-4EAF-4A2C-CF4320DD0BAC}"/>
              </a:ext>
            </a:extLst>
          </p:cNvPr>
          <p:cNvSpPr/>
          <p:nvPr/>
        </p:nvSpPr>
        <p:spPr>
          <a:xfrm>
            <a:off x="5863854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5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D78186C9-79C1-4CEB-9ABC-22B058E2D6A5}"/>
              </a:ext>
            </a:extLst>
          </p:cNvPr>
          <p:cNvSpPr/>
          <p:nvPr/>
        </p:nvSpPr>
        <p:spPr>
          <a:xfrm>
            <a:off x="6807256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6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FABB712-11BB-F683-3588-DEB026C17264}"/>
              </a:ext>
            </a:extLst>
          </p:cNvPr>
          <p:cNvSpPr/>
          <p:nvPr/>
        </p:nvSpPr>
        <p:spPr>
          <a:xfrm>
            <a:off x="7750658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7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30952CFD-56B3-7921-C3B6-B831DC6C612A}"/>
              </a:ext>
            </a:extLst>
          </p:cNvPr>
          <p:cNvSpPr/>
          <p:nvPr/>
        </p:nvSpPr>
        <p:spPr>
          <a:xfrm>
            <a:off x="8694060" y="2400806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8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647B1CC-04D5-AF86-A932-BB0B6BA6B2E8}"/>
              </a:ext>
            </a:extLst>
          </p:cNvPr>
          <p:cNvSpPr/>
          <p:nvPr/>
        </p:nvSpPr>
        <p:spPr>
          <a:xfrm>
            <a:off x="9637462" y="2400805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9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FF3FD961-AA6F-1E13-9192-F0BC705C32CB}"/>
              </a:ext>
            </a:extLst>
          </p:cNvPr>
          <p:cNvSpPr/>
          <p:nvPr/>
        </p:nvSpPr>
        <p:spPr>
          <a:xfrm>
            <a:off x="1146844" y="3635440"/>
            <a:ext cx="8213048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Slot 0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1DD3BA25-ADA1-AF63-EFD9-C385E6363AA4}"/>
              </a:ext>
            </a:extLst>
          </p:cNvPr>
          <p:cNvSpPr/>
          <p:nvPr/>
        </p:nvSpPr>
        <p:spPr>
          <a:xfrm>
            <a:off x="1146844" y="2400804"/>
            <a:ext cx="943402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Subframe 0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4D2B8D77-0C54-90C4-0728-83023AA0C9A6}"/>
              </a:ext>
            </a:extLst>
          </p:cNvPr>
          <p:cNvSpPr/>
          <p:nvPr/>
        </p:nvSpPr>
        <p:spPr>
          <a:xfrm>
            <a:off x="10054148" y="4869208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B1827349-159A-C1A6-9C0B-9E0CDD5CE54B}"/>
              </a:ext>
            </a:extLst>
          </p:cNvPr>
          <p:cNvSpPr/>
          <p:nvPr/>
        </p:nvSpPr>
        <p:spPr>
          <a:xfrm>
            <a:off x="1146844" y="4870074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606E89BD-0251-481A-B944-0ABDF91A7021}"/>
              </a:ext>
            </a:extLst>
          </p:cNvPr>
          <p:cNvSpPr/>
          <p:nvPr/>
        </p:nvSpPr>
        <p:spPr>
          <a:xfrm>
            <a:off x="1783518" y="4870229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C7682BBF-E0FC-D4A6-FBEB-ECC1FCBF7716}"/>
              </a:ext>
            </a:extLst>
          </p:cNvPr>
          <p:cNvSpPr/>
          <p:nvPr/>
        </p:nvSpPr>
        <p:spPr>
          <a:xfrm>
            <a:off x="2420258" y="4870074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F3AF0919-7576-B56C-7BF1-58D47CF8BEEC}"/>
              </a:ext>
            </a:extLst>
          </p:cNvPr>
          <p:cNvSpPr/>
          <p:nvPr/>
        </p:nvSpPr>
        <p:spPr>
          <a:xfrm>
            <a:off x="3056998" y="4869368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456F0FD9-AC08-5960-0B3F-21695F1E0A2A}"/>
              </a:ext>
            </a:extLst>
          </p:cNvPr>
          <p:cNvSpPr/>
          <p:nvPr/>
        </p:nvSpPr>
        <p:spPr>
          <a:xfrm>
            <a:off x="3693738" y="4869523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35C8C4D7-A0DF-AC21-BB64-A4932E6A982A}"/>
              </a:ext>
            </a:extLst>
          </p:cNvPr>
          <p:cNvSpPr/>
          <p:nvPr/>
        </p:nvSpPr>
        <p:spPr>
          <a:xfrm>
            <a:off x="4330478" y="4869368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98A472E0-80BC-7EBE-FC85-365665AA9856}"/>
              </a:ext>
            </a:extLst>
          </p:cNvPr>
          <p:cNvSpPr/>
          <p:nvPr/>
        </p:nvSpPr>
        <p:spPr>
          <a:xfrm>
            <a:off x="4967284" y="4869213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01012DAB-91B4-9034-567B-0CAD574284C4}"/>
              </a:ext>
            </a:extLst>
          </p:cNvPr>
          <p:cNvSpPr/>
          <p:nvPr/>
        </p:nvSpPr>
        <p:spPr>
          <a:xfrm>
            <a:off x="5603958" y="4869213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C826F661-E1F7-D7CE-F58D-16940D84444B}"/>
              </a:ext>
            </a:extLst>
          </p:cNvPr>
          <p:cNvSpPr/>
          <p:nvPr/>
        </p:nvSpPr>
        <p:spPr>
          <a:xfrm>
            <a:off x="6240632" y="4869213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A4767534-C5F3-E3EC-1052-81486BF481AA}"/>
              </a:ext>
            </a:extLst>
          </p:cNvPr>
          <p:cNvSpPr/>
          <p:nvPr/>
        </p:nvSpPr>
        <p:spPr>
          <a:xfrm>
            <a:off x="6874042" y="4869211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68DB4B85-806E-63C4-61CB-BA4D1B27101A}"/>
              </a:ext>
            </a:extLst>
          </p:cNvPr>
          <p:cNvSpPr/>
          <p:nvPr/>
        </p:nvSpPr>
        <p:spPr>
          <a:xfrm>
            <a:off x="7513980" y="4869211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4361811F-D963-1A14-D4DD-34422C8E82F1}"/>
              </a:ext>
            </a:extLst>
          </p:cNvPr>
          <p:cNvSpPr/>
          <p:nvPr/>
        </p:nvSpPr>
        <p:spPr>
          <a:xfrm>
            <a:off x="8147390" y="4869211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910D616-7400-5CE3-BE15-846873E5E509}"/>
              </a:ext>
            </a:extLst>
          </p:cNvPr>
          <p:cNvSpPr/>
          <p:nvPr/>
        </p:nvSpPr>
        <p:spPr>
          <a:xfrm>
            <a:off x="8787724" y="4869210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11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AAC3B605-7CD1-F9BF-1CA7-6E78D28BBC12}"/>
              </a:ext>
            </a:extLst>
          </p:cNvPr>
          <p:cNvSpPr/>
          <p:nvPr/>
        </p:nvSpPr>
        <p:spPr>
          <a:xfrm>
            <a:off x="9417474" y="4869209"/>
            <a:ext cx="636674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12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35AEEE-D5DC-798C-3A2C-4A2B86CDCBC3}"/>
              </a:ext>
            </a:extLst>
          </p:cNvPr>
          <p:cNvCxnSpPr>
            <a:cxnSpLocks/>
          </p:cNvCxnSpPr>
          <p:nvPr/>
        </p:nvCxnSpPr>
        <p:spPr>
          <a:xfrm>
            <a:off x="1146844" y="2718349"/>
            <a:ext cx="0" cy="8534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43695C-F4E4-2D68-94AF-9EF25DFAB2BE}"/>
              </a:ext>
            </a:extLst>
          </p:cNvPr>
          <p:cNvCxnSpPr>
            <a:cxnSpLocks/>
          </p:cNvCxnSpPr>
          <p:nvPr/>
        </p:nvCxnSpPr>
        <p:spPr>
          <a:xfrm>
            <a:off x="2090246" y="2718349"/>
            <a:ext cx="7232378" cy="8534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A08FD1-C625-DA82-0AB2-3429C29C27E4}"/>
              </a:ext>
            </a:extLst>
          </p:cNvPr>
          <p:cNvCxnSpPr>
            <a:cxnSpLocks/>
          </p:cNvCxnSpPr>
          <p:nvPr/>
        </p:nvCxnSpPr>
        <p:spPr>
          <a:xfrm>
            <a:off x="1146844" y="3957869"/>
            <a:ext cx="0" cy="8534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A4A820-A579-0B66-76C7-C8488AA38F8A}"/>
              </a:ext>
            </a:extLst>
          </p:cNvPr>
          <p:cNvCxnSpPr>
            <a:cxnSpLocks/>
          </p:cNvCxnSpPr>
          <p:nvPr/>
        </p:nvCxnSpPr>
        <p:spPr>
          <a:xfrm>
            <a:off x="9359892" y="3957869"/>
            <a:ext cx="1288612" cy="8534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5C22E-5A47-9232-F264-A2F329D74E4D}"/>
              </a:ext>
            </a:extLst>
          </p:cNvPr>
          <p:cNvCxnSpPr>
            <a:cxnSpLocks/>
          </p:cNvCxnSpPr>
          <p:nvPr/>
        </p:nvCxnSpPr>
        <p:spPr>
          <a:xfrm>
            <a:off x="1185715" y="2756829"/>
            <a:ext cx="865660" cy="0"/>
          </a:xfrm>
          <a:prstGeom prst="line">
            <a:avLst/>
          </a:prstGeom>
          <a:ln w="190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071DF55-2FC7-E77B-469B-D7EFDB040F61}"/>
              </a:ext>
            </a:extLst>
          </p:cNvPr>
          <p:cNvSpPr txBox="1"/>
          <p:nvPr/>
        </p:nvSpPr>
        <p:spPr>
          <a:xfrm>
            <a:off x="1353889" y="271946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 </a:t>
            </a:r>
            <a:r>
              <a:rPr lang="en-US" sz="1400" dirty="0" err="1">
                <a:solidFill>
                  <a:schemeClr val="accent1"/>
                </a:solidFill>
              </a:rPr>
              <a:t>ms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72EAF9-DA62-DD85-DC87-F1B583AC4760}"/>
              </a:ext>
            </a:extLst>
          </p:cNvPr>
          <p:cNvCxnSpPr>
            <a:cxnSpLocks/>
          </p:cNvCxnSpPr>
          <p:nvPr/>
        </p:nvCxnSpPr>
        <p:spPr>
          <a:xfrm>
            <a:off x="1185715" y="3992743"/>
            <a:ext cx="8136909" cy="0"/>
          </a:xfrm>
          <a:prstGeom prst="line">
            <a:avLst/>
          </a:prstGeom>
          <a:ln w="190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3E6686-E8C5-B81E-C300-BB2755DC2908}"/>
              </a:ext>
            </a:extLst>
          </p:cNvPr>
          <p:cNvSpPr txBox="1"/>
          <p:nvPr/>
        </p:nvSpPr>
        <p:spPr>
          <a:xfrm>
            <a:off x="5008829" y="395786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 </a:t>
            </a:r>
            <a:r>
              <a:rPr lang="en-US" sz="1400" dirty="0" err="1">
                <a:solidFill>
                  <a:schemeClr val="accent1"/>
                </a:solidFill>
              </a:rPr>
              <a:t>ms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D1F9DB72-6515-9FA5-0168-33135DFB8327}"/>
              </a:ext>
            </a:extLst>
          </p:cNvPr>
          <p:cNvSpPr/>
          <p:nvPr/>
        </p:nvSpPr>
        <p:spPr>
          <a:xfrm>
            <a:off x="1146844" y="1166168"/>
            <a:ext cx="8213048" cy="260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BECA6E-9F02-DBAE-015C-113B7662E1E5}"/>
              </a:ext>
            </a:extLst>
          </p:cNvPr>
          <p:cNvCxnSpPr>
            <a:cxnSpLocks/>
          </p:cNvCxnSpPr>
          <p:nvPr/>
        </p:nvCxnSpPr>
        <p:spPr>
          <a:xfrm>
            <a:off x="1146844" y="1474436"/>
            <a:ext cx="0" cy="8534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608B19-7232-CDA0-322D-248A084BB9F5}"/>
              </a:ext>
            </a:extLst>
          </p:cNvPr>
          <p:cNvCxnSpPr>
            <a:cxnSpLocks/>
          </p:cNvCxnSpPr>
          <p:nvPr/>
        </p:nvCxnSpPr>
        <p:spPr>
          <a:xfrm>
            <a:off x="9359892" y="1474436"/>
            <a:ext cx="1220972" cy="8534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85D17E-0B28-4E56-5C01-36F6D3CED173}"/>
              </a:ext>
            </a:extLst>
          </p:cNvPr>
          <p:cNvCxnSpPr>
            <a:cxnSpLocks/>
          </p:cNvCxnSpPr>
          <p:nvPr/>
        </p:nvCxnSpPr>
        <p:spPr>
          <a:xfrm>
            <a:off x="1217166" y="1519332"/>
            <a:ext cx="8136909" cy="0"/>
          </a:xfrm>
          <a:prstGeom prst="line">
            <a:avLst/>
          </a:prstGeom>
          <a:ln w="19050"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EA0441-4AEE-4E4F-84DD-ABD412355ECD}"/>
              </a:ext>
            </a:extLst>
          </p:cNvPr>
          <p:cNvSpPr txBox="1"/>
          <p:nvPr/>
        </p:nvSpPr>
        <p:spPr>
          <a:xfrm>
            <a:off x="4943027" y="149840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10 </a:t>
            </a:r>
            <a:r>
              <a:rPr lang="en-US" sz="1400" dirty="0" err="1">
                <a:solidFill>
                  <a:schemeClr val="accent1"/>
                </a:solidFill>
              </a:rPr>
              <a:t>ms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4B9F03-FBE1-A9DF-FC8B-DDEB8C1AEBC7}"/>
              </a:ext>
            </a:extLst>
          </p:cNvPr>
          <p:cNvSpPr txBox="1"/>
          <p:nvPr/>
        </p:nvSpPr>
        <p:spPr>
          <a:xfrm>
            <a:off x="1225658" y="5853633"/>
            <a:ext cx="138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long cyclic prefix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36B06B-4CA4-5EF7-6D93-8EFB7CF46EA1}"/>
              </a:ext>
            </a:extLst>
          </p:cNvPr>
          <p:cNvSpPr/>
          <p:nvPr/>
        </p:nvSpPr>
        <p:spPr>
          <a:xfrm>
            <a:off x="1156179" y="5535112"/>
            <a:ext cx="52001" cy="2336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02F18D-008D-5CAF-4FA4-CD91E223087E}"/>
              </a:ext>
            </a:extLst>
          </p:cNvPr>
          <p:cNvSpPr txBox="1"/>
          <p:nvPr/>
        </p:nvSpPr>
        <p:spPr>
          <a:xfrm>
            <a:off x="1225658" y="5531583"/>
            <a:ext cx="1454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short cyclic prefix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30D825-982F-F759-3129-AC4F8F49025D}"/>
              </a:ext>
            </a:extLst>
          </p:cNvPr>
          <p:cNvSpPr/>
          <p:nvPr/>
        </p:nvSpPr>
        <p:spPr>
          <a:xfrm>
            <a:off x="1794755" y="4881563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6B1778-34C1-613D-3D76-B3ED6C92569E}"/>
              </a:ext>
            </a:extLst>
          </p:cNvPr>
          <p:cNvSpPr/>
          <p:nvPr/>
        </p:nvSpPr>
        <p:spPr>
          <a:xfrm>
            <a:off x="2430512" y="4881563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3676AE-4265-E4A4-1E85-78A8F85E36F9}"/>
              </a:ext>
            </a:extLst>
          </p:cNvPr>
          <p:cNvSpPr/>
          <p:nvPr/>
        </p:nvSpPr>
        <p:spPr>
          <a:xfrm>
            <a:off x="3070274" y="4879976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9938E7-673D-EE08-4A2D-A9A11C519DEB}"/>
              </a:ext>
            </a:extLst>
          </p:cNvPr>
          <p:cNvSpPr/>
          <p:nvPr/>
        </p:nvSpPr>
        <p:spPr>
          <a:xfrm>
            <a:off x="3705275" y="4881563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1B8C8E-ADB7-AA01-6DCF-519BB3B05F1A}"/>
              </a:ext>
            </a:extLst>
          </p:cNvPr>
          <p:cNvSpPr/>
          <p:nvPr/>
        </p:nvSpPr>
        <p:spPr>
          <a:xfrm>
            <a:off x="4340275" y="4881563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140E4C-9CD9-2CB1-119A-9D0453E1407A}"/>
              </a:ext>
            </a:extLst>
          </p:cNvPr>
          <p:cNvSpPr/>
          <p:nvPr/>
        </p:nvSpPr>
        <p:spPr>
          <a:xfrm>
            <a:off x="4979508" y="4879446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8BA04EC-D9D1-B618-B2ED-BF883A4959C3}"/>
              </a:ext>
            </a:extLst>
          </p:cNvPr>
          <p:cNvSpPr/>
          <p:nvPr/>
        </p:nvSpPr>
        <p:spPr>
          <a:xfrm>
            <a:off x="6251064" y="4880884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F87029-A095-1EB0-2C48-72D227F525F2}"/>
              </a:ext>
            </a:extLst>
          </p:cNvPr>
          <p:cNvSpPr/>
          <p:nvPr/>
        </p:nvSpPr>
        <p:spPr>
          <a:xfrm>
            <a:off x="6886064" y="4880884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AE9709-551D-18CB-78C4-C429D36655CC}"/>
              </a:ext>
            </a:extLst>
          </p:cNvPr>
          <p:cNvSpPr/>
          <p:nvPr/>
        </p:nvSpPr>
        <p:spPr>
          <a:xfrm>
            <a:off x="7524239" y="4880884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C659DB-1179-BAF0-CFF4-FCCAA625591F}"/>
              </a:ext>
            </a:extLst>
          </p:cNvPr>
          <p:cNvSpPr/>
          <p:nvPr/>
        </p:nvSpPr>
        <p:spPr>
          <a:xfrm>
            <a:off x="8159239" y="4879296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8F30E0-9648-E268-0C24-EAC2534625C4}"/>
              </a:ext>
            </a:extLst>
          </p:cNvPr>
          <p:cNvSpPr/>
          <p:nvPr/>
        </p:nvSpPr>
        <p:spPr>
          <a:xfrm>
            <a:off x="8800589" y="4879296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ABF88B-9192-D0A6-6C86-45A8D4A96649}"/>
              </a:ext>
            </a:extLst>
          </p:cNvPr>
          <p:cNvSpPr/>
          <p:nvPr/>
        </p:nvSpPr>
        <p:spPr>
          <a:xfrm>
            <a:off x="9427652" y="4880884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35E253-54EF-03D9-81FA-7AF772864EA3}"/>
              </a:ext>
            </a:extLst>
          </p:cNvPr>
          <p:cNvSpPr/>
          <p:nvPr/>
        </p:nvSpPr>
        <p:spPr>
          <a:xfrm>
            <a:off x="10065827" y="4879297"/>
            <a:ext cx="54683" cy="23653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1F821CE-7D5E-0B7F-4E1D-494BCF4D64D8}"/>
              </a:ext>
            </a:extLst>
          </p:cNvPr>
          <p:cNvSpPr/>
          <p:nvPr/>
        </p:nvSpPr>
        <p:spPr>
          <a:xfrm>
            <a:off x="5612634" y="4879296"/>
            <a:ext cx="54683" cy="2365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967D6E-6B3D-B32D-0152-3897CDA6D985}"/>
              </a:ext>
            </a:extLst>
          </p:cNvPr>
          <p:cNvSpPr/>
          <p:nvPr/>
        </p:nvSpPr>
        <p:spPr>
          <a:xfrm>
            <a:off x="1158554" y="4882471"/>
            <a:ext cx="54683" cy="2365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6C6079-B043-32D2-CD81-EF9A6912F558}"/>
              </a:ext>
            </a:extLst>
          </p:cNvPr>
          <p:cNvSpPr/>
          <p:nvPr/>
        </p:nvSpPr>
        <p:spPr>
          <a:xfrm>
            <a:off x="1156179" y="5869027"/>
            <a:ext cx="54683" cy="2365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25</cp:revision>
  <dcterms:created xsi:type="dcterms:W3CDTF">2023-02-09T13:27:47Z</dcterms:created>
  <dcterms:modified xsi:type="dcterms:W3CDTF">2023-03-03T12:48:36Z</dcterms:modified>
</cp:coreProperties>
</file>