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4150-7C03-D41F-BE44-3E201D16D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B1A3D-5844-7437-579C-FD3C6AA8D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859A8-9086-F349-F8DD-569598D0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BD082-7B34-90B2-70A8-12948626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5635A-26D8-B1B9-ED9D-2DBDD64F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51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1441-386B-139A-6068-50CE9AE5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A6D2A-D17B-7129-096D-B36BFA75A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92544-5F58-20D7-9D14-B4752068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C310E-C87D-DB23-00A7-FD920941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75E05-8DCC-BF95-ECC8-0787A93F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63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C7448-3C9E-A790-4904-496C4EBAD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2DA76-109F-9907-FAAB-4E30C9DBA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40ED-1FC9-CF02-2E75-A5560DF6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32F5-679B-A7C4-64EA-17556E7E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347B0-3569-1381-47D1-2D5BCA45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48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5898-E701-B64D-83EE-356DB5EC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02F21-3136-5FE4-C5C0-8D0E4539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8A95-24CC-7CCE-956F-742AE064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5259-CF7D-54A3-87D0-F849D7B5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03685-DF0F-FAAC-2E60-6EFA6D0C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5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AAEF-E0B7-C2A2-B386-54A95AB4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F9C34-27AE-3DA7-2C37-885D39021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3A64-1CBD-A1D2-ACA9-F21E1BA6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0BFF2-0004-3898-3D56-EEB9F61D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C1D8D-BCEB-CBA1-CC99-850D8249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0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FBC8-0D97-434B-1E59-4E346AB6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8AE4D-01CE-0C7B-E16C-797FB5C91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F9BBC-3F16-E775-EF3F-A18B3E762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19424-7C24-B402-859E-86B53F11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F0075-9CA3-486E-1E66-D5813B00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BC8D8-9394-73BC-6B94-079D614E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12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6613-6232-79D2-BF64-2972B5AA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DB2C5-00C2-65B2-886E-B599E4DEF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C849D-02AE-FD6A-3849-8057CAEE9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65B61-CEB3-B649-4424-97A40140C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2F239-7883-2B52-BDFA-8C9AA309A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1042B-8459-E278-4F68-C701AB7D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7EC49-24EB-15CE-D746-D5808E4F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1F604-DF23-28C9-5D80-85C159C1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8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9A37-C585-0318-483B-F46F5329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5B4F6-4AA0-685D-3A4A-49086559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D74D1-C8E0-C172-B00B-4B533188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BBE66-F5E1-8074-A7BC-E58C6129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7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0CE9E-B90D-C8B8-D824-545B3525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ABD88-F4FD-9A0B-8710-D83C4B36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E041F-0409-F741-9FB2-AD3B1282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71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1DC6-ED40-FFDE-A341-40C35849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02DF5-B1D6-334B-A3F0-2F559AB92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AAB1D-20FB-2B15-57DF-F173E3581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A1AEB-D55F-68BC-C942-6286B2ED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A67DC-E231-ADE8-2F87-7AE4B7EA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18E7B-A336-361E-AD89-431CB088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5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FF3F-36F2-5CEF-CF5B-7CE15D59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BFC69-173E-38CD-63DE-82601C6B4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4376A-F917-5FC5-068A-3325BB282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821DB-1732-CB2D-4603-B0E96350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EDC5B-1545-F453-E4A9-2D3066AB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21A6E-5A0B-DB84-2296-7CAD948E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34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099AD-32A0-31F2-9181-F5C491ED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58876-729C-5EFC-4B0D-BA25DFD0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DC276-EBA3-C7B2-56D2-E38518B9A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E4D3-4269-40FF-ADD2-F433546F1734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0BC89-F1E7-7C92-7C88-8D22F2737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C6F6C-C143-FE12-348E-E060A211C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03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DDC8154-D923-8985-60AB-F43A35820802}"/>
              </a:ext>
            </a:extLst>
          </p:cNvPr>
          <p:cNvSpPr/>
          <p:nvPr/>
        </p:nvSpPr>
        <p:spPr>
          <a:xfrm>
            <a:off x="3654070" y="1464645"/>
            <a:ext cx="5764364" cy="16014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594C6E9B-63D2-C2CF-9EE9-4B3F8856B5F1}"/>
              </a:ext>
            </a:extLst>
          </p:cNvPr>
          <p:cNvSpPr/>
          <p:nvPr/>
        </p:nvSpPr>
        <p:spPr>
          <a:xfrm>
            <a:off x="10352088" y="247429"/>
            <a:ext cx="1527201" cy="34054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1B3A59-4DE9-7843-C858-673E876C9E12}"/>
              </a:ext>
            </a:extLst>
          </p:cNvPr>
          <p:cNvSpPr/>
          <p:nvPr/>
        </p:nvSpPr>
        <p:spPr>
          <a:xfrm>
            <a:off x="5367442" y="1785313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PSS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correlator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EC3D66-5796-EFDE-B786-A98D10B7560E}"/>
              </a:ext>
            </a:extLst>
          </p:cNvPr>
          <p:cNvSpPr/>
          <p:nvPr/>
        </p:nvSpPr>
        <p:spPr>
          <a:xfrm>
            <a:off x="2189227" y="1789274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CFO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multiplier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B6C57-05A1-6F54-78AE-2E1B95400261}"/>
              </a:ext>
            </a:extLst>
          </p:cNvPr>
          <p:cNvSpPr/>
          <p:nvPr/>
        </p:nvSpPr>
        <p:spPr>
          <a:xfrm>
            <a:off x="3782482" y="178927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CIC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F22042-0535-73C1-04F3-3DD7EAE0D4D9}"/>
              </a:ext>
            </a:extLst>
          </p:cNvPr>
          <p:cNvSpPr/>
          <p:nvPr/>
        </p:nvSpPr>
        <p:spPr>
          <a:xfrm>
            <a:off x="6953553" y="179322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Peak 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6700E2-B135-93DD-7A15-82DC60FB5448}"/>
              </a:ext>
            </a:extLst>
          </p:cNvPr>
          <p:cNvSpPr/>
          <p:nvPr/>
        </p:nvSpPr>
        <p:spPr>
          <a:xfrm>
            <a:off x="6757070" y="3537124"/>
            <a:ext cx="988963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D90B64-E265-554A-2596-5D4C8F7D56F4}"/>
              </a:ext>
            </a:extLst>
          </p:cNvPr>
          <p:cNvSpPr/>
          <p:nvPr/>
        </p:nvSpPr>
        <p:spPr>
          <a:xfrm>
            <a:off x="6601636" y="5280030"/>
            <a:ext cx="1151541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Channel estimator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F178B9-527B-C6CF-AAB7-9A5DCC75C7AD}"/>
              </a:ext>
            </a:extLst>
          </p:cNvPr>
          <p:cNvSpPr/>
          <p:nvPr/>
        </p:nvSpPr>
        <p:spPr>
          <a:xfrm>
            <a:off x="8544857" y="5280029"/>
            <a:ext cx="84623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PBCH QPSK soft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demap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C5C2EA-32D7-A13F-21CE-39F07BE71BE0}"/>
              </a:ext>
            </a:extLst>
          </p:cNvPr>
          <p:cNvCxnSpPr>
            <a:cxnSpLocks/>
          </p:cNvCxnSpPr>
          <p:nvPr/>
        </p:nvCxnSpPr>
        <p:spPr>
          <a:xfrm>
            <a:off x="2981104" y="2388383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482872-AB5F-D3C3-D9B4-3BBA0D9C12CA}"/>
              </a:ext>
            </a:extLst>
          </p:cNvPr>
          <p:cNvSpPr txBox="1"/>
          <p:nvPr/>
        </p:nvSpPr>
        <p:spPr>
          <a:xfrm>
            <a:off x="2913167" y="211138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27542C-5A5A-4196-CA77-1B67E23D5F83}"/>
              </a:ext>
            </a:extLst>
          </p:cNvPr>
          <p:cNvCxnSpPr>
            <a:cxnSpLocks/>
          </p:cNvCxnSpPr>
          <p:nvPr/>
        </p:nvCxnSpPr>
        <p:spPr>
          <a:xfrm>
            <a:off x="4574962" y="2388383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64EFDC-EC14-544F-A69E-2D0FE9DC83CA}"/>
              </a:ext>
            </a:extLst>
          </p:cNvPr>
          <p:cNvSpPr txBox="1"/>
          <p:nvPr/>
        </p:nvSpPr>
        <p:spPr>
          <a:xfrm>
            <a:off x="4548250" y="211138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4268B2-FC79-FCDC-952B-7AA0BA07AA77}"/>
              </a:ext>
            </a:extLst>
          </p:cNvPr>
          <p:cNvCxnSpPr>
            <a:cxnSpLocks/>
          </p:cNvCxnSpPr>
          <p:nvPr/>
        </p:nvCxnSpPr>
        <p:spPr>
          <a:xfrm>
            <a:off x="6159922" y="2615995"/>
            <a:ext cx="800775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2A7AAB-B5DD-97FC-8799-DF16D51A1CAF}"/>
              </a:ext>
            </a:extLst>
          </p:cNvPr>
          <p:cNvSpPr txBox="1"/>
          <p:nvPr/>
        </p:nvSpPr>
        <p:spPr>
          <a:xfrm>
            <a:off x="6111158" y="2359640"/>
            <a:ext cx="871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Corr.</a:t>
            </a:r>
            <a:endParaRPr lang="en-GB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70BC6C-70FE-6F08-CB64-936A53C53D8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906908" y="4140192"/>
            <a:ext cx="85016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7E1334-1821-0C6E-EF23-2806A518CC63}"/>
              </a:ext>
            </a:extLst>
          </p:cNvPr>
          <p:cNvCxnSpPr>
            <a:cxnSpLocks/>
          </p:cNvCxnSpPr>
          <p:nvPr/>
        </p:nvCxnSpPr>
        <p:spPr>
          <a:xfrm>
            <a:off x="3079134" y="2399273"/>
            <a:ext cx="0" cy="17524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8B11F7-B59E-5994-BA7B-92671FE75A63}"/>
              </a:ext>
            </a:extLst>
          </p:cNvPr>
          <p:cNvCxnSpPr>
            <a:cxnSpLocks/>
          </p:cNvCxnSpPr>
          <p:nvPr/>
        </p:nvCxnSpPr>
        <p:spPr>
          <a:xfrm>
            <a:off x="7513646" y="3072947"/>
            <a:ext cx="0" cy="46417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25C45F-5641-9D17-4930-452132AF4EA0}"/>
              </a:ext>
            </a:extLst>
          </p:cNvPr>
          <p:cNvSpPr txBox="1"/>
          <p:nvPr/>
        </p:nvSpPr>
        <p:spPr>
          <a:xfrm>
            <a:off x="7479250" y="3113617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N_id_2</a:t>
            </a:r>
            <a:endParaRPr lang="en-GB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097396-BCCD-8E8E-0471-CAB647BF4B42}"/>
              </a:ext>
            </a:extLst>
          </p:cNvPr>
          <p:cNvSpPr txBox="1"/>
          <p:nvPr/>
        </p:nvSpPr>
        <p:spPr>
          <a:xfrm>
            <a:off x="4501671" y="2386383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1.92 MSPS</a:t>
            </a:r>
            <a:endParaRPr lang="en-GB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83FCBA-A8B9-B485-A381-74C34E0762E1}"/>
              </a:ext>
            </a:extLst>
          </p:cNvPr>
          <p:cNvSpPr/>
          <p:nvPr/>
        </p:nvSpPr>
        <p:spPr>
          <a:xfrm>
            <a:off x="5121571" y="3537124"/>
            <a:ext cx="8689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FFT</a:t>
            </a:r>
            <a:b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demodulator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BFB827-CF3A-E473-B90B-A6E3DCDCB471}"/>
              </a:ext>
            </a:extLst>
          </p:cNvPr>
          <p:cNvCxnSpPr>
            <a:cxnSpLocks/>
            <a:stCxn id="22" idx="3"/>
            <a:endCxn id="35" idx="1"/>
          </p:cNvCxnSpPr>
          <p:nvPr/>
        </p:nvCxnSpPr>
        <p:spPr>
          <a:xfrm flipV="1">
            <a:off x="4062185" y="4140193"/>
            <a:ext cx="1059386" cy="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42F735-9851-5771-432C-3796499170FE}"/>
              </a:ext>
            </a:extLst>
          </p:cNvPr>
          <p:cNvCxnSpPr>
            <a:cxnSpLocks/>
          </p:cNvCxnSpPr>
          <p:nvPr/>
        </p:nvCxnSpPr>
        <p:spPr>
          <a:xfrm>
            <a:off x="7251551" y="4743260"/>
            <a:ext cx="0" cy="53776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06686F-8CC8-7FA1-8DC0-C318671CE020}"/>
              </a:ext>
            </a:extLst>
          </p:cNvPr>
          <p:cNvSpPr txBox="1"/>
          <p:nvPr/>
        </p:nvSpPr>
        <p:spPr>
          <a:xfrm>
            <a:off x="7248616" y="486867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N_id</a:t>
            </a:r>
            <a:endParaRPr lang="en-GB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53A8B6-970C-F2EE-0F20-6724A0B871E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402089" y="5883097"/>
            <a:ext cx="199547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2DBB46-CB2A-AFCD-A301-0AAF3C924E0F}"/>
              </a:ext>
            </a:extLst>
          </p:cNvPr>
          <p:cNvCxnSpPr>
            <a:cxnSpLocks/>
          </p:cNvCxnSpPr>
          <p:nvPr/>
        </p:nvCxnSpPr>
        <p:spPr>
          <a:xfrm>
            <a:off x="6402089" y="4130689"/>
            <a:ext cx="0" cy="17524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1DB479-7DFA-EF82-BC88-2369A35EA94B}"/>
              </a:ext>
            </a:extLst>
          </p:cNvPr>
          <p:cNvCxnSpPr>
            <a:cxnSpLocks/>
          </p:cNvCxnSpPr>
          <p:nvPr/>
        </p:nvCxnSpPr>
        <p:spPr>
          <a:xfrm>
            <a:off x="7760321" y="5891216"/>
            <a:ext cx="7845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8BCDC5E-31D5-0DDD-4978-10C1CA5F79AB}"/>
              </a:ext>
            </a:extLst>
          </p:cNvPr>
          <p:cNvCxnSpPr>
            <a:cxnSpLocks/>
          </p:cNvCxnSpPr>
          <p:nvPr/>
        </p:nvCxnSpPr>
        <p:spPr>
          <a:xfrm>
            <a:off x="6159922" y="2196924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B832BF7-2772-E4DD-958D-6FA90E17308B}"/>
              </a:ext>
            </a:extLst>
          </p:cNvPr>
          <p:cNvSpPr txBox="1"/>
          <p:nvPr/>
        </p:nvSpPr>
        <p:spPr>
          <a:xfrm>
            <a:off x="6112426" y="1948164"/>
            <a:ext cx="83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CFO</a:t>
            </a:r>
            <a:endParaRPr lang="en-GB" sz="12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56C4F81-5AE4-A022-904B-A0B1E7F354E6}"/>
              </a:ext>
            </a:extLst>
          </p:cNvPr>
          <p:cNvCxnSpPr>
            <a:cxnSpLocks/>
          </p:cNvCxnSpPr>
          <p:nvPr/>
        </p:nvCxnSpPr>
        <p:spPr>
          <a:xfrm>
            <a:off x="2581896" y="816855"/>
            <a:ext cx="3571" cy="9680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99724C3-6C29-1AC4-66B5-3FE736E4F6E5}"/>
              </a:ext>
            </a:extLst>
          </p:cNvPr>
          <p:cNvCxnSpPr>
            <a:cxnSpLocks/>
          </p:cNvCxnSpPr>
          <p:nvPr/>
        </p:nvCxnSpPr>
        <p:spPr>
          <a:xfrm>
            <a:off x="2581896" y="825679"/>
            <a:ext cx="165059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272C84-A243-EDB8-05B8-F230E7BD8432}"/>
              </a:ext>
            </a:extLst>
          </p:cNvPr>
          <p:cNvCxnSpPr>
            <a:cxnSpLocks/>
          </p:cNvCxnSpPr>
          <p:nvPr/>
        </p:nvCxnSpPr>
        <p:spPr>
          <a:xfrm flipV="1">
            <a:off x="8944638" y="808491"/>
            <a:ext cx="0" cy="9763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699DF0E-D96D-AAE7-FFAB-463F2DE316DE}"/>
              </a:ext>
            </a:extLst>
          </p:cNvPr>
          <p:cNvSpPr/>
          <p:nvPr/>
        </p:nvSpPr>
        <p:spPr>
          <a:xfrm>
            <a:off x="10614973" y="2665216"/>
            <a:ext cx="1040295" cy="669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Polar decoder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2E38413-F8A9-FF49-7A4A-A74BFE1CC985}"/>
              </a:ext>
            </a:extLst>
          </p:cNvPr>
          <p:cNvCxnSpPr>
            <a:cxnSpLocks/>
          </p:cNvCxnSpPr>
          <p:nvPr/>
        </p:nvCxnSpPr>
        <p:spPr>
          <a:xfrm>
            <a:off x="9391094" y="5883989"/>
            <a:ext cx="1146279" cy="38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1560041-191B-E17C-4B1D-23548B94B90D}"/>
              </a:ext>
            </a:extLst>
          </p:cNvPr>
          <p:cNvSpPr txBox="1"/>
          <p:nvPr/>
        </p:nvSpPr>
        <p:spPr>
          <a:xfrm>
            <a:off x="5980771" y="3877724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</a:t>
            </a:r>
            <a:endParaRPr lang="en-GB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945D03-F727-77AF-DCB7-367C0FAC86DE}"/>
              </a:ext>
            </a:extLst>
          </p:cNvPr>
          <p:cNvSpPr txBox="1"/>
          <p:nvPr/>
        </p:nvSpPr>
        <p:spPr>
          <a:xfrm>
            <a:off x="7795202" y="5863313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</a:t>
            </a:r>
            <a:endParaRPr lang="en-GB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02F3C9-4FE9-D3C2-2098-923405A7A945}"/>
              </a:ext>
            </a:extLst>
          </p:cNvPr>
          <p:cNvSpPr txBox="1"/>
          <p:nvPr/>
        </p:nvSpPr>
        <p:spPr>
          <a:xfrm>
            <a:off x="5944423" y="576459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 bit phase</a:t>
            </a:r>
            <a:endParaRPr lang="en-GB" sz="12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C1AB3F7-C015-5D7A-BD3C-B470E32DC447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432079" y="2385909"/>
            <a:ext cx="746951" cy="64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2B27D85-636B-E452-F8B8-5B2918DD4456}"/>
              </a:ext>
            </a:extLst>
          </p:cNvPr>
          <p:cNvSpPr txBox="1"/>
          <p:nvPr/>
        </p:nvSpPr>
        <p:spPr>
          <a:xfrm>
            <a:off x="230729" y="3166535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D3DD9DC-5795-76E5-77EF-7C8F1704D134}"/>
              </a:ext>
            </a:extLst>
          </p:cNvPr>
          <p:cNvSpPr/>
          <p:nvPr/>
        </p:nvSpPr>
        <p:spPr>
          <a:xfrm>
            <a:off x="4238541" y="222038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6452FD4-DD25-96FD-E698-BC177F83CF3C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5031021" y="816855"/>
            <a:ext cx="3913617" cy="82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920F16A-42B4-4004-34FA-612B5BE57E4E}"/>
              </a:ext>
            </a:extLst>
          </p:cNvPr>
          <p:cNvSpPr txBox="1"/>
          <p:nvPr/>
        </p:nvSpPr>
        <p:spPr>
          <a:xfrm>
            <a:off x="3154153" y="576459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A4FE7E-6846-E249-AC11-0BC697C700E6}"/>
              </a:ext>
            </a:extLst>
          </p:cNvPr>
          <p:cNvSpPr/>
          <p:nvPr/>
        </p:nvSpPr>
        <p:spPr>
          <a:xfrm>
            <a:off x="8548398" y="179322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CFO calc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D3E2B2-8356-46FB-64DF-570471996066}"/>
              </a:ext>
            </a:extLst>
          </p:cNvPr>
          <p:cNvCxnSpPr>
            <a:cxnSpLocks/>
          </p:cNvCxnSpPr>
          <p:nvPr/>
        </p:nvCxnSpPr>
        <p:spPr>
          <a:xfrm>
            <a:off x="7746033" y="2184524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B3A807-B9E8-1D46-02F6-7D5FB7F0CE16}"/>
              </a:ext>
            </a:extLst>
          </p:cNvPr>
          <p:cNvCxnSpPr>
            <a:cxnSpLocks/>
          </p:cNvCxnSpPr>
          <p:nvPr/>
        </p:nvCxnSpPr>
        <p:spPr>
          <a:xfrm>
            <a:off x="7753177" y="2503178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D864CEE-D456-549F-A086-C1E498E78124}"/>
              </a:ext>
            </a:extLst>
          </p:cNvPr>
          <p:cNvSpPr txBox="1"/>
          <p:nvPr/>
        </p:nvSpPr>
        <p:spPr>
          <a:xfrm>
            <a:off x="7938725" y="194019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C0</a:t>
            </a:r>
            <a:endParaRPr lang="en-GB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18ED69-B331-B6F7-E10A-3856AF6B36A6}"/>
              </a:ext>
            </a:extLst>
          </p:cNvPr>
          <p:cNvSpPr txBox="1"/>
          <p:nvPr/>
        </p:nvSpPr>
        <p:spPr>
          <a:xfrm>
            <a:off x="7938725" y="2253842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C1</a:t>
            </a:r>
            <a:endParaRPr lang="en-GB" sz="1200" dirty="0"/>
          </a:p>
        </p:txBody>
      </p:sp>
      <p:sp>
        <p:nvSpPr>
          <p:cNvPr id="22" name="Rectangle 34">
            <a:extLst>
              <a:ext uri="{FF2B5EF4-FFF2-40B4-BE49-F238E27FC236}">
                <a16:creationId xmlns:a16="http://schemas.microsoft.com/office/drawing/2014/main" id="{F077CC4C-72DD-EF00-7F77-7E74C7CCB24C}"/>
              </a:ext>
            </a:extLst>
          </p:cNvPr>
          <p:cNvSpPr/>
          <p:nvPr/>
        </p:nvSpPr>
        <p:spPr>
          <a:xfrm>
            <a:off x="3269705" y="3537744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 sync + CP align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Straight Arrow Connector 35">
            <a:extLst>
              <a:ext uri="{FF2B5EF4-FFF2-40B4-BE49-F238E27FC236}">
                <a16:creationId xmlns:a16="http://schemas.microsoft.com/office/drawing/2014/main" id="{189A6982-3C49-7224-5C3A-CF611E003CBE}"/>
              </a:ext>
            </a:extLst>
          </p:cNvPr>
          <p:cNvCxnSpPr>
            <a:cxnSpLocks/>
          </p:cNvCxnSpPr>
          <p:nvPr/>
        </p:nvCxnSpPr>
        <p:spPr>
          <a:xfrm>
            <a:off x="3084715" y="4143792"/>
            <a:ext cx="1898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6">
            <a:extLst>
              <a:ext uri="{FF2B5EF4-FFF2-40B4-BE49-F238E27FC236}">
                <a16:creationId xmlns:a16="http://schemas.microsoft.com/office/drawing/2014/main" id="{61B51DAB-4945-0584-6321-6C5D72696B8B}"/>
              </a:ext>
            </a:extLst>
          </p:cNvPr>
          <p:cNvCxnSpPr>
            <a:cxnSpLocks/>
          </p:cNvCxnSpPr>
          <p:nvPr/>
        </p:nvCxnSpPr>
        <p:spPr>
          <a:xfrm>
            <a:off x="3942613" y="3403567"/>
            <a:ext cx="0" cy="13355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3">
            <a:extLst>
              <a:ext uri="{FF2B5EF4-FFF2-40B4-BE49-F238E27FC236}">
                <a16:creationId xmlns:a16="http://schemas.microsoft.com/office/drawing/2014/main" id="{6C0E854B-4896-03BA-EF1C-5A4AA011309E}"/>
              </a:ext>
            </a:extLst>
          </p:cNvPr>
          <p:cNvCxnSpPr>
            <a:cxnSpLocks/>
          </p:cNvCxnSpPr>
          <p:nvPr/>
        </p:nvCxnSpPr>
        <p:spPr>
          <a:xfrm>
            <a:off x="3935136" y="3395975"/>
            <a:ext cx="3578510" cy="1076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0">
            <a:extLst>
              <a:ext uri="{FF2B5EF4-FFF2-40B4-BE49-F238E27FC236}">
                <a16:creationId xmlns:a16="http://schemas.microsoft.com/office/drawing/2014/main" id="{250F26E1-B29C-706A-9F7C-1D4B1473F0E4}"/>
              </a:ext>
            </a:extLst>
          </p:cNvPr>
          <p:cNvCxnSpPr>
            <a:cxnSpLocks/>
          </p:cNvCxnSpPr>
          <p:nvPr/>
        </p:nvCxnSpPr>
        <p:spPr>
          <a:xfrm>
            <a:off x="5990488" y="3734452"/>
            <a:ext cx="766582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61">
            <a:extLst>
              <a:ext uri="{FF2B5EF4-FFF2-40B4-BE49-F238E27FC236}">
                <a16:creationId xmlns:a16="http://schemas.microsoft.com/office/drawing/2014/main" id="{6FFF3123-B018-FAC5-2E24-603CED33FF4C}"/>
              </a:ext>
            </a:extLst>
          </p:cNvPr>
          <p:cNvSpPr txBox="1"/>
          <p:nvPr/>
        </p:nvSpPr>
        <p:spPr>
          <a:xfrm>
            <a:off x="5989049" y="3478834"/>
            <a:ext cx="759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SSS_start</a:t>
            </a:r>
            <a:endParaRPr lang="en-GB" sz="1200" dirty="0"/>
          </a:p>
        </p:txBody>
      </p:sp>
      <p:cxnSp>
        <p:nvCxnSpPr>
          <p:cNvPr id="32" name="Straight Arrow Connector 20">
            <a:extLst>
              <a:ext uri="{FF2B5EF4-FFF2-40B4-BE49-F238E27FC236}">
                <a16:creationId xmlns:a16="http://schemas.microsoft.com/office/drawing/2014/main" id="{82741F6C-C5F8-6820-928B-D82BA23FC46E}"/>
              </a:ext>
            </a:extLst>
          </p:cNvPr>
          <p:cNvCxnSpPr>
            <a:cxnSpLocks/>
          </p:cNvCxnSpPr>
          <p:nvPr/>
        </p:nvCxnSpPr>
        <p:spPr>
          <a:xfrm>
            <a:off x="6159922" y="6176820"/>
            <a:ext cx="441714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42">
            <a:extLst>
              <a:ext uri="{FF2B5EF4-FFF2-40B4-BE49-F238E27FC236}">
                <a16:creationId xmlns:a16="http://schemas.microsoft.com/office/drawing/2014/main" id="{23E23C20-0A06-E520-0F96-1AFA62177D0E}"/>
              </a:ext>
            </a:extLst>
          </p:cNvPr>
          <p:cNvCxnSpPr>
            <a:cxnSpLocks/>
          </p:cNvCxnSpPr>
          <p:nvPr/>
        </p:nvCxnSpPr>
        <p:spPr>
          <a:xfrm>
            <a:off x="6159922" y="4424412"/>
            <a:ext cx="0" cy="175240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2">
            <a:extLst>
              <a:ext uri="{FF2B5EF4-FFF2-40B4-BE49-F238E27FC236}">
                <a16:creationId xmlns:a16="http://schemas.microsoft.com/office/drawing/2014/main" id="{382C3FE4-F70E-3185-11AA-B6C158E370AA}"/>
              </a:ext>
            </a:extLst>
          </p:cNvPr>
          <p:cNvCxnSpPr>
            <a:cxnSpLocks/>
          </p:cNvCxnSpPr>
          <p:nvPr/>
        </p:nvCxnSpPr>
        <p:spPr>
          <a:xfrm>
            <a:off x="5990488" y="4424412"/>
            <a:ext cx="169434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61">
            <a:extLst>
              <a:ext uri="{FF2B5EF4-FFF2-40B4-BE49-F238E27FC236}">
                <a16:creationId xmlns:a16="http://schemas.microsoft.com/office/drawing/2014/main" id="{65043CCA-5B92-F806-DBE2-9C4022635DE0}"/>
              </a:ext>
            </a:extLst>
          </p:cNvPr>
          <p:cNvSpPr txBox="1"/>
          <p:nvPr/>
        </p:nvSpPr>
        <p:spPr>
          <a:xfrm>
            <a:off x="5775956" y="6183715"/>
            <a:ext cx="889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PBCH_start</a:t>
            </a:r>
            <a:endParaRPr lang="en-GB" sz="1200" dirty="0"/>
          </a:p>
        </p:txBody>
      </p:sp>
      <p:sp>
        <p:nvSpPr>
          <p:cNvPr id="53" name="Rectangle 9">
            <a:extLst>
              <a:ext uri="{FF2B5EF4-FFF2-40B4-BE49-F238E27FC236}">
                <a16:creationId xmlns:a16="http://schemas.microsoft.com/office/drawing/2014/main" id="{F856C74E-874F-E798-D81E-859B9D682506}"/>
              </a:ext>
            </a:extLst>
          </p:cNvPr>
          <p:cNvSpPr/>
          <p:nvPr/>
        </p:nvSpPr>
        <p:spPr>
          <a:xfrm>
            <a:off x="8544857" y="3870847"/>
            <a:ext cx="84623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QAM soft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demap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74A93E4B-2629-FCB5-FD49-EF05F9E672C3}"/>
              </a:ext>
            </a:extLst>
          </p:cNvPr>
          <p:cNvSpPr/>
          <p:nvPr/>
        </p:nvSpPr>
        <p:spPr>
          <a:xfrm>
            <a:off x="10619827" y="1914277"/>
            <a:ext cx="1040296" cy="669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LDPC decoder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Straight Arrow Connector 60">
            <a:extLst>
              <a:ext uri="{FF2B5EF4-FFF2-40B4-BE49-F238E27FC236}">
                <a16:creationId xmlns:a16="http://schemas.microsoft.com/office/drawing/2014/main" id="{83F5FB04-C463-A27B-1328-71382F60A4A8}"/>
              </a:ext>
            </a:extLst>
          </p:cNvPr>
          <p:cNvCxnSpPr>
            <a:cxnSpLocks/>
          </p:cNvCxnSpPr>
          <p:nvPr/>
        </p:nvCxnSpPr>
        <p:spPr>
          <a:xfrm>
            <a:off x="9391094" y="4473912"/>
            <a:ext cx="116056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43">
            <a:extLst>
              <a:ext uri="{FF2B5EF4-FFF2-40B4-BE49-F238E27FC236}">
                <a16:creationId xmlns:a16="http://schemas.microsoft.com/office/drawing/2014/main" id="{4424599C-D249-F678-5A36-9EAC99125876}"/>
              </a:ext>
            </a:extLst>
          </p:cNvPr>
          <p:cNvCxnSpPr>
            <a:cxnSpLocks/>
          </p:cNvCxnSpPr>
          <p:nvPr/>
        </p:nvCxnSpPr>
        <p:spPr>
          <a:xfrm>
            <a:off x="8222596" y="4473914"/>
            <a:ext cx="3313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42">
            <a:extLst>
              <a:ext uri="{FF2B5EF4-FFF2-40B4-BE49-F238E27FC236}">
                <a16:creationId xmlns:a16="http://schemas.microsoft.com/office/drawing/2014/main" id="{A0B06B54-35B2-DC52-B0F6-9031CA007D04}"/>
              </a:ext>
            </a:extLst>
          </p:cNvPr>
          <p:cNvCxnSpPr>
            <a:cxnSpLocks/>
          </p:cNvCxnSpPr>
          <p:nvPr/>
        </p:nvCxnSpPr>
        <p:spPr>
          <a:xfrm>
            <a:off x="8222596" y="4473914"/>
            <a:ext cx="0" cy="1402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20">
            <a:extLst>
              <a:ext uri="{FF2B5EF4-FFF2-40B4-BE49-F238E27FC236}">
                <a16:creationId xmlns:a16="http://schemas.microsoft.com/office/drawing/2014/main" id="{12AC6158-F34A-7A89-BAB2-60553B8D58D7}"/>
              </a:ext>
            </a:extLst>
          </p:cNvPr>
          <p:cNvCxnSpPr>
            <a:cxnSpLocks/>
          </p:cNvCxnSpPr>
          <p:nvPr/>
        </p:nvCxnSpPr>
        <p:spPr>
          <a:xfrm>
            <a:off x="4058001" y="3624100"/>
            <a:ext cx="1063570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61">
            <a:extLst>
              <a:ext uri="{FF2B5EF4-FFF2-40B4-BE49-F238E27FC236}">
                <a16:creationId xmlns:a16="http://schemas.microsoft.com/office/drawing/2014/main" id="{C572DA17-0EC2-93C3-A060-53467914FD5B}"/>
              </a:ext>
            </a:extLst>
          </p:cNvPr>
          <p:cNvSpPr txBox="1"/>
          <p:nvPr/>
        </p:nvSpPr>
        <p:spPr>
          <a:xfrm>
            <a:off x="4113482" y="3403567"/>
            <a:ext cx="942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Frame_start</a:t>
            </a:r>
            <a:endParaRPr lang="en-GB" sz="1200" dirty="0"/>
          </a:p>
        </p:txBody>
      </p:sp>
      <p:cxnSp>
        <p:nvCxnSpPr>
          <p:cNvPr id="83" name="Straight Arrow Connector 20">
            <a:extLst>
              <a:ext uri="{FF2B5EF4-FFF2-40B4-BE49-F238E27FC236}">
                <a16:creationId xmlns:a16="http://schemas.microsoft.com/office/drawing/2014/main" id="{E65F006B-5FC3-30D3-D3A6-B4042AD90393}"/>
              </a:ext>
            </a:extLst>
          </p:cNvPr>
          <p:cNvCxnSpPr>
            <a:cxnSpLocks/>
          </p:cNvCxnSpPr>
          <p:nvPr/>
        </p:nvCxnSpPr>
        <p:spPr>
          <a:xfrm>
            <a:off x="4060093" y="3852001"/>
            <a:ext cx="1063570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61">
            <a:extLst>
              <a:ext uri="{FF2B5EF4-FFF2-40B4-BE49-F238E27FC236}">
                <a16:creationId xmlns:a16="http://schemas.microsoft.com/office/drawing/2014/main" id="{ACB56E0E-99ED-FA00-5472-978A2E0CF607}"/>
              </a:ext>
            </a:extLst>
          </p:cNvPr>
          <p:cNvSpPr txBox="1"/>
          <p:nvPr/>
        </p:nvSpPr>
        <p:spPr>
          <a:xfrm>
            <a:off x="4127708" y="3622847"/>
            <a:ext cx="759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SSS_start</a:t>
            </a:r>
            <a:endParaRPr lang="en-GB" sz="1200" dirty="0"/>
          </a:p>
        </p:txBody>
      </p:sp>
      <p:cxnSp>
        <p:nvCxnSpPr>
          <p:cNvPr id="85" name="Straight Arrow Connector 20">
            <a:extLst>
              <a:ext uri="{FF2B5EF4-FFF2-40B4-BE49-F238E27FC236}">
                <a16:creationId xmlns:a16="http://schemas.microsoft.com/office/drawing/2014/main" id="{BD8504AA-60A3-FEB7-41BC-AE4C2228B570}"/>
              </a:ext>
            </a:extLst>
          </p:cNvPr>
          <p:cNvCxnSpPr>
            <a:cxnSpLocks/>
          </p:cNvCxnSpPr>
          <p:nvPr/>
        </p:nvCxnSpPr>
        <p:spPr>
          <a:xfrm>
            <a:off x="4077079" y="4424412"/>
            <a:ext cx="1044492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61">
            <a:extLst>
              <a:ext uri="{FF2B5EF4-FFF2-40B4-BE49-F238E27FC236}">
                <a16:creationId xmlns:a16="http://schemas.microsoft.com/office/drawing/2014/main" id="{52AB0CA3-22F0-0C31-0598-C01C13E08111}"/>
              </a:ext>
            </a:extLst>
          </p:cNvPr>
          <p:cNvSpPr txBox="1"/>
          <p:nvPr/>
        </p:nvSpPr>
        <p:spPr>
          <a:xfrm>
            <a:off x="4144240" y="4172260"/>
            <a:ext cx="889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PBCH_start</a:t>
            </a:r>
            <a:endParaRPr lang="en-GB" sz="1200" dirty="0"/>
          </a:p>
        </p:txBody>
      </p:sp>
      <p:cxnSp>
        <p:nvCxnSpPr>
          <p:cNvPr id="88" name="Straight Arrow Connector 20">
            <a:extLst>
              <a:ext uri="{FF2B5EF4-FFF2-40B4-BE49-F238E27FC236}">
                <a16:creationId xmlns:a16="http://schemas.microsoft.com/office/drawing/2014/main" id="{DEFFBBAB-1F6A-8B76-FF2B-165E6E16F707}"/>
              </a:ext>
            </a:extLst>
          </p:cNvPr>
          <p:cNvCxnSpPr>
            <a:cxnSpLocks/>
          </p:cNvCxnSpPr>
          <p:nvPr/>
        </p:nvCxnSpPr>
        <p:spPr>
          <a:xfrm>
            <a:off x="7751906" y="6203731"/>
            <a:ext cx="792951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61">
            <a:extLst>
              <a:ext uri="{FF2B5EF4-FFF2-40B4-BE49-F238E27FC236}">
                <a16:creationId xmlns:a16="http://schemas.microsoft.com/office/drawing/2014/main" id="{462094A6-98B1-2424-2AF1-B58C60EB7EF0}"/>
              </a:ext>
            </a:extLst>
          </p:cNvPr>
          <p:cNvSpPr txBox="1"/>
          <p:nvPr/>
        </p:nvSpPr>
        <p:spPr>
          <a:xfrm>
            <a:off x="7701618" y="6174126"/>
            <a:ext cx="889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PBCH_start</a:t>
            </a:r>
            <a:endParaRPr lang="en-GB" sz="1200" dirty="0"/>
          </a:p>
        </p:txBody>
      </p:sp>
      <p:cxnSp>
        <p:nvCxnSpPr>
          <p:cNvPr id="91" name="Straight Arrow Connector 20">
            <a:extLst>
              <a:ext uri="{FF2B5EF4-FFF2-40B4-BE49-F238E27FC236}">
                <a16:creationId xmlns:a16="http://schemas.microsoft.com/office/drawing/2014/main" id="{32CB675D-6DAB-0789-3FED-DFE543BB2F9C}"/>
              </a:ext>
            </a:extLst>
          </p:cNvPr>
          <p:cNvCxnSpPr>
            <a:cxnSpLocks/>
          </p:cNvCxnSpPr>
          <p:nvPr/>
        </p:nvCxnSpPr>
        <p:spPr>
          <a:xfrm flipV="1">
            <a:off x="7921729" y="4163865"/>
            <a:ext cx="632223" cy="839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42">
            <a:extLst>
              <a:ext uri="{FF2B5EF4-FFF2-40B4-BE49-F238E27FC236}">
                <a16:creationId xmlns:a16="http://schemas.microsoft.com/office/drawing/2014/main" id="{39802CD1-8AC0-C184-A049-09FEB48FD1D4}"/>
              </a:ext>
            </a:extLst>
          </p:cNvPr>
          <p:cNvCxnSpPr>
            <a:cxnSpLocks/>
          </p:cNvCxnSpPr>
          <p:nvPr/>
        </p:nvCxnSpPr>
        <p:spPr>
          <a:xfrm>
            <a:off x="7938725" y="4163865"/>
            <a:ext cx="0" cy="145449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42">
            <a:extLst>
              <a:ext uri="{FF2B5EF4-FFF2-40B4-BE49-F238E27FC236}">
                <a16:creationId xmlns:a16="http://schemas.microsoft.com/office/drawing/2014/main" id="{E440E6D1-A6C8-F35C-4B67-1C286DEF8E49}"/>
              </a:ext>
            </a:extLst>
          </p:cNvPr>
          <p:cNvCxnSpPr>
            <a:cxnSpLocks/>
          </p:cNvCxnSpPr>
          <p:nvPr/>
        </p:nvCxnSpPr>
        <p:spPr>
          <a:xfrm>
            <a:off x="7760321" y="5618360"/>
            <a:ext cx="178404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61">
            <a:extLst>
              <a:ext uri="{FF2B5EF4-FFF2-40B4-BE49-F238E27FC236}">
                <a16:creationId xmlns:a16="http://schemas.microsoft.com/office/drawing/2014/main" id="{3656D070-8840-897C-A0E8-8DA9B256D7B3}"/>
              </a:ext>
            </a:extLst>
          </p:cNvPr>
          <p:cNvSpPr txBox="1"/>
          <p:nvPr/>
        </p:nvSpPr>
        <p:spPr>
          <a:xfrm>
            <a:off x="7746033" y="3886865"/>
            <a:ext cx="838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Data_start</a:t>
            </a:r>
            <a:endParaRPr lang="en-GB" sz="1200" dirty="0"/>
          </a:p>
        </p:txBody>
      </p:sp>
      <p:sp>
        <p:nvSpPr>
          <p:cNvPr id="23" name="TextBox 62">
            <a:extLst>
              <a:ext uri="{FF2B5EF4-FFF2-40B4-BE49-F238E27FC236}">
                <a16:creationId xmlns:a16="http://schemas.microsoft.com/office/drawing/2014/main" id="{7A20FA97-E2B3-7715-3ACA-5B3A5D42EA96}"/>
              </a:ext>
            </a:extLst>
          </p:cNvPr>
          <p:cNvSpPr txBox="1"/>
          <p:nvPr/>
        </p:nvSpPr>
        <p:spPr>
          <a:xfrm>
            <a:off x="9541742" y="5906517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LLR</a:t>
            </a:r>
            <a:endParaRPr lang="en-GB" sz="1200" dirty="0"/>
          </a:p>
        </p:txBody>
      </p:sp>
      <p:sp>
        <p:nvSpPr>
          <p:cNvPr id="38" name="TextBox 62">
            <a:extLst>
              <a:ext uri="{FF2B5EF4-FFF2-40B4-BE49-F238E27FC236}">
                <a16:creationId xmlns:a16="http://schemas.microsoft.com/office/drawing/2014/main" id="{A7DCB205-80D9-4111-6C36-9DE13F752147}"/>
              </a:ext>
            </a:extLst>
          </p:cNvPr>
          <p:cNvSpPr txBox="1"/>
          <p:nvPr/>
        </p:nvSpPr>
        <p:spPr>
          <a:xfrm>
            <a:off x="9545290" y="4474273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LLR</a:t>
            </a:r>
            <a:endParaRPr lang="en-GB" sz="1200" dirty="0"/>
          </a:p>
        </p:txBody>
      </p:sp>
      <p:cxnSp>
        <p:nvCxnSpPr>
          <p:cNvPr id="49" name="Straight Connector 23">
            <a:extLst>
              <a:ext uri="{FF2B5EF4-FFF2-40B4-BE49-F238E27FC236}">
                <a16:creationId xmlns:a16="http://schemas.microsoft.com/office/drawing/2014/main" id="{0CAD3CCD-094D-28C7-9D7A-718ED6AEBB95}"/>
              </a:ext>
            </a:extLst>
          </p:cNvPr>
          <p:cNvCxnSpPr>
            <a:cxnSpLocks/>
          </p:cNvCxnSpPr>
          <p:nvPr/>
        </p:nvCxnSpPr>
        <p:spPr>
          <a:xfrm flipV="1">
            <a:off x="3687234" y="6673695"/>
            <a:ext cx="3490172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26">
            <a:extLst>
              <a:ext uri="{FF2B5EF4-FFF2-40B4-BE49-F238E27FC236}">
                <a16:creationId xmlns:a16="http://schemas.microsoft.com/office/drawing/2014/main" id="{E8AEC7AB-9448-7784-8FF2-2A590C8A43CF}"/>
              </a:ext>
            </a:extLst>
          </p:cNvPr>
          <p:cNvCxnSpPr>
            <a:cxnSpLocks/>
          </p:cNvCxnSpPr>
          <p:nvPr/>
        </p:nvCxnSpPr>
        <p:spPr>
          <a:xfrm flipV="1">
            <a:off x="3694184" y="4743260"/>
            <a:ext cx="0" cy="193913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23">
            <a:extLst>
              <a:ext uri="{FF2B5EF4-FFF2-40B4-BE49-F238E27FC236}">
                <a16:creationId xmlns:a16="http://schemas.microsoft.com/office/drawing/2014/main" id="{E83905BA-9432-AE76-6B49-EF31316E0E8C}"/>
              </a:ext>
            </a:extLst>
          </p:cNvPr>
          <p:cNvCxnSpPr>
            <a:cxnSpLocks/>
          </p:cNvCxnSpPr>
          <p:nvPr/>
        </p:nvCxnSpPr>
        <p:spPr>
          <a:xfrm flipV="1">
            <a:off x="7181365" y="6486166"/>
            <a:ext cx="0" cy="19623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61">
                <a:extLst>
                  <a:ext uri="{FF2B5EF4-FFF2-40B4-BE49-F238E27FC236}">
                    <a16:creationId xmlns:a16="http://schemas.microsoft.com/office/drawing/2014/main" id="{67D22B7F-2D5E-DCAF-BD52-D06331F1AB7C}"/>
                  </a:ext>
                </a:extLst>
              </p:cNvPr>
              <p:cNvSpPr txBox="1"/>
              <p:nvPr/>
            </p:nvSpPr>
            <p:spPr>
              <a:xfrm>
                <a:off x="4733458" y="6431730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𝑆𝑆𝐵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3" name="TextBox 61">
                <a:extLst>
                  <a:ext uri="{FF2B5EF4-FFF2-40B4-BE49-F238E27FC236}">
                    <a16:creationId xmlns:a16="http://schemas.microsoft.com/office/drawing/2014/main" id="{67D22B7F-2D5E-DCAF-BD52-D06331F1A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458" y="6431730"/>
                <a:ext cx="475066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feld 77">
            <a:extLst>
              <a:ext uri="{FF2B5EF4-FFF2-40B4-BE49-F238E27FC236}">
                <a16:creationId xmlns:a16="http://schemas.microsoft.com/office/drawing/2014/main" id="{276F216F-09CE-3EE3-0C81-554CBB717A97}"/>
              </a:ext>
            </a:extLst>
          </p:cNvPr>
          <p:cNvSpPr txBox="1"/>
          <p:nvPr/>
        </p:nvSpPr>
        <p:spPr>
          <a:xfrm>
            <a:off x="10352021" y="213049"/>
            <a:ext cx="15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Cortex A9 CPU</a:t>
            </a:r>
            <a:endParaRPr lang="de-DE" dirty="0"/>
          </a:p>
        </p:txBody>
      </p:sp>
      <p:cxnSp>
        <p:nvCxnSpPr>
          <p:cNvPr id="79" name="Straight Arrow Connector 20">
            <a:extLst>
              <a:ext uri="{FF2B5EF4-FFF2-40B4-BE49-F238E27FC236}">
                <a16:creationId xmlns:a16="http://schemas.microsoft.com/office/drawing/2014/main" id="{29F68B52-C706-F204-5EF4-8064858A2547}"/>
              </a:ext>
            </a:extLst>
          </p:cNvPr>
          <p:cNvCxnSpPr>
            <a:cxnSpLocks/>
          </p:cNvCxnSpPr>
          <p:nvPr/>
        </p:nvCxnSpPr>
        <p:spPr>
          <a:xfrm>
            <a:off x="9391094" y="6203731"/>
            <a:ext cx="1160564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20">
            <a:extLst>
              <a:ext uri="{FF2B5EF4-FFF2-40B4-BE49-F238E27FC236}">
                <a16:creationId xmlns:a16="http://schemas.microsoft.com/office/drawing/2014/main" id="{FE0240EC-EF15-BF38-ED35-695EC5E3C65D}"/>
              </a:ext>
            </a:extLst>
          </p:cNvPr>
          <p:cNvCxnSpPr>
            <a:cxnSpLocks/>
          </p:cNvCxnSpPr>
          <p:nvPr/>
        </p:nvCxnSpPr>
        <p:spPr>
          <a:xfrm>
            <a:off x="9391094" y="4163865"/>
            <a:ext cx="1160564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61">
            <a:extLst>
              <a:ext uri="{FF2B5EF4-FFF2-40B4-BE49-F238E27FC236}">
                <a16:creationId xmlns:a16="http://schemas.microsoft.com/office/drawing/2014/main" id="{FFB1D4DC-82FC-4666-3424-10C9498C484F}"/>
              </a:ext>
            </a:extLst>
          </p:cNvPr>
          <p:cNvSpPr txBox="1"/>
          <p:nvPr/>
        </p:nvSpPr>
        <p:spPr>
          <a:xfrm>
            <a:off x="9462418" y="6163302"/>
            <a:ext cx="889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PBCH_start</a:t>
            </a:r>
            <a:endParaRPr lang="en-GB" sz="1200" dirty="0"/>
          </a:p>
        </p:txBody>
      </p:sp>
      <p:sp>
        <p:nvSpPr>
          <p:cNvPr id="89" name="TextBox 61">
            <a:extLst>
              <a:ext uri="{FF2B5EF4-FFF2-40B4-BE49-F238E27FC236}">
                <a16:creationId xmlns:a16="http://schemas.microsoft.com/office/drawing/2014/main" id="{E139BD0B-945A-6A65-EFF3-068A7CF95699}"/>
              </a:ext>
            </a:extLst>
          </p:cNvPr>
          <p:cNvSpPr txBox="1"/>
          <p:nvPr/>
        </p:nvSpPr>
        <p:spPr>
          <a:xfrm>
            <a:off x="9513778" y="4130689"/>
            <a:ext cx="838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Data_start</a:t>
            </a:r>
            <a:endParaRPr lang="en-GB" sz="1200" dirty="0"/>
          </a:p>
        </p:txBody>
      </p:sp>
      <p:sp>
        <p:nvSpPr>
          <p:cNvPr id="65" name="Textfeld 77">
            <a:extLst>
              <a:ext uri="{FF2B5EF4-FFF2-40B4-BE49-F238E27FC236}">
                <a16:creationId xmlns:a16="http://schemas.microsoft.com/office/drawing/2014/main" id="{ADC73C41-ED00-5089-7311-44727E77ADF0}"/>
              </a:ext>
            </a:extLst>
          </p:cNvPr>
          <p:cNvSpPr txBox="1"/>
          <p:nvPr/>
        </p:nvSpPr>
        <p:spPr>
          <a:xfrm>
            <a:off x="6019626" y="1387743"/>
            <a:ext cx="136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PSS detector</a:t>
            </a:r>
            <a:endParaRPr lang="de-DE" dirty="0"/>
          </a:p>
        </p:txBody>
      </p:sp>
      <p:cxnSp>
        <p:nvCxnSpPr>
          <p:cNvPr id="80" name="Straight Arrow Connector 26">
            <a:extLst>
              <a:ext uri="{FF2B5EF4-FFF2-40B4-BE49-F238E27FC236}">
                <a16:creationId xmlns:a16="http://schemas.microsoft.com/office/drawing/2014/main" id="{57324F59-B578-A35B-25CC-AD62DF2EA473}"/>
              </a:ext>
            </a:extLst>
          </p:cNvPr>
          <p:cNvCxnSpPr>
            <a:cxnSpLocks/>
          </p:cNvCxnSpPr>
          <p:nvPr/>
        </p:nvCxnSpPr>
        <p:spPr>
          <a:xfrm flipV="1">
            <a:off x="7216551" y="3070669"/>
            <a:ext cx="0" cy="20480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23">
            <a:extLst>
              <a:ext uri="{FF2B5EF4-FFF2-40B4-BE49-F238E27FC236}">
                <a16:creationId xmlns:a16="http://schemas.microsoft.com/office/drawing/2014/main" id="{D13DBEDA-B8E9-D70F-9F87-4C0789F4ECD8}"/>
              </a:ext>
            </a:extLst>
          </p:cNvPr>
          <p:cNvCxnSpPr>
            <a:cxnSpLocks/>
          </p:cNvCxnSpPr>
          <p:nvPr/>
        </p:nvCxnSpPr>
        <p:spPr>
          <a:xfrm flipV="1">
            <a:off x="3726379" y="3272332"/>
            <a:ext cx="3490172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42">
            <a:extLst>
              <a:ext uri="{FF2B5EF4-FFF2-40B4-BE49-F238E27FC236}">
                <a16:creationId xmlns:a16="http://schemas.microsoft.com/office/drawing/2014/main" id="{E79AC736-A969-D913-8D05-A965D1CC5A44}"/>
              </a:ext>
            </a:extLst>
          </p:cNvPr>
          <p:cNvCxnSpPr>
            <a:cxnSpLocks/>
          </p:cNvCxnSpPr>
          <p:nvPr/>
        </p:nvCxnSpPr>
        <p:spPr>
          <a:xfrm flipV="1">
            <a:off x="3726379" y="3268243"/>
            <a:ext cx="0" cy="25880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28">
            <a:extLst>
              <a:ext uri="{FF2B5EF4-FFF2-40B4-BE49-F238E27FC236}">
                <a16:creationId xmlns:a16="http://schemas.microsoft.com/office/drawing/2014/main" id="{4E568ECE-4AD0-D185-FF4D-5942094059A7}"/>
              </a:ext>
            </a:extLst>
          </p:cNvPr>
          <p:cNvSpPr txBox="1"/>
          <p:nvPr/>
        </p:nvSpPr>
        <p:spPr>
          <a:xfrm>
            <a:off x="4343024" y="3032804"/>
            <a:ext cx="1831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mode / requested_N_id_2</a:t>
            </a:r>
            <a:endParaRPr lang="en-GB" sz="1200" dirty="0"/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9E8D13FC-2F4E-9FA7-EDDC-AA4395A61D54}"/>
              </a:ext>
            </a:extLst>
          </p:cNvPr>
          <p:cNvSpPr/>
          <p:nvPr/>
        </p:nvSpPr>
        <p:spPr>
          <a:xfrm>
            <a:off x="534569" y="1789272"/>
            <a:ext cx="89751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</a:t>
            </a: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stream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Rectangle 4">
            <a:extLst>
              <a:ext uri="{FF2B5EF4-FFF2-40B4-BE49-F238E27FC236}">
                <a16:creationId xmlns:a16="http://schemas.microsoft.com/office/drawing/2014/main" id="{A523A560-9920-115C-9513-3B2024E1834F}"/>
              </a:ext>
            </a:extLst>
          </p:cNvPr>
          <p:cNvSpPr/>
          <p:nvPr/>
        </p:nvSpPr>
        <p:spPr>
          <a:xfrm>
            <a:off x="500430" y="3586548"/>
            <a:ext cx="959943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AD9361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6" name="Straight Arrow Connector 68">
            <a:extLst>
              <a:ext uri="{FF2B5EF4-FFF2-40B4-BE49-F238E27FC236}">
                <a16:creationId xmlns:a16="http://schemas.microsoft.com/office/drawing/2014/main" id="{6CC6B3FC-3E64-04CA-2860-CEAAA75966E4}"/>
              </a:ext>
            </a:extLst>
          </p:cNvPr>
          <p:cNvCxnSpPr>
            <a:cxnSpLocks/>
          </p:cNvCxnSpPr>
          <p:nvPr/>
        </p:nvCxnSpPr>
        <p:spPr>
          <a:xfrm flipV="1">
            <a:off x="980402" y="2985305"/>
            <a:ext cx="0" cy="6012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68">
            <a:extLst>
              <a:ext uri="{FF2B5EF4-FFF2-40B4-BE49-F238E27FC236}">
                <a16:creationId xmlns:a16="http://schemas.microsoft.com/office/drawing/2014/main" id="{B49CB11E-02EA-1375-3B7D-8A72FD84E0FD}"/>
              </a:ext>
            </a:extLst>
          </p:cNvPr>
          <p:cNvCxnSpPr>
            <a:cxnSpLocks/>
          </p:cNvCxnSpPr>
          <p:nvPr/>
        </p:nvCxnSpPr>
        <p:spPr>
          <a:xfrm>
            <a:off x="1813437" y="1582598"/>
            <a:ext cx="0" cy="496092"/>
          </a:xfrm>
          <a:prstGeom prst="straightConnector1">
            <a:avLst/>
          </a:prstGeom>
          <a:ln w="19050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70">
            <a:extLst>
              <a:ext uri="{FF2B5EF4-FFF2-40B4-BE49-F238E27FC236}">
                <a16:creationId xmlns:a16="http://schemas.microsoft.com/office/drawing/2014/main" id="{147D1B50-23E8-3FA3-7E46-D69844C3EC20}"/>
              </a:ext>
            </a:extLst>
          </p:cNvPr>
          <p:cNvSpPr txBox="1"/>
          <p:nvPr/>
        </p:nvSpPr>
        <p:spPr>
          <a:xfrm>
            <a:off x="1421801" y="1142006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122.88 MHz</a:t>
            </a:r>
            <a:br>
              <a:rPr lang="en-US" sz="1200" dirty="0"/>
            </a:br>
            <a:r>
              <a:rPr lang="en-US" sz="1200" dirty="0"/>
              <a:t>clock</a:t>
            </a:r>
            <a:endParaRPr lang="en-GB" sz="1200" dirty="0"/>
          </a:p>
        </p:txBody>
      </p:sp>
      <p:cxnSp>
        <p:nvCxnSpPr>
          <p:cNvPr id="101" name="Straight Arrow Connector 68">
            <a:extLst>
              <a:ext uri="{FF2B5EF4-FFF2-40B4-BE49-F238E27FC236}">
                <a16:creationId xmlns:a16="http://schemas.microsoft.com/office/drawing/2014/main" id="{9D641FE8-4E05-1176-A030-546CE5CE2924}"/>
              </a:ext>
            </a:extLst>
          </p:cNvPr>
          <p:cNvCxnSpPr>
            <a:cxnSpLocks/>
          </p:cNvCxnSpPr>
          <p:nvPr/>
        </p:nvCxnSpPr>
        <p:spPr>
          <a:xfrm flipV="1">
            <a:off x="1245151" y="2991371"/>
            <a:ext cx="0" cy="595177"/>
          </a:xfrm>
          <a:prstGeom prst="straightConnector1">
            <a:avLst/>
          </a:prstGeom>
          <a:ln w="19050">
            <a:solidFill>
              <a:srgbClr val="C709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70">
            <a:extLst>
              <a:ext uri="{FF2B5EF4-FFF2-40B4-BE49-F238E27FC236}">
                <a16:creationId xmlns:a16="http://schemas.microsoft.com/office/drawing/2014/main" id="{0F548B4F-E774-9C48-FF21-E970EEA6A8D3}"/>
              </a:ext>
            </a:extLst>
          </p:cNvPr>
          <p:cNvSpPr txBox="1"/>
          <p:nvPr/>
        </p:nvSpPr>
        <p:spPr>
          <a:xfrm>
            <a:off x="1389139" y="2378103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3.84 MSPS</a:t>
            </a:r>
            <a:endParaRPr lang="en-GB" sz="1200" dirty="0"/>
          </a:p>
        </p:txBody>
      </p:sp>
      <p:sp>
        <p:nvSpPr>
          <p:cNvPr id="106" name="TextBox 70">
            <a:extLst>
              <a:ext uri="{FF2B5EF4-FFF2-40B4-BE49-F238E27FC236}">
                <a16:creationId xmlns:a16="http://schemas.microsoft.com/office/drawing/2014/main" id="{383E3885-40EA-B91C-5BD9-8CC3107E5EC3}"/>
              </a:ext>
            </a:extLst>
          </p:cNvPr>
          <p:cNvSpPr txBox="1"/>
          <p:nvPr/>
        </p:nvSpPr>
        <p:spPr>
          <a:xfrm>
            <a:off x="1227945" y="3071155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3.84 MHz</a:t>
            </a:r>
            <a:br>
              <a:rPr lang="en-US" sz="1200"/>
            </a:br>
            <a:r>
              <a:rPr lang="en-US" sz="1200"/>
              <a:t>clock</a:t>
            </a:r>
            <a:endParaRPr lang="en-GB" sz="1200" dirty="0"/>
          </a:p>
        </p:txBody>
      </p:sp>
      <p:sp>
        <p:nvSpPr>
          <p:cNvPr id="108" name="TextBox 70">
            <a:extLst>
              <a:ext uri="{FF2B5EF4-FFF2-40B4-BE49-F238E27FC236}">
                <a16:creationId xmlns:a16="http://schemas.microsoft.com/office/drawing/2014/main" id="{612AEF43-0B4F-D43D-88E7-A5F858FD7761}"/>
              </a:ext>
            </a:extLst>
          </p:cNvPr>
          <p:cNvSpPr txBox="1"/>
          <p:nvPr/>
        </p:nvSpPr>
        <p:spPr>
          <a:xfrm>
            <a:off x="1420723" y="2126891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34BD002D-6170-8E0A-F640-2361C57E2617}"/>
              </a:ext>
            </a:extLst>
          </p:cNvPr>
          <p:cNvSpPr/>
          <p:nvPr/>
        </p:nvSpPr>
        <p:spPr>
          <a:xfrm>
            <a:off x="1346978" y="4422602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1F6E6869-ED6B-FC77-9691-E445CFF3A9A5}"/>
              </a:ext>
            </a:extLst>
          </p:cNvPr>
          <p:cNvSpPr/>
          <p:nvPr/>
        </p:nvSpPr>
        <p:spPr>
          <a:xfrm>
            <a:off x="9260253" y="1519715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CC5EA5F4-E7BC-087D-63D4-AE8501D56DEE}"/>
              </a:ext>
            </a:extLst>
          </p:cNvPr>
          <p:cNvSpPr/>
          <p:nvPr/>
        </p:nvSpPr>
        <p:spPr>
          <a:xfrm>
            <a:off x="2681222" y="4351201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C4F3343-2BF7-1844-E3B4-F8E5FE580088}"/>
              </a:ext>
            </a:extLst>
          </p:cNvPr>
          <p:cNvSpPr/>
          <p:nvPr/>
        </p:nvSpPr>
        <p:spPr>
          <a:xfrm>
            <a:off x="9826251" y="552484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cxnSp>
        <p:nvCxnSpPr>
          <p:cNvPr id="30" name="Straight Arrow Connector 68">
            <a:extLst>
              <a:ext uri="{FF2B5EF4-FFF2-40B4-BE49-F238E27FC236}">
                <a16:creationId xmlns:a16="http://schemas.microsoft.com/office/drawing/2014/main" id="{0F0D0756-7BDF-DF36-4DA0-743E575A90FA}"/>
              </a:ext>
            </a:extLst>
          </p:cNvPr>
          <p:cNvCxnSpPr>
            <a:cxnSpLocks/>
          </p:cNvCxnSpPr>
          <p:nvPr/>
        </p:nvCxnSpPr>
        <p:spPr>
          <a:xfrm>
            <a:off x="1432079" y="2078690"/>
            <a:ext cx="746951" cy="0"/>
          </a:xfrm>
          <a:prstGeom prst="straightConnector1">
            <a:avLst/>
          </a:prstGeom>
          <a:ln w="190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5FCA3EE-6240-FE7F-3AE1-5B36FFE20A64}"/>
              </a:ext>
            </a:extLst>
          </p:cNvPr>
          <p:cNvSpPr/>
          <p:nvPr/>
        </p:nvSpPr>
        <p:spPr>
          <a:xfrm>
            <a:off x="10534116" y="3886865"/>
            <a:ext cx="8689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 stream FIFO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5CF6F87-E97D-DFE1-9378-9340573C4F0B}"/>
              </a:ext>
            </a:extLst>
          </p:cNvPr>
          <p:cNvSpPr/>
          <p:nvPr/>
        </p:nvSpPr>
        <p:spPr>
          <a:xfrm>
            <a:off x="10534115" y="5302258"/>
            <a:ext cx="8689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 stream FIFO</a:t>
            </a:r>
          </a:p>
        </p:txBody>
      </p:sp>
      <p:sp>
        <p:nvSpPr>
          <p:cNvPr id="113" name="Rechteck 111">
            <a:extLst>
              <a:ext uri="{FF2B5EF4-FFF2-40B4-BE49-F238E27FC236}">
                <a16:creationId xmlns:a16="http://schemas.microsoft.com/office/drawing/2014/main" id="{D837449F-A948-40BD-BA03-D1B500133D2E}"/>
              </a:ext>
            </a:extLst>
          </p:cNvPr>
          <p:cNvSpPr/>
          <p:nvPr/>
        </p:nvSpPr>
        <p:spPr>
          <a:xfrm>
            <a:off x="9942606" y="4797932"/>
            <a:ext cx="712054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14" name="Rechteck 111">
            <a:extLst>
              <a:ext uri="{FF2B5EF4-FFF2-40B4-BE49-F238E27FC236}">
                <a16:creationId xmlns:a16="http://schemas.microsoft.com/office/drawing/2014/main" id="{F080F6C4-FAAF-D75A-D6CF-CD45A7DC0CC9}"/>
              </a:ext>
            </a:extLst>
          </p:cNvPr>
          <p:cNvSpPr/>
          <p:nvPr/>
        </p:nvSpPr>
        <p:spPr>
          <a:xfrm>
            <a:off x="9947018" y="5392438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8BF31CC-0EBE-831C-9D76-D254AB741332}"/>
              </a:ext>
            </a:extLst>
          </p:cNvPr>
          <p:cNvSpPr/>
          <p:nvPr/>
        </p:nvSpPr>
        <p:spPr>
          <a:xfrm>
            <a:off x="10780765" y="3470345"/>
            <a:ext cx="1040295" cy="254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Interrupt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6" name="Straight Arrow Connector 60">
            <a:extLst>
              <a:ext uri="{FF2B5EF4-FFF2-40B4-BE49-F238E27FC236}">
                <a16:creationId xmlns:a16="http://schemas.microsoft.com/office/drawing/2014/main" id="{88FAD138-3E82-2578-B9C8-1025E7EF6FAF}"/>
              </a:ext>
            </a:extLst>
          </p:cNvPr>
          <p:cNvCxnSpPr>
            <a:cxnSpLocks/>
          </p:cNvCxnSpPr>
          <p:nvPr/>
        </p:nvCxnSpPr>
        <p:spPr>
          <a:xfrm flipV="1">
            <a:off x="11587626" y="3734452"/>
            <a:ext cx="0" cy="405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60">
            <a:extLst>
              <a:ext uri="{FF2B5EF4-FFF2-40B4-BE49-F238E27FC236}">
                <a16:creationId xmlns:a16="http://schemas.microsoft.com/office/drawing/2014/main" id="{E465A6DD-7839-278C-CF33-77D6F2BF241C}"/>
              </a:ext>
            </a:extLst>
          </p:cNvPr>
          <p:cNvCxnSpPr>
            <a:cxnSpLocks/>
          </p:cNvCxnSpPr>
          <p:nvPr/>
        </p:nvCxnSpPr>
        <p:spPr>
          <a:xfrm flipV="1">
            <a:off x="11744422" y="3734452"/>
            <a:ext cx="0" cy="1780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F0DA8C3-E2D8-7B6B-958E-2B26FE92F6AB}"/>
              </a:ext>
            </a:extLst>
          </p:cNvPr>
          <p:cNvCxnSpPr>
            <a:cxnSpLocks/>
          </p:cNvCxnSpPr>
          <p:nvPr/>
        </p:nvCxnSpPr>
        <p:spPr>
          <a:xfrm>
            <a:off x="11403032" y="4130689"/>
            <a:ext cx="1845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7AA74F6-503B-6F58-88C4-C917B30342B5}"/>
              </a:ext>
            </a:extLst>
          </p:cNvPr>
          <p:cNvCxnSpPr>
            <a:cxnSpLocks/>
          </p:cNvCxnSpPr>
          <p:nvPr/>
        </p:nvCxnSpPr>
        <p:spPr>
          <a:xfrm>
            <a:off x="11403032" y="5515149"/>
            <a:ext cx="3413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59">
            <a:extLst>
              <a:ext uri="{FF2B5EF4-FFF2-40B4-BE49-F238E27FC236}">
                <a16:creationId xmlns:a16="http://schemas.microsoft.com/office/drawing/2014/main" id="{459E0841-34EF-27C1-3479-4042618B7E83}"/>
              </a:ext>
            </a:extLst>
          </p:cNvPr>
          <p:cNvSpPr/>
          <p:nvPr/>
        </p:nvSpPr>
        <p:spPr>
          <a:xfrm>
            <a:off x="10614972" y="918174"/>
            <a:ext cx="1040296" cy="669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hteck 111">
            <a:extLst>
              <a:ext uri="{FF2B5EF4-FFF2-40B4-BE49-F238E27FC236}">
                <a16:creationId xmlns:a16="http://schemas.microsoft.com/office/drawing/2014/main" id="{E9DB22C0-CFFE-0BE9-0495-7A68AFF394D7}"/>
              </a:ext>
            </a:extLst>
          </p:cNvPr>
          <p:cNvSpPr/>
          <p:nvPr/>
        </p:nvSpPr>
        <p:spPr>
          <a:xfrm>
            <a:off x="6457664" y="5351995"/>
            <a:ext cx="712054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42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Breitbild</PresentationFormat>
  <Paragraphs>65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Menküc</dc:creator>
  <cp:lastModifiedBy>Benjamin Menküc</cp:lastModifiedBy>
  <cp:revision>18</cp:revision>
  <dcterms:created xsi:type="dcterms:W3CDTF">2023-02-09T13:27:47Z</dcterms:created>
  <dcterms:modified xsi:type="dcterms:W3CDTF">2023-02-25T19:51:58Z</dcterms:modified>
</cp:coreProperties>
</file>