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5348648" y="1491022"/>
            <a:ext cx="414012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91667" y="3294620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437781" y="1811690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259566" y="181565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852821" y="181565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7023892" y="18196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827409" y="3563501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71975" y="5306407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615196" y="5306406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3051443" y="2414760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3051443" y="21377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645301" y="2414760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618589" y="213776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230261" y="2642372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81497" y="2386017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77247" y="4166569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149473" y="2425650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83985" y="3099324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549589" y="313999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72010" y="241276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91910" y="3563501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132524" y="4166570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321890" y="4769637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318955" y="48950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72428" y="5909474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72428" y="4157066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830660" y="5917593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230261" y="2223301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82765" y="1974541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652235" y="843232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652235" y="852056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9014977" y="834868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21996" y="5300105"/>
            <a:ext cx="1040295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 flipV="1">
            <a:off x="9461433" y="5903174"/>
            <a:ext cx="1160563" cy="6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6051110" y="390410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65541" y="588969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6014762" y="60283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02418" y="2412286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301068" y="319291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308880" y="248415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101360" y="843232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224492" y="60283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618737" y="18196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816372" y="2210901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823516" y="2529555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8009064" y="1966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8009064" y="228021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340044" y="356412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55054" y="4170169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4012952" y="3429944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4005475" y="3422352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6060827" y="3760829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6059388" y="3505211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6230261" y="6203197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6230261" y="4450789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6060827" y="4450789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846295" y="6210092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8615196" y="389722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23491" y="3897222"/>
            <a:ext cx="104029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9461433" y="4500291"/>
            <a:ext cx="116205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8292935" y="4500291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8292935" y="4500291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4128340" y="3650477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4183821" y="3429944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130432" y="3878378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98047" y="3649224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4147418" y="4450789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4214579" y="419863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822245" y="6230108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7771957" y="6200503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992068" y="4190242"/>
            <a:ext cx="632223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8009064" y="4190242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830660" y="5644737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816372" y="3913242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9529" y="5889689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9615629" y="447563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3757573" y="670007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764523" y="4769637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7251704" y="6512543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03797" y="645810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797" y="645810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884867" y="32689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de-DE" dirty="0"/>
          </a:p>
        </p:txBody>
      </p:sp>
      <p:cxnSp>
        <p:nvCxnSpPr>
          <p:cNvPr id="79" name="Straight Arrow Connector 20">
            <a:extLst>
              <a:ext uri="{FF2B5EF4-FFF2-40B4-BE49-F238E27FC236}">
                <a16:creationId xmlns:a16="http://schemas.microsoft.com/office/drawing/2014/main" id="{29F68B52-C706-F204-5EF4-8064858A2547}"/>
              </a:ext>
            </a:extLst>
          </p:cNvPr>
          <p:cNvCxnSpPr>
            <a:cxnSpLocks/>
          </p:cNvCxnSpPr>
          <p:nvPr/>
        </p:nvCxnSpPr>
        <p:spPr>
          <a:xfrm>
            <a:off x="9461433" y="6230108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FE0240EC-EF15-BF38-ED35-695EC5E3C65D}"/>
              </a:ext>
            </a:extLst>
          </p:cNvPr>
          <p:cNvCxnSpPr>
            <a:cxnSpLocks/>
          </p:cNvCxnSpPr>
          <p:nvPr/>
        </p:nvCxnSpPr>
        <p:spPr>
          <a:xfrm>
            <a:off x="9461433" y="4190242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1">
            <a:extLst>
              <a:ext uri="{FF2B5EF4-FFF2-40B4-BE49-F238E27FC236}">
                <a16:creationId xmlns:a16="http://schemas.microsoft.com/office/drawing/2014/main" id="{FFB1D4DC-82FC-4666-3424-10C9498C484F}"/>
              </a:ext>
            </a:extLst>
          </p:cNvPr>
          <p:cNvSpPr txBox="1"/>
          <p:nvPr/>
        </p:nvSpPr>
        <p:spPr>
          <a:xfrm>
            <a:off x="9532757" y="6189679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89" name="TextBox 61">
            <a:extLst>
              <a:ext uri="{FF2B5EF4-FFF2-40B4-BE49-F238E27FC236}">
                <a16:creationId xmlns:a16="http://schemas.microsoft.com/office/drawing/2014/main" id="{E139BD0B-945A-6A65-EFF3-068A7CF95699}"/>
              </a:ext>
            </a:extLst>
          </p:cNvPr>
          <p:cNvSpPr txBox="1"/>
          <p:nvPr/>
        </p:nvSpPr>
        <p:spPr>
          <a:xfrm>
            <a:off x="9556981" y="3918919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819148" y="1432975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86890" y="3097046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96718" y="3298709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96718" y="3294620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413363" y="3059181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604908" y="1815649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70769" y="3612925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1050741" y="3011682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050740" y="1323511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021221" y="130385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122.88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315490" y="3017748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459478" y="240448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98284" y="309753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91062" y="21532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417317" y="4448979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330592" y="154609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751561" y="437757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36327" y="344058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502418" y="2105067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16</cp:revision>
  <dcterms:created xsi:type="dcterms:W3CDTF">2023-02-09T13:27:47Z</dcterms:created>
  <dcterms:modified xsi:type="dcterms:W3CDTF">2023-02-22T19:57:33Z</dcterms:modified>
</cp:coreProperties>
</file>