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27/02/2023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662036" y="414764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562820" y="3501975"/>
            <a:ext cx="739507" cy="1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">
            <a:extLst>
              <a:ext uri="{FF2B5EF4-FFF2-40B4-BE49-F238E27FC236}">
                <a16:creationId xmlns:a16="http://schemas.microsoft.com/office/drawing/2014/main" id="{A8859E81-E71F-7507-0BAC-9DBA21C038EE}"/>
              </a:ext>
            </a:extLst>
          </p:cNvPr>
          <p:cNvSpPr/>
          <p:nvPr/>
        </p:nvSpPr>
        <p:spPr>
          <a:xfrm>
            <a:off x="1901140" y="83368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DMRS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BE6FB880-BF44-606B-A626-04519DFB6488}"/>
              </a:ext>
            </a:extLst>
          </p:cNvPr>
          <p:cNvSpPr/>
          <p:nvPr/>
        </p:nvSpPr>
        <p:spPr>
          <a:xfrm>
            <a:off x="3449190" y="833689"/>
            <a:ext cx="115367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ibar_SSB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68">
            <a:extLst>
              <a:ext uri="{FF2B5EF4-FFF2-40B4-BE49-F238E27FC236}">
                <a16:creationId xmlns:a16="http://schemas.microsoft.com/office/drawing/2014/main" id="{C58C6DF1-E384-0F86-FF60-81DFB1429FAA}"/>
              </a:ext>
            </a:extLst>
          </p:cNvPr>
          <p:cNvCxnSpPr>
            <a:cxnSpLocks/>
          </p:cNvCxnSpPr>
          <p:nvPr/>
        </p:nvCxnSpPr>
        <p:spPr>
          <a:xfrm flipV="1">
            <a:off x="2692043" y="1430324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4">
            <a:extLst>
              <a:ext uri="{FF2B5EF4-FFF2-40B4-BE49-F238E27FC236}">
                <a16:creationId xmlns:a16="http://schemas.microsoft.com/office/drawing/2014/main" id="{C66B137E-4121-7F97-5533-52F6F476EB1E}"/>
              </a:ext>
            </a:extLst>
          </p:cNvPr>
          <p:cNvSpPr/>
          <p:nvPr/>
        </p:nvSpPr>
        <p:spPr>
          <a:xfrm>
            <a:off x="1298165" y="28201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atan2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ctangle 4">
            <a:extLst>
              <a:ext uri="{FF2B5EF4-FFF2-40B4-BE49-F238E27FC236}">
                <a16:creationId xmlns:a16="http://schemas.microsoft.com/office/drawing/2014/main" id="{55F836D9-D3AD-5152-8312-F22BC02D2D8D}"/>
              </a:ext>
            </a:extLst>
          </p:cNvPr>
          <p:cNvSpPr/>
          <p:nvPr/>
        </p:nvSpPr>
        <p:spPr>
          <a:xfrm>
            <a:off x="2649332" y="28201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Straight Arrow Connector 11">
            <a:extLst>
              <a:ext uri="{FF2B5EF4-FFF2-40B4-BE49-F238E27FC236}">
                <a16:creationId xmlns:a16="http://schemas.microsoft.com/office/drawing/2014/main" id="{E411FD9C-07F4-ACB5-B16D-76A378B5FD6D}"/>
              </a:ext>
            </a:extLst>
          </p:cNvPr>
          <p:cNvCxnSpPr>
            <a:cxnSpLocks/>
          </p:cNvCxnSpPr>
          <p:nvPr/>
        </p:nvCxnSpPr>
        <p:spPr>
          <a:xfrm>
            <a:off x="3441209" y="3419212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1">
            <a:extLst>
              <a:ext uri="{FF2B5EF4-FFF2-40B4-BE49-F238E27FC236}">
                <a16:creationId xmlns:a16="http://schemas.microsoft.com/office/drawing/2014/main" id="{EF353D2C-1CF7-6AAE-CB30-8A81C54E75C9}"/>
              </a:ext>
            </a:extLst>
          </p:cNvPr>
          <p:cNvCxnSpPr>
            <a:cxnSpLocks/>
          </p:cNvCxnSpPr>
          <p:nvPr/>
        </p:nvCxnSpPr>
        <p:spPr>
          <a:xfrm>
            <a:off x="661479" y="4741012"/>
            <a:ext cx="2000557" cy="9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F6413B20-357B-C2F0-CAB6-DA1F021CCC53}"/>
              </a:ext>
            </a:extLst>
          </p:cNvPr>
          <p:cNvCxnSpPr>
            <a:cxnSpLocks/>
          </p:cNvCxnSpPr>
          <p:nvPr/>
        </p:nvCxnSpPr>
        <p:spPr>
          <a:xfrm flipV="1">
            <a:off x="661479" y="3493994"/>
            <a:ext cx="0" cy="1247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87CAFA09-AE1C-A4A5-2DAD-DFC3DAB1B5FF}"/>
              </a:ext>
            </a:extLst>
          </p:cNvPr>
          <p:cNvSpPr/>
          <p:nvPr/>
        </p:nvSpPr>
        <p:spPr>
          <a:xfrm>
            <a:off x="4246996" y="3062351"/>
            <a:ext cx="1157936" cy="18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 correction factor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ctangle 4">
            <a:extLst>
              <a:ext uri="{FF2B5EF4-FFF2-40B4-BE49-F238E27FC236}">
                <a16:creationId xmlns:a16="http://schemas.microsoft.com/office/drawing/2014/main" id="{9281F0E6-B282-2552-65B1-3F233DEA9FEF}"/>
              </a:ext>
            </a:extLst>
          </p:cNvPr>
          <p:cNvSpPr/>
          <p:nvPr/>
        </p:nvSpPr>
        <p:spPr>
          <a:xfrm>
            <a:off x="5969708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9A4B39D7-32EA-56FC-8994-0A5199C56A1E}"/>
              </a:ext>
            </a:extLst>
          </p:cNvPr>
          <p:cNvSpPr/>
          <p:nvPr/>
        </p:nvSpPr>
        <p:spPr>
          <a:xfrm>
            <a:off x="7326964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7" name="Straight Arrow Connector 11">
            <a:extLst>
              <a:ext uri="{FF2B5EF4-FFF2-40B4-BE49-F238E27FC236}">
                <a16:creationId xmlns:a16="http://schemas.microsoft.com/office/drawing/2014/main" id="{0DA33DBC-7212-7B54-4084-A226D30EDE20}"/>
              </a:ext>
            </a:extLst>
          </p:cNvPr>
          <p:cNvCxnSpPr>
            <a:cxnSpLocks/>
          </p:cNvCxnSpPr>
          <p:nvPr/>
        </p:nvCxnSpPr>
        <p:spPr>
          <a:xfrm>
            <a:off x="5404932" y="3342288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4">
            <a:extLst>
              <a:ext uri="{FF2B5EF4-FFF2-40B4-BE49-F238E27FC236}">
                <a16:creationId xmlns:a16="http://schemas.microsoft.com/office/drawing/2014/main" id="{8B146DF7-579A-C15B-6320-4214CF9569B0}"/>
              </a:ext>
            </a:extLst>
          </p:cNvPr>
          <p:cNvSpPr/>
          <p:nvPr/>
        </p:nvSpPr>
        <p:spPr>
          <a:xfrm>
            <a:off x="7314786" y="4203885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Straight Arrow Connector 11">
            <a:extLst>
              <a:ext uri="{FF2B5EF4-FFF2-40B4-BE49-F238E27FC236}">
                <a16:creationId xmlns:a16="http://schemas.microsoft.com/office/drawing/2014/main" id="{C8DCFF25-5D9A-DCF4-AF56-4F09601759E0}"/>
              </a:ext>
            </a:extLst>
          </p:cNvPr>
          <p:cNvCxnSpPr>
            <a:cxnSpLocks/>
          </p:cNvCxnSpPr>
          <p:nvPr/>
        </p:nvCxnSpPr>
        <p:spPr>
          <a:xfrm>
            <a:off x="3788020" y="5224568"/>
            <a:ext cx="35267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4">
            <a:extLst>
              <a:ext uri="{FF2B5EF4-FFF2-40B4-BE49-F238E27FC236}">
                <a16:creationId xmlns:a16="http://schemas.microsoft.com/office/drawing/2014/main" id="{1676DE89-2D02-D84D-DC6F-094A112C9CCD}"/>
              </a:ext>
            </a:extLst>
          </p:cNvPr>
          <p:cNvSpPr/>
          <p:nvPr/>
        </p:nvSpPr>
        <p:spPr>
          <a:xfrm>
            <a:off x="8684732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 interp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Rectangle 4">
            <a:extLst>
              <a:ext uri="{FF2B5EF4-FFF2-40B4-BE49-F238E27FC236}">
                <a16:creationId xmlns:a16="http://schemas.microsoft.com/office/drawing/2014/main" id="{CA8A5238-8670-F12B-2FBB-AEBE60115752}"/>
              </a:ext>
            </a:extLst>
          </p:cNvPr>
          <p:cNvSpPr/>
          <p:nvPr/>
        </p:nvSpPr>
        <p:spPr>
          <a:xfrm>
            <a:off x="10017120" y="3062351"/>
            <a:ext cx="1157936" cy="18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 mult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8" name="Straight Arrow Connector 11">
            <a:extLst>
              <a:ext uri="{FF2B5EF4-FFF2-40B4-BE49-F238E27FC236}">
                <a16:creationId xmlns:a16="http://schemas.microsoft.com/office/drawing/2014/main" id="{EFF50085-9838-631E-A975-A211C406C47E}"/>
              </a:ext>
            </a:extLst>
          </p:cNvPr>
          <p:cNvCxnSpPr>
            <a:cxnSpLocks/>
          </p:cNvCxnSpPr>
          <p:nvPr/>
        </p:nvCxnSpPr>
        <p:spPr>
          <a:xfrm>
            <a:off x="6762188" y="3350780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1">
            <a:extLst>
              <a:ext uri="{FF2B5EF4-FFF2-40B4-BE49-F238E27FC236}">
                <a16:creationId xmlns:a16="http://schemas.microsoft.com/office/drawing/2014/main" id="{FC2270EA-3B12-7A68-C973-548003C12E2F}"/>
              </a:ext>
            </a:extLst>
          </p:cNvPr>
          <p:cNvCxnSpPr>
            <a:cxnSpLocks/>
          </p:cNvCxnSpPr>
          <p:nvPr/>
        </p:nvCxnSpPr>
        <p:spPr>
          <a:xfrm>
            <a:off x="8119444" y="3350780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1">
            <a:extLst>
              <a:ext uri="{FF2B5EF4-FFF2-40B4-BE49-F238E27FC236}">
                <a16:creationId xmlns:a16="http://schemas.microsoft.com/office/drawing/2014/main" id="{12CA158D-9972-3F43-BFB6-BE35980CC4CE}"/>
              </a:ext>
            </a:extLst>
          </p:cNvPr>
          <p:cNvCxnSpPr>
            <a:cxnSpLocks/>
          </p:cNvCxnSpPr>
          <p:nvPr/>
        </p:nvCxnSpPr>
        <p:spPr>
          <a:xfrm>
            <a:off x="9477212" y="3350780"/>
            <a:ext cx="5399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1">
            <a:extLst>
              <a:ext uri="{FF2B5EF4-FFF2-40B4-BE49-F238E27FC236}">
                <a16:creationId xmlns:a16="http://schemas.microsoft.com/office/drawing/2014/main" id="{46FF4E7D-F4BB-759E-3B2A-3FF7A4C31289}"/>
              </a:ext>
            </a:extLst>
          </p:cNvPr>
          <p:cNvCxnSpPr>
            <a:cxnSpLocks/>
          </p:cNvCxnSpPr>
          <p:nvPr/>
        </p:nvCxnSpPr>
        <p:spPr>
          <a:xfrm flipV="1">
            <a:off x="8107266" y="4616851"/>
            <a:ext cx="1909854" cy="4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1">
            <a:extLst>
              <a:ext uri="{FF2B5EF4-FFF2-40B4-BE49-F238E27FC236}">
                <a16:creationId xmlns:a16="http://schemas.microsoft.com/office/drawing/2014/main" id="{4E2A503E-0E37-F326-EA40-9ECE8F7719B5}"/>
              </a:ext>
            </a:extLst>
          </p:cNvPr>
          <p:cNvCxnSpPr>
            <a:cxnSpLocks/>
          </p:cNvCxnSpPr>
          <p:nvPr/>
        </p:nvCxnSpPr>
        <p:spPr>
          <a:xfrm>
            <a:off x="2092851" y="3446554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1">
            <a:extLst>
              <a:ext uri="{FF2B5EF4-FFF2-40B4-BE49-F238E27FC236}">
                <a16:creationId xmlns:a16="http://schemas.microsoft.com/office/drawing/2014/main" id="{AEDE803C-5B90-039A-52AE-B2E9D40F6F4D}"/>
              </a:ext>
            </a:extLst>
          </p:cNvPr>
          <p:cNvCxnSpPr>
            <a:cxnSpLocks/>
          </p:cNvCxnSpPr>
          <p:nvPr/>
        </p:nvCxnSpPr>
        <p:spPr>
          <a:xfrm>
            <a:off x="4393323" y="2043782"/>
            <a:ext cx="0" cy="10185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70">
            <a:extLst>
              <a:ext uri="{FF2B5EF4-FFF2-40B4-BE49-F238E27FC236}">
                <a16:creationId xmlns:a16="http://schemas.microsoft.com/office/drawing/2014/main" id="{2FD799CD-7A46-8283-4C5C-4596F8E9382D}"/>
              </a:ext>
            </a:extLst>
          </p:cNvPr>
          <p:cNvSpPr txBox="1"/>
          <p:nvPr/>
        </p:nvSpPr>
        <p:spPr>
          <a:xfrm>
            <a:off x="3449190" y="2083954"/>
            <a:ext cx="9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 DMRS</a:t>
            </a:r>
            <a:endParaRPr lang="en-GB" sz="1200" dirty="0"/>
          </a:p>
        </p:txBody>
      </p:sp>
      <p:sp>
        <p:nvSpPr>
          <p:cNvPr id="166" name="Rectangle 4">
            <a:extLst>
              <a:ext uri="{FF2B5EF4-FFF2-40B4-BE49-F238E27FC236}">
                <a16:creationId xmlns:a16="http://schemas.microsoft.com/office/drawing/2014/main" id="{9AB0F2A2-AE51-2928-ACAF-490FB1624DE9}"/>
              </a:ext>
            </a:extLst>
          </p:cNvPr>
          <p:cNvSpPr/>
          <p:nvPr/>
        </p:nvSpPr>
        <p:spPr>
          <a:xfrm>
            <a:off x="4921716" y="833689"/>
            <a:ext cx="115367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DMRS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7" name="Straight Arrow Connector 11">
            <a:extLst>
              <a:ext uri="{FF2B5EF4-FFF2-40B4-BE49-F238E27FC236}">
                <a16:creationId xmlns:a16="http://schemas.microsoft.com/office/drawing/2014/main" id="{1DA89124-5DB5-5380-C8D6-9020B0E704D5}"/>
              </a:ext>
            </a:extLst>
          </p:cNvPr>
          <p:cNvCxnSpPr>
            <a:cxnSpLocks/>
          </p:cNvCxnSpPr>
          <p:nvPr/>
        </p:nvCxnSpPr>
        <p:spPr>
          <a:xfrm>
            <a:off x="5285952" y="2039826"/>
            <a:ext cx="0" cy="10185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1">
            <a:extLst>
              <a:ext uri="{FF2B5EF4-FFF2-40B4-BE49-F238E27FC236}">
                <a16:creationId xmlns:a16="http://schemas.microsoft.com/office/drawing/2014/main" id="{416F4DB4-7A59-2F78-DE91-D41D440DB287}"/>
              </a:ext>
            </a:extLst>
          </p:cNvPr>
          <p:cNvCxnSpPr>
            <a:cxnSpLocks/>
          </p:cNvCxnSpPr>
          <p:nvPr/>
        </p:nvCxnSpPr>
        <p:spPr>
          <a:xfrm>
            <a:off x="589808" y="1430324"/>
            <a:ext cx="131133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70">
            <a:extLst>
              <a:ext uri="{FF2B5EF4-FFF2-40B4-BE49-F238E27FC236}">
                <a16:creationId xmlns:a16="http://schemas.microsoft.com/office/drawing/2014/main" id="{BB49CE86-EF5D-B4D3-96A1-83D9FA23D9A4}"/>
              </a:ext>
            </a:extLst>
          </p:cNvPr>
          <p:cNvSpPr txBox="1"/>
          <p:nvPr/>
        </p:nvSpPr>
        <p:spPr>
          <a:xfrm>
            <a:off x="986390" y="117097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N_id</a:t>
            </a:r>
            <a:endParaRPr lang="en-GB" sz="1200" dirty="0"/>
          </a:p>
        </p:txBody>
      </p:sp>
      <p:cxnSp>
        <p:nvCxnSpPr>
          <p:cNvPr id="172" name="Straight Arrow Connector 11">
            <a:extLst>
              <a:ext uri="{FF2B5EF4-FFF2-40B4-BE49-F238E27FC236}">
                <a16:creationId xmlns:a16="http://schemas.microsoft.com/office/drawing/2014/main" id="{944F9124-D309-A81C-6844-2C0F0C01FE3A}"/>
              </a:ext>
            </a:extLst>
          </p:cNvPr>
          <p:cNvCxnSpPr>
            <a:cxnSpLocks/>
          </p:cNvCxnSpPr>
          <p:nvPr/>
        </p:nvCxnSpPr>
        <p:spPr>
          <a:xfrm>
            <a:off x="582914" y="2449623"/>
            <a:ext cx="3330879" cy="0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70">
            <a:extLst>
              <a:ext uri="{FF2B5EF4-FFF2-40B4-BE49-F238E27FC236}">
                <a16:creationId xmlns:a16="http://schemas.microsoft.com/office/drawing/2014/main" id="{9EFC2F31-5640-6C6C-7BE2-D50E51D65FF0}"/>
              </a:ext>
            </a:extLst>
          </p:cNvPr>
          <p:cNvSpPr txBox="1"/>
          <p:nvPr/>
        </p:nvSpPr>
        <p:spPr>
          <a:xfrm>
            <a:off x="819486" y="2190277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175" name="Straight Arrow Connector 11">
            <a:extLst>
              <a:ext uri="{FF2B5EF4-FFF2-40B4-BE49-F238E27FC236}">
                <a16:creationId xmlns:a16="http://schemas.microsoft.com/office/drawing/2014/main" id="{4725BD1C-0E39-92F8-8912-E59E0AD8EB00}"/>
              </a:ext>
            </a:extLst>
          </p:cNvPr>
          <p:cNvCxnSpPr>
            <a:cxnSpLocks/>
          </p:cNvCxnSpPr>
          <p:nvPr/>
        </p:nvCxnSpPr>
        <p:spPr>
          <a:xfrm>
            <a:off x="3913793" y="3197342"/>
            <a:ext cx="328191" cy="16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1">
            <a:extLst>
              <a:ext uri="{FF2B5EF4-FFF2-40B4-BE49-F238E27FC236}">
                <a16:creationId xmlns:a16="http://schemas.microsoft.com/office/drawing/2014/main" id="{197AA515-A630-DA4C-DC85-39717D9A7216}"/>
              </a:ext>
            </a:extLst>
          </p:cNvPr>
          <p:cNvCxnSpPr>
            <a:cxnSpLocks/>
          </p:cNvCxnSpPr>
          <p:nvPr/>
        </p:nvCxnSpPr>
        <p:spPr>
          <a:xfrm flipV="1">
            <a:off x="3913793" y="2444134"/>
            <a:ext cx="0" cy="751937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1">
            <a:extLst>
              <a:ext uri="{FF2B5EF4-FFF2-40B4-BE49-F238E27FC236}">
                <a16:creationId xmlns:a16="http://schemas.microsoft.com/office/drawing/2014/main" id="{B649407F-46F4-6977-58AB-4536E3DE9229}"/>
              </a:ext>
            </a:extLst>
          </p:cNvPr>
          <p:cNvCxnSpPr>
            <a:cxnSpLocks/>
          </p:cNvCxnSpPr>
          <p:nvPr/>
        </p:nvCxnSpPr>
        <p:spPr>
          <a:xfrm>
            <a:off x="11175056" y="3953849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70">
            <a:extLst>
              <a:ext uri="{FF2B5EF4-FFF2-40B4-BE49-F238E27FC236}">
                <a16:creationId xmlns:a16="http://schemas.microsoft.com/office/drawing/2014/main" id="{5BB3C602-24A0-6DB3-1A7F-5525E65E0F5E}"/>
              </a:ext>
            </a:extLst>
          </p:cNvPr>
          <p:cNvSpPr txBox="1"/>
          <p:nvPr/>
        </p:nvSpPr>
        <p:spPr>
          <a:xfrm>
            <a:off x="11175056" y="367662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201" name="Straight Arrow Connector 11">
            <a:extLst>
              <a:ext uri="{FF2B5EF4-FFF2-40B4-BE49-F238E27FC236}">
                <a16:creationId xmlns:a16="http://schemas.microsoft.com/office/drawing/2014/main" id="{3607A4D6-FEB5-EE94-D569-68978598B9F7}"/>
              </a:ext>
            </a:extLst>
          </p:cNvPr>
          <p:cNvCxnSpPr>
            <a:cxnSpLocks/>
          </p:cNvCxnSpPr>
          <p:nvPr/>
        </p:nvCxnSpPr>
        <p:spPr>
          <a:xfrm flipV="1">
            <a:off x="3461082" y="4742213"/>
            <a:ext cx="782367" cy="1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r Verbinder 205">
            <a:extLst>
              <a:ext uri="{FF2B5EF4-FFF2-40B4-BE49-F238E27FC236}">
                <a16:creationId xmlns:a16="http://schemas.microsoft.com/office/drawing/2014/main" id="{9C29815D-DE30-C812-149E-F047588103CB}"/>
              </a:ext>
            </a:extLst>
          </p:cNvPr>
          <p:cNvCxnSpPr>
            <a:cxnSpLocks/>
          </p:cNvCxnSpPr>
          <p:nvPr/>
        </p:nvCxnSpPr>
        <p:spPr>
          <a:xfrm flipV="1">
            <a:off x="3788020" y="4741012"/>
            <a:ext cx="0" cy="4835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1">
            <a:extLst>
              <a:ext uri="{FF2B5EF4-FFF2-40B4-BE49-F238E27FC236}">
                <a16:creationId xmlns:a16="http://schemas.microsoft.com/office/drawing/2014/main" id="{510B9844-C5A8-77AC-EA34-3AF4CA7620C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319188" y="5735767"/>
            <a:ext cx="1412349" cy="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45ABD05F-1F02-43F0-D451-C3303FF46162}"/>
              </a:ext>
            </a:extLst>
          </p:cNvPr>
          <p:cNvSpPr/>
          <p:nvPr/>
        </p:nvSpPr>
        <p:spPr>
          <a:xfrm>
            <a:off x="9526708" y="5132930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delay line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7AECAF0-C005-56E0-A99E-A688F27D4EAD}"/>
              </a:ext>
            </a:extLst>
          </p:cNvPr>
          <p:cNvSpPr txBox="1"/>
          <p:nvPr/>
        </p:nvSpPr>
        <p:spPr>
          <a:xfrm>
            <a:off x="10455865" y="5458768"/>
            <a:ext cx="986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symbol_type</a:t>
            </a:r>
            <a:endParaRPr lang="en-GB" sz="1200" dirty="0"/>
          </a:p>
        </p:txBody>
      </p:sp>
      <p:sp>
        <p:nvSpPr>
          <p:cNvPr id="9" name="TextBox 70">
            <a:extLst>
              <a:ext uri="{FF2B5EF4-FFF2-40B4-BE49-F238E27FC236}">
                <a16:creationId xmlns:a16="http://schemas.microsoft.com/office/drawing/2014/main" id="{24F96B1A-4F7C-8701-044C-C7C4196406C8}"/>
              </a:ext>
            </a:extLst>
          </p:cNvPr>
          <p:cNvSpPr txBox="1"/>
          <p:nvPr/>
        </p:nvSpPr>
        <p:spPr>
          <a:xfrm>
            <a:off x="796165" y="4478352"/>
            <a:ext cx="173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</a:t>
            </a:r>
            <a:r>
              <a:rPr lang="en-US" sz="1200"/>
              <a:t>/Q + symbol_type</a:t>
            </a:r>
            <a:endParaRPr lang="en-GB" sz="1200" dirty="0"/>
          </a:p>
        </p:txBody>
      </p:sp>
      <p:sp>
        <p:nvSpPr>
          <p:cNvPr id="10" name="TextBox 70">
            <a:extLst>
              <a:ext uri="{FF2B5EF4-FFF2-40B4-BE49-F238E27FC236}">
                <a16:creationId xmlns:a16="http://schemas.microsoft.com/office/drawing/2014/main" id="{10C41FF8-852C-DDD4-D722-807E1D5FD070}"/>
              </a:ext>
            </a:extLst>
          </p:cNvPr>
          <p:cNvSpPr txBox="1"/>
          <p:nvPr/>
        </p:nvSpPr>
        <p:spPr>
          <a:xfrm>
            <a:off x="8874710" y="4343907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5B9772F-9C2A-EE4C-2BF7-E445B878C165}"/>
              </a:ext>
            </a:extLst>
          </p:cNvPr>
          <p:cNvCxnSpPr>
            <a:cxnSpLocks/>
          </p:cNvCxnSpPr>
          <p:nvPr/>
        </p:nvCxnSpPr>
        <p:spPr>
          <a:xfrm flipV="1">
            <a:off x="8403413" y="4620906"/>
            <a:ext cx="0" cy="1114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0D83ED96-A7E5-6ABF-28C1-DA12FEED3779}"/>
              </a:ext>
            </a:extLst>
          </p:cNvPr>
          <p:cNvCxnSpPr>
            <a:cxnSpLocks/>
          </p:cNvCxnSpPr>
          <p:nvPr/>
        </p:nvCxnSpPr>
        <p:spPr>
          <a:xfrm>
            <a:off x="8397684" y="5735768"/>
            <a:ext cx="11305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0">
            <a:extLst>
              <a:ext uri="{FF2B5EF4-FFF2-40B4-BE49-F238E27FC236}">
                <a16:creationId xmlns:a16="http://schemas.microsoft.com/office/drawing/2014/main" id="{1B7B9010-5E10-50D6-4D34-F1E39EF3A356}"/>
              </a:ext>
            </a:extLst>
          </p:cNvPr>
          <p:cNvSpPr txBox="1"/>
          <p:nvPr/>
        </p:nvSpPr>
        <p:spPr>
          <a:xfrm>
            <a:off x="8463838" y="5458768"/>
            <a:ext cx="986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symbol_type</a:t>
            </a:r>
            <a:endParaRPr lang="en-GB" sz="1200" dirty="0"/>
          </a:p>
        </p:txBody>
      </p:sp>
      <p:sp>
        <p:nvSpPr>
          <p:cNvPr id="19" name="TextBox 70">
            <a:extLst>
              <a:ext uri="{FF2B5EF4-FFF2-40B4-BE49-F238E27FC236}">
                <a16:creationId xmlns:a16="http://schemas.microsoft.com/office/drawing/2014/main" id="{CE6747EE-1052-849D-EBD2-E8DC44ED0831}"/>
              </a:ext>
            </a:extLst>
          </p:cNvPr>
          <p:cNvSpPr txBox="1"/>
          <p:nvPr/>
        </p:nvSpPr>
        <p:spPr>
          <a:xfrm>
            <a:off x="4636454" y="4969089"/>
            <a:ext cx="173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</a:t>
            </a:r>
            <a:r>
              <a:rPr lang="en-US" sz="1200"/>
              <a:t>/Q + symbol_type</a:t>
            </a:r>
            <a:endParaRPr lang="en-GB" sz="1200" dirty="0"/>
          </a:p>
        </p:txBody>
      </p:sp>
      <p:sp>
        <p:nvSpPr>
          <p:cNvPr id="21" name="TextBox 70">
            <a:extLst>
              <a:ext uri="{FF2B5EF4-FFF2-40B4-BE49-F238E27FC236}">
                <a16:creationId xmlns:a16="http://schemas.microsoft.com/office/drawing/2014/main" id="{9D707650-1880-EB44-F60F-3B02D242CE9E}"/>
              </a:ext>
            </a:extLst>
          </p:cNvPr>
          <p:cNvSpPr txBox="1"/>
          <p:nvPr/>
        </p:nvSpPr>
        <p:spPr>
          <a:xfrm>
            <a:off x="576704" y="323624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</a:t>
            </a:r>
            <a:r>
              <a:rPr lang="en-US" sz="1200"/>
              <a:t>I/Q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21</cp:revision>
  <dcterms:created xsi:type="dcterms:W3CDTF">2023-02-09T13:27:47Z</dcterms:created>
  <dcterms:modified xsi:type="dcterms:W3CDTF">2023-02-27T22:05:52Z</dcterms:modified>
</cp:coreProperties>
</file>