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QPSK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80771" y="387772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795202" y="5863313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6159922" y="6176820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6159922" y="4424412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990488" y="4424412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775956" y="618371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856C74E-874F-E798-D81E-859B9D682506}"/>
              </a:ext>
            </a:extLst>
          </p:cNvPr>
          <p:cNvSpPr/>
          <p:nvPr/>
        </p:nvSpPr>
        <p:spPr>
          <a:xfrm>
            <a:off x="8544857" y="3870847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QAM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Straight Arrow Connector 60">
            <a:extLst>
              <a:ext uri="{FF2B5EF4-FFF2-40B4-BE49-F238E27FC236}">
                <a16:creationId xmlns:a16="http://schemas.microsoft.com/office/drawing/2014/main" id="{83F5FB04-C463-A27B-1328-71382F60A4A8}"/>
              </a:ext>
            </a:extLst>
          </p:cNvPr>
          <p:cNvCxnSpPr>
            <a:cxnSpLocks/>
          </p:cNvCxnSpPr>
          <p:nvPr/>
        </p:nvCxnSpPr>
        <p:spPr>
          <a:xfrm>
            <a:off x="9391094" y="4473912"/>
            <a:ext cx="1160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3">
            <a:extLst>
              <a:ext uri="{FF2B5EF4-FFF2-40B4-BE49-F238E27FC236}">
                <a16:creationId xmlns:a16="http://schemas.microsoft.com/office/drawing/2014/main" id="{4424599C-D249-F678-5A36-9EAC99125876}"/>
              </a:ext>
            </a:extLst>
          </p:cNvPr>
          <p:cNvCxnSpPr>
            <a:cxnSpLocks/>
          </p:cNvCxnSpPr>
          <p:nvPr/>
        </p:nvCxnSpPr>
        <p:spPr>
          <a:xfrm>
            <a:off x="8222596" y="4473914"/>
            <a:ext cx="331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0B06B54-35B2-DC52-B0F6-9031CA007D04}"/>
              </a:ext>
            </a:extLst>
          </p:cNvPr>
          <p:cNvCxnSpPr>
            <a:cxnSpLocks/>
          </p:cNvCxnSpPr>
          <p:nvPr/>
        </p:nvCxnSpPr>
        <p:spPr>
          <a:xfrm>
            <a:off x="8222596" y="4473914"/>
            <a:ext cx="0" cy="14028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4058001" y="3624100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4113482" y="3403567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852001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27708" y="3622847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4077079" y="4424412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4144240" y="4172260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88" name="Straight Arrow Connector 20">
            <a:extLst>
              <a:ext uri="{FF2B5EF4-FFF2-40B4-BE49-F238E27FC236}">
                <a16:creationId xmlns:a16="http://schemas.microsoft.com/office/drawing/2014/main" id="{DEFFBBAB-1F6A-8B76-FF2B-165E6E16F707}"/>
              </a:ext>
            </a:extLst>
          </p:cNvPr>
          <p:cNvCxnSpPr>
            <a:cxnSpLocks/>
          </p:cNvCxnSpPr>
          <p:nvPr/>
        </p:nvCxnSpPr>
        <p:spPr>
          <a:xfrm>
            <a:off x="7751906" y="6203731"/>
            <a:ext cx="792951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61">
            <a:extLst>
              <a:ext uri="{FF2B5EF4-FFF2-40B4-BE49-F238E27FC236}">
                <a16:creationId xmlns:a16="http://schemas.microsoft.com/office/drawing/2014/main" id="{462094A6-98B1-2424-2AF1-B58C60EB7EF0}"/>
              </a:ext>
            </a:extLst>
          </p:cNvPr>
          <p:cNvSpPr txBox="1"/>
          <p:nvPr/>
        </p:nvSpPr>
        <p:spPr>
          <a:xfrm>
            <a:off x="7701618" y="6174126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91" name="Straight Arrow Connector 20">
            <a:extLst>
              <a:ext uri="{FF2B5EF4-FFF2-40B4-BE49-F238E27FC236}">
                <a16:creationId xmlns:a16="http://schemas.microsoft.com/office/drawing/2014/main" id="{32CB675D-6DAB-0789-3FED-DFE543BB2F9C}"/>
              </a:ext>
            </a:extLst>
          </p:cNvPr>
          <p:cNvCxnSpPr>
            <a:cxnSpLocks/>
          </p:cNvCxnSpPr>
          <p:nvPr/>
        </p:nvCxnSpPr>
        <p:spPr>
          <a:xfrm flipV="1">
            <a:off x="7938725" y="4163865"/>
            <a:ext cx="615227" cy="839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39802CD1-8AC0-C184-A049-09FEB48FD1D4}"/>
              </a:ext>
            </a:extLst>
          </p:cNvPr>
          <p:cNvCxnSpPr>
            <a:cxnSpLocks/>
          </p:cNvCxnSpPr>
          <p:nvPr/>
        </p:nvCxnSpPr>
        <p:spPr>
          <a:xfrm>
            <a:off x="7938725" y="4163865"/>
            <a:ext cx="0" cy="14544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42">
            <a:extLst>
              <a:ext uri="{FF2B5EF4-FFF2-40B4-BE49-F238E27FC236}">
                <a16:creationId xmlns:a16="http://schemas.microsoft.com/office/drawing/2014/main" id="{E440E6D1-A6C8-F35C-4B67-1C286DEF8E49}"/>
              </a:ext>
            </a:extLst>
          </p:cNvPr>
          <p:cNvCxnSpPr>
            <a:cxnSpLocks/>
          </p:cNvCxnSpPr>
          <p:nvPr/>
        </p:nvCxnSpPr>
        <p:spPr>
          <a:xfrm>
            <a:off x="7760321" y="5618360"/>
            <a:ext cx="17840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61">
            <a:extLst>
              <a:ext uri="{FF2B5EF4-FFF2-40B4-BE49-F238E27FC236}">
                <a16:creationId xmlns:a16="http://schemas.microsoft.com/office/drawing/2014/main" id="{3656D070-8840-897C-A0E8-8DA9B256D7B3}"/>
              </a:ext>
            </a:extLst>
          </p:cNvPr>
          <p:cNvSpPr txBox="1"/>
          <p:nvPr/>
        </p:nvSpPr>
        <p:spPr>
          <a:xfrm>
            <a:off x="7746033" y="3886865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Data_start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41742" y="5906517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sp>
        <p:nvSpPr>
          <p:cNvPr id="38" name="TextBox 62">
            <a:extLst>
              <a:ext uri="{FF2B5EF4-FFF2-40B4-BE49-F238E27FC236}">
                <a16:creationId xmlns:a16="http://schemas.microsoft.com/office/drawing/2014/main" id="{A7DCB205-80D9-4111-6C36-9DE13F752147}"/>
              </a:ext>
            </a:extLst>
          </p:cNvPr>
          <p:cNvSpPr txBox="1"/>
          <p:nvPr/>
        </p:nvSpPr>
        <p:spPr>
          <a:xfrm>
            <a:off x="9545290" y="447427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3687234" y="6673695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4184" y="4743260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7181365" y="6486166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733458" y="6431730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58" y="6431730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cxnSp>
        <p:nvCxnSpPr>
          <p:cNvPr id="79" name="Straight Arrow Connector 20">
            <a:extLst>
              <a:ext uri="{FF2B5EF4-FFF2-40B4-BE49-F238E27FC236}">
                <a16:creationId xmlns:a16="http://schemas.microsoft.com/office/drawing/2014/main" id="{29F68B52-C706-F204-5EF4-8064858A2547}"/>
              </a:ext>
            </a:extLst>
          </p:cNvPr>
          <p:cNvCxnSpPr>
            <a:cxnSpLocks/>
          </p:cNvCxnSpPr>
          <p:nvPr/>
        </p:nvCxnSpPr>
        <p:spPr>
          <a:xfrm>
            <a:off x="9391094" y="6203731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20">
            <a:extLst>
              <a:ext uri="{FF2B5EF4-FFF2-40B4-BE49-F238E27FC236}">
                <a16:creationId xmlns:a16="http://schemas.microsoft.com/office/drawing/2014/main" id="{FE0240EC-EF15-BF38-ED35-695EC5E3C65D}"/>
              </a:ext>
            </a:extLst>
          </p:cNvPr>
          <p:cNvCxnSpPr>
            <a:cxnSpLocks/>
          </p:cNvCxnSpPr>
          <p:nvPr/>
        </p:nvCxnSpPr>
        <p:spPr>
          <a:xfrm>
            <a:off x="9391094" y="4163865"/>
            <a:ext cx="116056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1">
            <a:extLst>
              <a:ext uri="{FF2B5EF4-FFF2-40B4-BE49-F238E27FC236}">
                <a16:creationId xmlns:a16="http://schemas.microsoft.com/office/drawing/2014/main" id="{FFB1D4DC-82FC-4666-3424-10C9498C484F}"/>
              </a:ext>
            </a:extLst>
          </p:cNvPr>
          <p:cNvSpPr txBox="1"/>
          <p:nvPr/>
        </p:nvSpPr>
        <p:spPr>
          <a:xfrm>
            <a:off x="9462418" y="6163302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89" name="TextBox 61">
            <a:extLst>
              <a:ext uri="{FF2B5EF4-FFF2-40B4-BE49-F238E27FC236}">
                <a16:creationId xmlns:a16="http://schemas.microsoft.com/office/drawing/2014/main" id="{E139BD0B-945A-6A65-EFF3-068A7CF95699}"/>
              </a:ext>
            </a:extLst>
          </p:cNvPr>
          <p:cNvSpPr txBox="1"/>
          <p:nvPr/>
        </p:nvSpPr>
        <p:spPr>
          <a:xfrm>
            <a:off x="9513778" y="4130689"/>
            <a:ext cx="838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Data_start</a:t>
            </a:r>
            <a:endParaRPr lang="en-GB" sz="1200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5FCA3EE-6240-FE7F-3AE1-5B36FFE20A64}"/>
              </a:ext>
            </a:extLst>
          </p:cNvPr>
          <p:cNvSpPr/>
          <p:nvPr/>
        </p:nvSpPr>
        <p:spPr>
          <a:xfrm>
            <a:off x="10534116" y="388686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3" name="Rechteck 111">
            <a:extLst>
              <a:ext uri="{FF2B5EF4-FFF2-40B4-BE49-F238E27FC236}">
                <a16:creationId xmlns:a16="http://schemas.microsoft.com/office/drawing/2014/main" id="{D837449F-A948-40BD-BA03-D1B500133D2E}"/>
              </a:ext>
            </a:extLst>
          </p:cNvPr>
          <p:cNvSpPr/>
          <p:nvPr/>
        </p:nvSpPr>
        <p:spPr>
          <a:xfrm>
            <a:off x="9942606" y="4797932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6" name="Straight Arrow Connector 60">
            <a:extLst>
              <a:ext uri="{FF2B5EF4-FFF2-40B4-BE49-F238E27FC236}">
                <a16:creationId xmlns:a16="http://schemas.microsoft.com/office/drawing/2014/main" id="{88FAD138-3E82-2578-B9C8-1025E7EF6FAF}"/>
              </a:ext>
            </a:extLst>
          </p:cNvPr>
          <p:cNvCxnSpPr>
            <a:cxnSpLocks/>
          </p:cNvCxnSpPr>
          <p:nvPr/>
        </p:nvCxnSpPr>
        <p:spPr>
          <a:xfrm flipV="1">
            <a:off x="11587626" y="3734452"/>
            <a:ext cx="0" cy="405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744422" y="3734452"/>
            <a:ext cx="0" cy="1780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F0DA8C3-E2D8-7B6B-958E-2B26FE92F6AB}"/>
              </a:ext>
            </a:extLst>
          </p:cNvPr>
          <p:cNvCxnSpPr>
            <a:cxnSpLocks/>
          </p:cNvCxnSpPr>
          <p:nvPr/>
        </p:nvCxnSpPr>
        <p:spPr>
          <a:xfrm>
            <a:off x="11403032" y="4130689"/>
            <a:ext cx="184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7AA74F6-503B-6F58-88C4-C917B30342B5}"/>
              </a:ext>
            </a:extLst>
          </p:cNvPr>
          <p:cNvCxnSpPr>
            <a:cxnSpLocks/>
          </p:cNvCxnSpPr>
          <p:nvPr/>
        </p:nvCxnSpPr>
        <p:spPr>
          <a:xfrm>
            <a:off x="11403032" y="5515149"/>
            <a:ext cx="3413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E784670-60D5-3A2C-0064-9B9796D360C7}"/>
              </a:ext>
            </a:extLst>
          </p:cNvPr>
          <p:cNvSpPr/>
          <p:nvPr/>
        </p:nvSpPr>
        <p:spPr>
          <a:xfrm>
            <a:off x="7837714" y="3738609"/>
            <a:ext cx="3817552" cy="1413361"/>
          </a:xfrm>
          <a:prstGeom prst="rect">
            <a:avLst/>
          </a:prstGeom>
          <a:solidFill>
            <a:schemeClr val="bg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65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19</cp:revision>
  <dcterms:created xsi:type="dcterms:W3CDTF">2023-02-09T13:27:47Z</dcterms:created>
  <dcterms:modified xsi:type="dcterms:W3CDTF">2023-02-27T09:13:42Z</dcterms:modified>
</cp:coreProperties>
</file>