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EC3D66-5796-EFDE-B786-A98D10B7560E}"/>
              </a:ext>
            </a:extLst>
          </p:cNvPr>
          <p:cNvSpPr/>
          <p:nvPr/>
        </p:nvSpPr>
        <p:spPr>
          <a:xfrm>
            <a:off x="2662036" y="414764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FIFO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1AB3F7-C015-5D7A-BD3C-B470E32DC447}"/>
              </a:ext>
            </a:extLst>
          </p:cNvPr>
          <p:cNvCxnSpPr>
            <a:cxnSpLocks/>
          </p:cNvCxnSpPr>
          <p:nvPr/>
        </p:nvCxnSpPr>
        <p:spPr>
          <a:xfrm>
            <a:off x="173968" y="3446554"/>
            <a:ext cx="11241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4">
            <a:extLst>
              <a:ext uri="{FF2B5EF4-FFF2-40B4-BE49-F238E27FC236}">
                <a16:creationId xmlns:a16="http://schemas.microsoft.com/office/drawing/2014/main" id="{A8859E81-E71F-7507-0BAC-9DBA21C038EE}"/>
              </a:ext>
            </a:extLst>
          </p:cNvPr>
          <p:cNvSpPr/>
          <p:nvPr/>
        </p:nvSpPr>
        <p:spPr>
          <a:xfrm>
            <a:off x="1901140" y="833689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PBCH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DMRS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Rectangle 4">
            <a:extLst>
              <a:ext uri="{FF2B5EF4-FFF2-40B4-BE49-F238E27FC236}">
                <a16:creationId xmlns:a16="http://schemas.microsoft.com/office/drawing/2014/main" id="{BE6FB880-BF44-606B-A626-04519DFB6488}"/>
              </a:ext>
            </a:extLst>
          </p:cNvPr>
          <p:cNvSpPr/>
          <p:nvPr/>
        </p:nvSpPr>
        <p:spPr>
          <a:xfrm>
            <a:off x="3449190" y="833689"/>
            <a:ext cx="115367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ibar_SSB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detection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9" name="Straight Arrow Connector 68">
            <a:extLst>
              <a:ext uri="{FF2B5EF4-FFF2-40B4-BE49-F238E27FC236}">
                <a16:creationId xmlns:a16="http://schemas.microsoft.com/office/drawing/2014/main" id="{C58C6DF1-E384-0F86-FF60-81DFB1429FAA}"/>
              </a:ext>
            </a:extLst>
          </p:cNvPr>
          <p:cNvCxnSpPr>
            <a:cxnSpLocks/>
          </p:cNvCxnSpPr>
          <p:nvPr/>
        </p:nvCxnSpPr>
        <p:spPr>
          <a:xfrm flipV="1">
            <a:off x="2692043" y="1430324"/>
            <a:ext cx="746951" cy="6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4">
            <a:extLst>
              <a:ext uri="{FF2B5EF4-FFF2-40B4-BE49-F238E27FC236}">
                <a16:creationId xmlns:a16="http://schemas.microsoft.com/office/drawing/2014/main" id="{C66B137E-4121-7F97-5533-52F6F476EB1E}"/>
              </a:ext>
            </a:extLst>
          </p:cNvPr>
          <p:cNvSpPr/>
          <p:nvPr/>
        </p:nvSpPr>
        <p:spPr>
          <a:xfrm>
            <a:off x="1298165" y="282010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atan2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" name="Rectangle 4">
            <a:extLst>
              <a:ext uri="{FF2B5EF4-FFF2-40B4-BE49-F238E27FC236}">
                <a16:creationId xmlns:a16="http://schemas.microsoft.com/office/drawing/2014/main" id="{55F836D9-D3AD-5152-8312-F22BC02D2D8D}"/>
              </a:ext>
            </a:extLst>
          </p:cNvPr>
          <p:cNvSpPr/>
          <p:nvPr/>
        </p:nvSpPr>
        <p:spPr>
          <a:xfrm>
            <a:off x="2649332" y="282010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FIFO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3" name="Straight Arrow Connector 11">
            <a:extLst>
              <a:ext uri="{FF2B5EF4-FFF2-40B4-BE49-F238E27FC236}">
                <a16:creationId xmlns:a16="http://schemas.microsoft.com/office/drawing/2014/main" id="{E411FD9C-07F4-ACB5-B16D-76A378B5FD6D}"/>
              </a:ext>
            </a:extLst>
          </p:cNvPr>
          <p:cNvCxnSpPr>
            <a:cxnSpLocks/>
          </p:cNvCxnSpPr>
          <p:nvPr/>
        </p:nvCxnSpPr>
        <p:spPr>
          <a:xfrm>
            <a:off x="3441209" y="3419212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1">
            <a:extLst>
              <a:ext uri="{FF2B5EF4-FFF2-40B4-BE49-F238E27FC236}">
                <a16:creationId xmlns:a16="http://schemas.microsoft.com/office/drawing/2014/main" id="{EF353D2C-1CF7-6AAE-CB30-8A81C54E75C9}"/>
              </a:ext>
            </a:extLst>
          </p:cNvPr>
          <p:cNvCxnSpPr>
            <a:cxnSpLocks/>
          </p:cNvCxnSpPr>
          <p:nvPr/>
        </p:nvCxnSpPr>
        <p:spPr>
          <a:xfrm>
            <a:off x="1031615" y="4746659"/>
            <a:ext cx="1630421" cy="40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F6413B20-357B-C2F0-CAB6-DA1F021CCC53}"/>
              </a:ext>
            </a:extLst>
          </p:cNvPr>
          <p:cNvCxnSpPr>
            <a:cxnSpLocks/>
          </p:cNvCxnSpPr>
          <p:nvPr/>
        </p:nvCxnSpPr>
        <p:spPr>
          <a:xfrm flipV="1">
            <a:off x="1033153" y="3493994"/>
            <a:ext cx="0" cy="1247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4">
            <a:extLst>
              <a:ext uri="{FF2B5EF4-FFF2-40B4-BE49-F238E27FC236}">
                <a16:creationId xmlns:a16="http://schemas.microsoft.com/office/drawing/2014/main" id="{87CAFA09-AE1C-A4A5-2DAD-DFC3DAB1B5FF}"/>
              </a:ext>
            </a:extLst>
          </p:cNvPr>
          <p:cNvSpPr/>
          <p:nvPr/>
        </p:nvSpPr>
        <p:spPr>
          <a:xfrm>
            <a:off x="4246996" y="3062351"/>
            <a:ext cx="1157936" cy="1875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 correction factor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5" name="Rectangle 4">
            <a:extLst>
              <a:ext uri="{FF2B5EF4-FFF2-40B4-BE49-F238E27FC236}">
                <a16:creationId xmlns:a16="http://schemas.microsoft.com/office/drawing/2014/main" id="{9281F0E6-B282-2552-65B1-3F233DEA9FEF}"/>
              </a:ext>
            </a:extLst>
          </p:cNvPr>
          <p:cNvSpPr/>
          <p:nvPr/>
        </p:nvSpPr>
        <p:spPr>
          <a:xfrm>
            <a:off x="5969708" y="2747712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Rectangle 4">
            <a:extLst>
              <a:ext uri="{FF2B5EF4-FFF2-40B4-BE49-F238E27FC236}">
                <a16:creationId xmlns:a16="http://schemas.microsoft.com/office/drawing/2014/main" id="{9A4B39D7-32EA-56FC-8994-0A5199C56A1E}"/>
              </a:ext>
            </a:extLst>
          </p:cNvPr>
          <p:cNvSpPr/>
          <p:nvPr/>
        </p:nvSpPr>
        <p:spPr>
          <a:xfrm>
            <a:off x="7326964" y="2747712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FIFO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7" name="Straight Arrow Connector 11">
            <a:extLst>
              <a:ext uri="{FF2B5EF4-FFF2-40B4-BE49-F238E27FC236}">
                <a16:creationId xmlns:a16="http://schemas.microsoft.com/office/drawing/2014/main" id="{0DA33DBC-7212-7B54-4084-A226D30EDE20}"/>
              </a:ext>
            </a:extLst>
          </p:cNvPr>
          <p:cNvCxnSpPr>
            <a:cxnSpLocks/>
          </p:cNvCxnSpPr>
          <p:nvPr/>
        </p:nvCxnSpPr>
        <p:spPr>
          <a:xfrm>
            <a:off x="5404932" y="3342288"/>
            <a:ext cx="5564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4">
            <a:extLst>
              <a:ext uri="{FF2B5EF4-FFF2-40B4-BE49-F238E27FC236}">
                <a16:creationId xmlns:a16="http://schemas.microsoft.com/office/drawing/2014/main" id="{8B146DF7-579A-C15B-6320-4214CF9569B0}"/>
              </a:ext>
            </a:extLst>
          </p:cNvPr>
          <p:cNvSpPr/>
          <p:nvPr/>
        </p:nvSpPr>
        <p:spPr>
          <a:xfrm>
            <a:off x="7314786" y="4203885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FIFO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0" name="Straight Arrow Connector 11">
            <a:extLst>
              <a:ext uri="{FF2B5EF4-FFF2-40B4-BE49-F238E27FC236}">
                <a16:creationId xmlns:a16="http://schemas.microsoft.com/office/drawing/2014/main" id="{C8DCFF25-5D9A-DCF4-AF56-4F09601759E0}"/>
              </a:ext>
            </a:extLst>
          </p:cNvPr>
          <p:cNvCxnSpPr>
            <a:cxnSpLocks/>
          </p:cNvCxnSpPr>
          <p:nvPr/>
        </p:nvCxnSpPr>
        <p:spPr>
          <a:xfrm>
            <a:off x="5404932" y="4750714"/>
            <a:ext cx="19098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4">
            <a:extLst>
              <a:ext uri="{FF2B5EF4-FFF2-40B4-BE49-F238E27FC236}">
                <a16:creationId xmlns:a16="http://schemas.microsoft.com/office/drawing/2014/main" id="{1676DE89-2D02-D84D-DC6F-094A112C9CCD}"/>
              </a:ext>
            </a:extLst>
          </p:cNvPr>
          <p:cNvSpPr/>
          <p:nvPr/>
        </p:nvSpPr>
        <p:spPr>
          <a:xfrm>
            <a:off x="8684732" y="2747712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 interp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6" name="Rectangle 4">
            <a:extLst>
              <a:ext uri="{FF2B5EF4-FFF2-40B4-BE49-F238E27FC236}">
                <a16:creationId xmlns:a16="http://schemas.microsoft.com/office/drawing/2014/main" id="{CA8A5238-8670-F12B-2FBB-AEBE60115752}"/>
              </a:ext>
            </a:extLst>
          </p:cNvPr>
          <p:cNvSpPr/>
          <p:nvPr/>
        </p:nvSpPr>
        <p:spPr>
          <a:xfrm>
            <a:off x="10017120" y="3062351"/>
            <a:ext cx="1157936" cy="1875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complex mult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8" name="Straight Arrow Connector 11">
            <a:extLst>
              <a:ext uri="{FF2B5EF4-FFF2-40B4-BE49-F238E27FC236}">
                <a16:creationId xmlns:a16="http://schemas.microsoft.com/office/drawing/2014/main" id="{EFF50085-9838-631E-A975-A211C406C47E}"/>
              </a:ext>
            </a:extLst>
          </p:cNvPr>
          <p:cNvCxnSpPr>
            <a:cxnSpLocks/>
          </p:cNvCxnSpPr>
          <p:nvPr/>
        </p:nvCxnSpPr>
        <p:spPr>
          <a:xfrm>
            <a:off x="6762188" y="3350780"/>
            <a:ext cx="5564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1">
            <a:extLst>
              <a:ext uri="{FF2B5EF4-FFF2-40B4-BE49-F238E27FC236}">
                <a16:creationId xmlns:a16="http://schemas.microsoft.com/office/drawing/2014/main" id="{FC2270EA-3B12-7A68-C973-548003C12E2F}"/>
              </a:ext>
            </a:extLst>
          </p:cNvPr>
          <p:cNvCxnSpPr>
            <a:cxnSpLocks/>
          </p:cNvCxnSpPr>
          <p:nvPr/>
        </p:nvCxnSpPr>
        <p:spPr>
          <a:xfrm>
            <a:off x="8119444" y="3350780"/>
            <a:ext cx="5564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1">
            <a:extLst>
              <a:ext uri="{FF2B5EF4-FFF2-40B4-BE49-F238E27FC236}">
                <a16:creationId xmlns:a16="http://schemas.microsoft.com/office/drawing/2014/main" id="{12CA158D-9972-3F43-BFB6-BE35980CC4CE}"/>
              </a:ext>
            </a:extLst>
          </p:cNvPr>
          <p:cNvCxnSpPr>
            <a:cxnSpLocks/>
          </p:cNvCxnSpPr>
          <p:nvPr/>
        </p:nvCxnSpPr>
        <p:spPr>
          <a:xfrm>
            <a:off x="9477212" y="3350780"/>
            <a:ext cx="5399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1">
            <a:extLst>
              <a:ext uri="{FF2B5EF4-FFF2-40B4-BE49-F238E27FC236}">
                <a16:creationId xmlns:a16="http://schemas.microsoft.com/office/drawing/2014/main" id="{46FF4E7D-F4BB-759E-3B2A-3FF7A4C31289}"/>
              </a:ext>
            </a:extLst>
          </p:cNvPr>
          <p:cNvCxnSpPr>
            <a:cxnSpLocks/>
          </p:cNvCxnSpPr>
          <p:nvPr/>
        </p:nvCxnSpPr>
        <p:spPr>
          <a:xfrm flipV="1">
            <a:off x="8107266" y="4746659"/>
            <a:ext cx="1909854" cy="40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1">
            <a:extLst>
              <a:ext uri="{FF2B5EF4-FFF2-40B4-BE49-F238E27FC236}">
                <a16:creationId xmlns:a16="http://schemas.microsoft.com/office/drawing/2014/main" id="{4E2A503E-0E37-F326-EA40-9ECE8F7719B5}"/>
              </a:ext>
            </a:extLst>
          </p:cNvPr>
          <p:cNvCxnSpPr>
            <a:cxnSpLocks/>
          </p:cNvCxnSpPr>
          <p:nvPr/>
        </p:nvCxnSpPr>
        <p:spPr>
          <a:xfrm>
            <a:off x="2092851" y="3446554"/>
            <a:ext cx="5564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1">
            <a:extLst>
              <a:ext uri="{FF2B5EF4-FFF2-40B4-BE49-F238E27FC236}">
                <a16:creationId xmlns:a16="http://schemas.microsoft.com/office/drawing/2014/main" id="{AEDE803C-5B90-039A-52AE-B2E9D40F6F4D}"/>
              </a:ext>
            </a:extLst>
          </p:cNvPr>
          <p:cNvCxnSpPr>
            <a:cxnSpLocks/>
          </p:cNvCxnSpPr>
          <p:nvPr/>
        </p:nvCxnSpPr>
        <p:spPr>
          <a:xfrm>
            <a:off x="4393323" y="2043782"/>
            <a:ext cx="0" cy="101856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70">
            <a:extLst>
              <a:ext uri="{FF2B5EF4-FFF2-40B4-BE49-F238E27FC236}">
                <a16:creationId xmlns:a16="http://schemas.microsoft.com/office/drawing/2014/main" id="{2FD799CD-7A46-8283-4C5C-4596F8E9382D}"/>
              </a:ext>
            </a:extLst>
          </p:cNvPr>
          <p:cNvSpPr txBox="1"/>
          <p:nvPr/>
        </p:nvSpPr>
        <p:spPr>
          <a:xfrm>
            <a:off x="3449190" y="2083954"/>
            <a:ext cx="939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PBCH DMRS</a:t>
            </a:r>
            <a:endParaRPr lang="en-GB" sz="1200" dirty="0"/>
          </a:p>
        </p:txBody>
      </p:sp>
      <p:sp>
        <p:nvSpPr>
          <p:cNvPr id="166" name="Rectangle 4">
            <a:extLst>
              <a:ext uri="{FF2B5EF4-FFF2-40B4-BE49-F238E27FC236}">
                <a16:creationId xmlns:a16="http://schemas.microsoft.com/office/drawing/2014/main" id="{9AB0F2A2-AE51-2928-ACAF-490FB1624DE9}"/>
              </a:ext>
            </a:extLst>
          </p:cNvPr>
          <p:cNvSpPr/>
          <p:nvPr/>
        </p:nvSpPr>
        <p:spPr>
          <a:xfrm>
            <a:off x="4921716" y="833689"/>
            <a:ext cx="115367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</a:t>
            </a:r>
            <a:b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DMRS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7" name="Straight Arrow Connector 11">
            <a:extLst>
              <a:ext uri="{FF2B5EF4-FFF2-40B4-BE49-F238E27FC236}">
                <a16:creationId xmlns:a16="http://schemas.microsoft.com/office/drawing/2014/main" id="{1DA89124-5DB5-5380-C8D6-9020B0E704D5}"/>
              </a:ext>
            </a:extLst>
          </p:cNvPr>
          <p:cNvCxnSpPr>
            <a:cxnSpLocks/>
          </p:cNvCxnSpPr>
          <p:nvPr/>
        </p:nvCxnSpPr>
        <p:spPr>
          <a:xfrm>
            <a:off x="5285952" y="2039826"/>
            <a:ext cx="0" cy="101856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1">
            <a:extLst>
              <a:ext uri="{FF2B5EF4-FFF2-40B4-BE49-F238E27FC236}">
                <a16:creationId xmlns:a16="http://schemas.microsoft.com/office/drawing/2014/main" id="{416F4DB4-7A59-2F78-DE91-D41D440DB287}"/>
              </a:ext>
            </a:extLst>
          </p:cNvPr>
          <p:cNvCxnSpPr>
            <a:cxnSpLocks/>
          </p:cNvCxnSpPr>
          <p:nvPr/>
        </p:nvCxnSpPr>
        <p:spPr>
          <a:xfrm>
            <a:off x="589808" y="1430324"/>
            <a:ext cx="131133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70">
            <a:extLst>
              <a:ext uri="{FF2B5EF4-FFF2-40B4-BE49-F238E27FC236}">
                <a16:creationId xmlns:a16="http://schemas.microsoft.com/office/drawing/2014/main" id="{BB49CE86-EF5D-B4D3-96A1-83D9FA23D9A4}"/>
              </a:ext>
            </a:extLst>
          </p:cNvPr>
          <p:cNvSpPr txBox="1"/>
          <p:nvPr/>
        </p:nvSpPr>
        <p:spPr>
          <a:xfrm>
            <a:off x="986390" y="117097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N_id</a:t>
            </a:r>
            <a:endParaRPr lang="en-GB" sz="1200" dirty="0"/>
          </a:p>
        </p:txBody>
      </p:sp>
      <p:cxnSp>
        <p:nvCxnSpPr>
          <p:cNvPr id="186" name="Straight Arrow Connector 11">
            <a:extLst>
              <a:ext uri="{FF2B5EF4-FFF2-40B4-BE49-F238E27FC236}">
                <a16:creationId xmlns:a16="http://schemas.microsoft.com/office/drawing/2014/main" id="{B649407F-46F4-6977-58AB-4536E3DE9229}"/>
              </a:ext>
            </a:extLst>
          </p:cNvPr>
          <p:cNvCxnSpPr>
            <a:cxnSpLocks/>
          </p:cNvCxnSpPr>
          <p:nvPr/>
        </p:nvCxnSpPr>
        <p:spPr>
          <a:xfrm>
            <a:off x="11175056" y="3953849"/>
            <a:ext cx="5564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70">
            <a:extLst>
              <a:ext uri="{FF2B5EF4-FFF2-40B4-BE49-F238E27FC236}">
                <a16:creationId xmlns:a16="http://schemas.microsoft.com/office/drawing/2014/main" id="{5BB3C602-24A0-6DB3-1A7F-5525E65E0F5E}"/>
              </a:ext>
            </a:extLst>
          </p:cNvPr>
          <p:cNvSpPr txBox="1"/>
          <p:nvPr/>
        </p:nvSpPr>
        <p:spPr>
          <a:xfrm>
            <a:off x="11175056" y="367662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201" name="Straight Arrow Connector 11">
            <a:extLst>
              <a:ext uri="{FF2B5EF4-FFF2-40B4-BE49-F238E27FC236}">
                <a16:creationId xmlns:a16="http://schemas.microsoft.com/office/drawing/2014/main" id="{3607A4D6-FEB5-EE94-D569-68978598B9F7}"/>
              </a:ext>
            </a:extLst>
          </p:cNvPr>
          <p:cNvCxnSpPr>
            <a:cxnSpLocks/>
          </p:cNvCxnSpPr>
          <p:nvPr/>
        </p:nvCxnSpPr>
        <p:spPr>
          <a:xfrm flipV="1">
            <a:off x="3461082" y="4742213"/>
            <a:ext cx="782367" cy="16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1">
            <a:extLst>
              <a:ext uri="{FF2B5EF4-FFF2-40B4-BE49-F238E27FC236}">
                <a16:creationId xmlns:a16="http://schemas.microsoft.com/office/drawing/2014/main" id="{510B9844-C5A8-77AC-EA34-3AF4CA7620CF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0319188" y="5735767"/>
            <a:ext cx="1412349" cy="2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4">
            <a:extLst>
              <a:ext uri="{FF2B5EF4-FFF2-40B4-BE49-F238E27FC236}">
                <a16:creationId xmlns:a16="http://schemas.microsoft.com/office/drawing/2014/main" id="{45ABD05F-1F02-43F0-D451-C3303FF46162}"/>
              </a:ext>
            </a:extLst>
          </p:cNvPr>
          <p:cNvSpPr/>
          <p:nvPr/>
        </p:nvSpPr>
        <p:spPr>
          <a:xfrm>
            <a:off x="9526708" y="5132930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delay line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70">
            <a:extLst>
              <a:ext uri="{FF2B5EF4-FFF2-40B4-BE49-F238E27FC236}">
                <a16:creationId xmlns:a16="http://schemas.microsoft.com/office/drawing/2014/main" id="{87AECAF0-C005-56E0-A99E-A688F27D4EAD}"/>
              </a:ext>
            </a:extLst>
          </p:cNvPr>
          <p:cNvSpPr txBox="1"/>
          <p:nvPr/>
        </p:nvSpPr>
        <p:spPr>
          <a:xfrm>
            <a:off x="10455865" y="5458768"/>
            <a:ext cx="986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symbol_type</a:t>
            </a:r>
            <a:endParaRPr lang="en-GB" sz="1200" dirty="0"/>
          </a:p>
        </p:txBody>
      </p:sp>
      <p:sp>
        <p:nvSpPr>
          <p:cNvPr id="9" name="TextBox 70">
            <a:extLst>
              <a:ext uri="{FF2B5EF4-FFF2-40B4-BE49-F238E27FC236}">
                <a16:creationId xmlns:a16="http://schemas.microsoft.com/office/drawing/2014/main" id="{24F96B1A-4F7C-8701-044C-C7C4196406C8}"/>
              </a:ext>
            </a:extLst>
          </p:cNvPr>
          <p:cNvSpPr txBox="1"/>
          <p:nvPr/>
        </p:nvSpPr>
        <p:spPr>
          <a:xfrm>
            <a:off x="986390" y="6140579"/>
            <a:ext cx="1972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 with symbol type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10" name="TextBox 70">
            <a:extLst>
              <a:ext uri="{FF2B5EF4-FFF2-40B4-BE49-F238E27FC236}">
                <a16:creationId xmlns:a16="http://schemas.microsoft.com/office/drawing/2014/main" id="{10C41FF8-852C-DDD4-D722-807E1D5FD070}"/>
              </a:ext>
            </a:extLst>
          </p:cNvPr>
          <p:cNvSpPr txBox="1"/>
          <p:nvPr/>
        </p:nvSpPr>
        <p:spPr>
          <a:xfrm>
            <a:off x="8659864" y="4490048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5B9772F-9C2A-EE4C-2BF7-E445B878C165}"/>
              </a:ext>
            </a:extLst>
          </p:cNvPr>
          <p:cNvCxnSpPr>
            <a:cxnSpLocks/>
          </p:cNvCxnSpPr>
          <p:nvPr/>
        </p:nvCxnSpPr>
        <p:spPr>
          <a:xfrm flipH="1" flipV="1">
            <a:off x="8387585" y="4748686"/>
            <a:ext cx="15828" cy="9870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1">
            <a:extLst>
              <a:ext uri="{FF2B5EF4-FFF2-40B4-BE49-F238E27FC236}">
                <a16:creationId xmlns:a16="http://schemas.microsoft.com/office/drawing/2014/main" id="{0D83ED96-A7E5-6ABF-28C1-DA12FEED3779}"/>
              </a:ext>
            </a:extLst>
          </p:cNvPr>
          <p:cNvCxnSpPr>
            <a:cxnSpLocks/>
          </p:cNvCxnSpPr>
          <p:nvPr/>
        </p:nvCxnSpPr>
        <p:spPr>
          <a:xfrm>
            <a:off x="8397684" y="5735768"/>
            <a:ext cx="11305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70">
            <a:extLst>
              <a:ext uri="{FF2B5EF4-FFF2-40B4-BE49-F238E27FC236}">
                <a16:creationId xmlns:a16="http://schemas.microsoft.com/office/drawing/2014/main" id="{1B7B9010-5E10-50D6-4D34-F1E39EF3A356}"/>
              </a:ext>
            </a:extLst>
          </p:cNvPr>
          <p:cNvSpPr txBox="1"/>
          <p:nvPr/>
        </p:nvSpPr>
        <p:spPr>
          <a:xfrm>
            <a:off x="8463838" y="5458768"/>
            <a:ext cx="986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symbol_type</a:t>
            </a:r>
            <a:endParaRPr lang="en-GB" sz="1200" dirty="0"/>
          </a:p>
        </p:txBody>
      </p:sp>
      <p:sp>
        <p:nvSpPr>
          <p:cNvPr id="19" name="TextBox 70">
            <a:extLst>
              <a:ext uri="{FF2B5EF4-FFF2-40B4-BE49-F238E27FC236}">
                <a16:creationId xmlns:a16="http://schemas.microsoft.com/office/drawing/2014/main" id="{CE6747EE-1052-849D-EBD2-E8DC44ED0831}"/>
              </a:ext>
            </a:extLst>
          </p:cNvPr>
          <p:cNvSpPr txBox="1"/>
          <p:nvPr/>
        </p:nvSpPr>
        <p:spPr>
          <a:xfrm>
            <a:off x="5944840" y="4490048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21" name="TextBox 70">
            <a:extLst>
              <a:ext uri="{FF2B5EF4-FFF2-40B4-BE49-F238E27FC236}">
                <a16:creationId xmlns:a16="http://schemas.microsoft.com/office/drawing/2014/main" id="{9D707650-1880-EB44-F60F-3B02D242CE9E}"/>
              </a:ext>
            </a:extLst>
          </p:cNvPr>
          <p:cNvSpPr txBox="1"/>
          <p:nvPr/>
        </p:nvSpPr>
        <p:spPr>
          <a:xfrm>
            <a:off x="140229" y="3203788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6" name="Straight Arrow Connector 68">
            <a:extLst>
              <a:ext uri="{FF2B5EF4-FFF2-40B4-BE49-F238E27FC236}">
                <a16:creationId xmlns:a16="http://schemas.microsoft.com/office/drawing/2014/main" id="{190188DE-3699-7FC9-4F04-29860DF0145C}"/>
              </a:ext>
            </a:extLst>
          </p:cNvPr>
          <p:cNvCxnSpPr>
            <a:cxnSpLocks/>
          </p:cNvCxnSpPr>
          <p:nvPr/>
        </p:nvCxnSpPr>
        <p:spPr>
          <a:xfrm>
            <a:off x="3131958" y="1825659"/>
            <a:ext cx="3172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30">
            <a:extLst>
              <a:ext uri="{FF2B5EF4-FFF2-40B4-BE49-F238E27FC236}">
                <a16:creationId xmlns:a16="http://schemas.microsoft.com/office/drawing/2014/main" id="{ED2B6C96-2255-D04F-153C-F737E3D0B08C}"/>
              </a:ext>
            </a:extLst>
          </p:cNvPr>
          <p:cNvCxnSpPr>
            <a:cxnSpLocks/>
          </p:cNvCxnSpPr>
          <p:nvPr/>
        </p:nvCxnSpPr>
        <p:spPr>
          <a:xfrm flipV="1">
            <a:off x="3131958" y="1823274"/>
            <a:ext cx="0" cy="642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30">
            <a:extLst>
              <a:ext uri="{FF2B5EF4-FFF2-40B4-BE49-F238E27FC236}">
                <a16:creationId xmlns:a16="http://schemas.microsoft.com/office/drawing/2014/main" id="{1B6EFDD8-7435-6084-B4B5-446F572B5263}"/>
              </a:ext>
            </a:extLst>
          </p:cNvPr>
          <p:cNvCxnSpPr>
            <a:cxnSpLocks/>
          </p:cNvCxnSpPr>
          <p:nvPr/>
        </p:nvCxnSpPr>
        <p:spPr>
          <a:xfrm flipH="1">
            <a:off x="1033153" y="2466109"/>
            <a:ext cx="20988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30">
            <a:extLst>
              <a:ext uri="{FF2B5EF4-FFF2-40B4-BE49-F238E27FC236}">
                <a16:creationId xmlns:a16="http://schemas.microsoft.com/office/drawing/2014/main" id="{09BCA29E-9B93-D98F-1470-15E842F9A0DD}"/>
              </a:ext>
            </a:extLst>
          </p:cNvPr>
          <p:cNvCxnSpPr>
            <a:cxnSpLocks/>
          </p:cNvCxnSpPr>
          <p:nvPr/>
        </p:nvCxnSpPr>
        <p:spPr>
          <a:xfrm flipV="1">
            <a:off x="1033153" y="2466109"/>
            <a:ext cx="0" cy="10278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70">
            <a:extLst>
              <a:ext uri="{FF2B5EF4-FFF2-40B4-BE49-F238E27FC236}">
                <a16:creationId xmlns:a16="http://schemas.microsoft.com/office/drawing/2014/main" id="{34CAB018-AA64-7F14-C3DB-AAD0CDC90EE4}"/>
              </a:ext>
            </a:extLst>
          </p:cNvPr>
          <p:cNvSpPr txBox="1"/>
          <p:nvPr/>
        </p:nvSpPr>
        <p:spPr>
          <a:xfrm>
            <a:off x="6175676" y="474101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  <a:endParaRPr lang="en-GB" sz="1200" dirty="0"/>
          </a:p>
        </p:txBody>
      </p:sp>
      <p:sp>
        <p:nvSpPr>
          <p:cNvPr id="28" name="TextBox 70">
            <a:extLst>
              <a:ext uri="{FF2B5EF4-FFF2-40B4-BE49-F238E27FC236}">
                <a16:creationId xmlns:a16="http://schemas.microsoft.com/office/drawing/2014/main" id="{23064AB1-57E4-029A-74BC-F5B3BACF3C71}"/>
              </a:ext>
            </a:extLst>
          </p:cNvPr>
          <p:cNvSpPr txBox="1"/>
          <p:nvPr/>
        </p:nvSpPr>
        <p:spPr>
          <a:xfrm>
            <a:off x="346654" y="341921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23</cp:revision>
  <dcterms:created xsi:type="dcterms:W3CDTF">2023-02-09T13:27:47Z</dcterms:created>
  <dcterms:modified xsi:type="dcterms:W3CDTF">2023-03-03T09:29:19Z</dcterms:modified>
</cp:coreProperties>
</file>