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0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3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C4150-7C03-D41F-BE44-3E201D16D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B1A3D-5844-7437-579C-FD3C6AA8D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859A8-9086-F349-F8DD-569598D04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BD082-7B34-90B2-70A8-12948626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5635A-26D8-B1B9-ED9D-2DBDD64F0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513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51441-386B-139A-6068-50CE9AE5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6A6D2A-D17B-7129-096D-B36BFA75A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2544-5F58-20D7-9D14-B4752068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C310E-C87D-DB23-00A7-FD920941B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75E05-8DCC-BF95-ECC8-0787A93F3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63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EC7448-3C9E-A790-4904-496C4EBADF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DA76-109F-9907-FAAB-4E30C9DBA5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40ED-1FC9-CF02-2E75-A5560DF6A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432F5-679B-A7C4-64EA-17556E7E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347B0-3569-1381-47D1-2D5BCA453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485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5898-E701-B64D-83EE-356DB5EC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02F21-3136-5FE4-C5C0-8D0E4539E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B28A95-24CC-7CCE-956F-742AE064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B5259-CF7D-54A3-87D0-F849D7B5E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03685-DF0F-FAAC-2E60-6EFA6D0CE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5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AAEF-E0B7-C2A2-B386-54A95AB4D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9C34-27AE-3DA7-2C37-885D39021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83A64-1CBD-A1D2-ACA9-F21E1BA64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0BFF2-0004-3898-3D56-EEB9F61D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C1D8D-BCEB-CBA1-CC99-850D8249B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0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FBC8-0D97-434B-1E59-4E346AB6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AE4D-01CE-0C7B-E16C-797FB5C912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8F9BBC-3F16-E775-EF3F-A18B3E762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A19424-7C24-B402-859E-86B53F11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F0075-9CA3-486E-1E66-D5813B001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BC8D8-9394-73BC-6B94-079D614E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127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6613-6232-79D2-BF64-2972B5AA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EDB2C5-00C2-65B2-886E-B599E4DEF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849D-02AE-FD6A-3849-8057CAEE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65B61-CEB3-B649-4424-97A40140C9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12F239-7883-2B52-BDFA-8C9AA309A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1042B-8459-E278-4F68-C701AB7D2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A7EC49-24EB-15CE-D746-D5808E4F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1F604-DF23-28C9-5D80-85C159C1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8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9A37-C585-0318-483B-F46F5329F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5B4F6-4AA0-685D-3A4A-49086559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D74D1-C8E0-C172-B00B-4B533188F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BBE66-F5E1-8074-A7BC-E58C6129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0CE9E-B90D-C8B8-D824-545B3525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ABD88-F4FD-9A0B-8710-D83C4B36B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E041F-0409-F741-9FB2-AD3B1282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71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61DC6-ED40-FFDE-A341-40C35849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02DF5-B1D6-334B-A3F0-2F559AB92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3AAB1D-20FB-2B15-57DF-F173E3581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A1AEB-D55F-68BC-C942-6286B2ED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A67DC-E231-ADE8-2F87-7AE4B7EAD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8E7B-A336-361E-AD89-431CB088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5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3FF3F-36F2-5CEF-CF5B-7CE15D59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DBFC69-173E-38CD-63DE-82601C6B4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4376A-F917-5FC5-068A-3325BB282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821DB-1732-CB2D-4603-B0E963507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EDC5B-1545-F453-E4A9-2D3066AB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21A6E-5A0B-DB84-2296-7CAD948E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41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0099AD-32A0-31F2-9181-F5C491ED9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58876-729C-5EFC-4B0D-BA25DFD01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DC276-EBA3-C7B2-56D2-E38518B9A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7E4D3-4269-40FF-ADD2-F433546F1734}" type="datetimeFigureOut">
              <a:rPr lang="en-GB" smtClean="0"/>
              <a:t>03/03/2023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0BC89-F1E7-7C92-7C88-8D22F2737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C6F6C-C143-FE12-348E-E060A211C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1B810-A44B-42D8-B2B0-10522A071A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03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DDC8154-D923-8985-60AB-F43A35820802}"/>
              </a:ext>
            </a:extLst>
          </p:cNvPr>
          <p:cNvSpPr/>
          <p:nvPr/>
        </p:nvSpPr>
        <p:spPr>
          <a:xfrm>
            <a:off x="3654070" y="1464645"/>
            <a:ext cx="5764364" cy="16014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94C6E9B-63D2-C2CF-9EE9-4B3F8856B5F1}"/>
              </a:ext>
            </a:extLst>
          </p:cNvPr>
          <p:cNvSpPr/>
          <p:nvPr/>
        </p:nvSpPr>
        <p:spPr>
          <a:xfrm>
            <a:off x="10352088" y="247429"/>
            <a:ext cx="1527201" cy="340545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1B3A59-4DE9-7843-C858-673E876C9E12}"/>
              </a:ext>
            </a:extLst>
          </p:cNvPr>
          <p:cNvSpPr/>
          <p:nvPr/>
        </p:nvSpPr>
        <p:spPr>
          <a:xfrm>
            <a:off x="5367442" y="1785313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PSS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correlator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EC3D66-5796-EFDE-B786-A98D10B7560E}"/>
              </a:ext>
            </a:extLst>
          </p:cNvPr>
          <p:cNvSpPr/>
          <p:nvPr/>
        </p:nvSpPr>
        <p:spPr>
          <a:xfrm>
            <a:off x="2189227" y="178927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multiplier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DB6C57-05A1-6F54-78AE-2E1B95400261}"/>
              </a:ext>
            </a:extLst>
          </p:cNvPr>
          <p:cNvSpPr/>
          <p:nvPr/>
        </p:nvSpPr>
        <p:spPr>
          <a:xfrm>
            <a:off x="3782482" y="178927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F22042-0535-73C1-04F3-3DD7EAE0D4D9}"/>
              </a:ext>
            </a:extLst>
          </p:cNvPr>
          <p:cNvSpPr/>
          <p:nvPr/>
        </p:nvSpPr>
        <p:spPr>
          <a:xfrm>
            <a:off x="6953553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Peak 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6700E2-B135-93DD-7A15-82DC60FB5448}"/>
              </a:ext>
            </a:extLst>
          </p:cNvPr>
          <p:cNvSpPr/>
          <p:nvPr/>
        </p:nvSpPr>
        <p:spPr>
          <a:xfrm>
            <a:off x="6757070" y="3537124"/>
            <a:ext cx="98896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SSS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detector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90B64-E265-554A-2596-5D4C8F7D56F4}"/>
              </a:ext>
            </a:extLst>
          </p:cNvPr>
          <p:cNvSpPr/>
          <p:nvPr/>
        </p:nvSpPr>
        <p:spPr>
          <a:xfrm>
            <a:off x="6601636" y="5280030"/>
            <a:ext cx="1151541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 estimator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F178B9-527B-C6CF-AAB7-9A5DCC75C7AD}"/>
              </a:ext>
            </a:extLst>
          </p:cNvPr>
          <p:cNvSpPr/>
          <p:nvPr/>
        </p:nvSpPr>
        <p:spPr>
          <a:xfrm>
            <a:off x="8544857" y="5280029"/>
            <a:ext cx="84623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demap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C5C2EA-32D7-A13F-21CE-39F07BE71BE0}"/>
              </a:ext>
            </a:extLst>
          </p:cNvPr>
          <p:cNvCxnSpPr>
            <a:cxnSpLocks/>
          </p:cNvCxnSpPr>
          <p:nvPr/>
        </p:nvCxnSpPr>
        <p:spPr>
          <a:xfrm>
            <a:off x="2981104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482872-AB5F-D3C3-D9B4-3BBA0D9C12CA}"/>
              </a:ext>
            </a:extLst>
          </p:cNvPr>
          <p:cNvSpPr txBox="1"/>
          <p:nvPr/>
        </p:nvSpPr>
        <p:spPr>
          <a:xfrm>
            <a:off x="2913167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27542C-5A5A-4196-CA77-1B67E23D5F83}"/>
              </a:ext>
            </a:extLst>
          </p:cNvPr>
          <p:cNvCxnSpPr>
            <a:cxnSpLocks/>
          </p:cNvCxnSpPr>
          <p:nvPr/>
        </p:nvCxnSpPr>
        <p:spPr>
          <a:xfrm>
            <a:off x="4574962" y="2388383"/>
            <a:ext cx="8007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164EFDC-EC14-544F-A69E-2D0FE9DC83CA}"/>
              </a:ext>
            </a:extLst>
          </p:cNvPr>
          <p:cNvSpPr txBox="1"/>
          <p:nvPr/>
        </p:nvSpPr>
        <p:spPr>
          <a:xfrm>
            <a:off x="4548250" y="2111383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4268B2-FC79-FCDC-952B-7AA0BA07AA77}"/>
              </a:ext>
            </a:extLst>
          </p:cNvPr>
          <p:cNvCxnSpPr>
            <a:cxnSpLocks/>
          </p:cNvCxnSpPr>
          <p:nvPr/>
        </p:nvCxnSpPr>
        <p:spPr>
          <a:xfrm>
            <a:off x="6159922" y="2615995"/>
            <a:ext cx="800775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2A7AAB-B5DD-97FC-8799-DF16D51A1CAF}"/>
              </a:ext>
            </a:extLst>
          </p:cNvPr>
          <p:cNvSpPr txBox="1"/>
          <p:nvPr/>
        </p:nvSpPr>
        <p:spPr>
          <a:xfrm>
            <a:off x="6111158" y="2359640"/>
            <a:ext cx="8713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Corr.</a:t>
            </a:r>
            <a:endParaRPr lang="en-GB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70BC6C-70FE-6F08-CB64-936A53C53D8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906908" y="4140192"/>
            <a:ext cx="85016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B7E1334-1821-0C6E-EF23-2806A518CC63}"/>
              </a:ext>
            </a:extLst>
          </p:cNvPr>
          <p:cNvCxnSpPr>
            <a:cxnSpLocks/>
          </p:cNvCxnSpPr>
          <p:nvPr/>
        </p:nvCxnSpPr>
        <p:spPr>
          <a:xfrm>
            <a:off x="3079134" y="2399273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B8B11F7-B59E-5994-BA7B-92671FE75A63}"/>
              </a:ext>
            </a:extLst>
          </p:cNvPr>
          <p:cNvCxnSpPr>
            <a:cxnSpLocks/>
          </p:cNvCxnSpPr>
          <p:nvPr/>
        </p:nvCxnSpPr>
        <p:spPr>
          <a:xfrm>
            <a:off x="7513646" y="3072947"/>
            <a:ext cx="0" cy="46417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625C45F-5641-9D17-4930-452132AF4EA0}"/>
              </a:ext>
            </a:extLst>
          </p:cNvPr>
          <p:cNvSpPr txBox="1"/>
          <p:nvPr/>
        </p:nvSpPr>
        <p:spPr>
          <a:xfrm>
            <a:off x="7479250" y="3113617"/>
            <a:ext cx="631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N_id_2</a:t>
            </a:r>
            <a:endParaRPr lang="en-GB" sz="1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97396-BCCD-8E8E-0471-CAB647BF4B42}"/>
              </a:ext>
            </a:extLst>
          </p:cNvPr>
          <p:cNvSpPr txBox="1"/>
          <p:nvPr/>
        </p:nvSpPr>
        <p:spPr>
          <a:xfrm>
            <a:off x="4501671" y="238638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1.92 MSPS</a:t>
            </a:r>
            <a:endParaRPr lang="en-GB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E83FCBA-A8B9-B485-A381-74C34E0762E1}"/>
              </a:ext>
            </a:extLst>
          </p:cNvPr>
          <p:cNvSpPr/>
          <p:nvPr/>
        </p:nvSpPr>
        <p:spPr>
          <a:xfrm>
            <a:off x="5121571" y="3537124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FFT</a:t>
            </a:r>
            <a:b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demodulator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6BFB827-CF3A-E473-B90B-A6E3DCDCB471}"/>
              </a:ext>
            </a:extLst>
          </p:cNvPr>
          <p:cNvCxnSpPr>
            <a:cxnSpLocks/>
            <a:stCxn id="22" idx="3"/>
            <a:endCxn id="35" idx="1"/>
          </p:cNvCxnSpPr>
          <p:nvPr/>
        </p:nvCxnSpPr>
        <p:spPr>
          <a:xfrm flipV="1">
            <a:off x="4062185" y="4140193"/>
            <a:ext cx="1059386" cy="6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442F735-9851-5771-432C-3796499170FE}"/>
              </a:ext>
            </a:extLst>
          </p:cNvPr>
          <p:cNvCxnSpPr>
            <a:cxnSpLocks/>
          </p:cNvCxnSpPr>
          <p:nvPr/>
        </p:nvCxnSpPr>
        <p:spPr>
          <a:xfrm>
            <a:off x="7251551" y="4743260"/>
            <a:ext cx="0" cy="537761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D06686F-8CC8-7FA1-8DC0-C318671CE020}"/>
              </a:ext>
            </a:extLst>
          </p:cNvPr>
          <p:cNvSpPr txBox="1"/>
          <p:nvPr/>
        </p:nvSpPr>
        <p:spPr>
          <a:xfrm>
            <a:off x="7248616" y="4868675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N_id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53A8B6-970C-F2EE-0F20-6724A0B871E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02089" y="5883097"/>
            <a:ext cx="199547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2DBB46-CB2A-AFCD-A301-0AAF3C924E0F}"/>
              </a:ext>
            </a:extLst>
          </p:cNvPr>
          <p:cNvCxnSpPr>
            <a:cxnSpLocks/>
          </p:cNvCxnSpPr>
          <p:nvPr/>
        </p:nvCxnSpPr>
        <p:spPr>
          <a:xfrm>
            <a:off x="6402089" y="4130689"/>
            <a:ext cx="0" cy="17524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1DB479-7DFA-EF82-BC88-2369A35EA94B}"/>
              </a:ext>
            </a:extLst>
          </p:cNvPr>
          <p:cNvCxnSpPr>
            <a:cxnSpLocks/>
          </p:cNvCxnSpPr>
          <p:nvPr/>
        </p:nvCxnSpPr>
        <p:spPr>
          <a:xfrm>
            <a:off x="7760321" y="5891216"/>
            <a:ext cx="78453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BCDC5E-31D5-0DDD-4978-10C1CA5F79AB}"/>
              </a:ext>
            </a:extLst>
          </p:cNvPr>
          <p:cNvCxnSpPr>
            <a:cxnSpLocks/>
          </p:cNvCxnSpPr>
          <p:nvPr/>
        </p:nvCxnSpPr>
        <p:spPr>
          <a:xfrm>
            <a:off x="6159922" y="21969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832BF7-2772-E4DD-958D-6FA90E17308B}"/>
              </a:ext>
            </a:extLst>
          </p:cNvPr>
          <p:cNvSpPr txBox="1"/>
          <p:nvPr/>
        </p:nvSpPr>
        <p:spPr>
          <a:xfrm>
            <a:off x="6112426" y="1948164"/>
            <a:ext cx="832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CFO</a:t>
            </a:r>
            <a:endParaRPr lang="en-GB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56C4F81-5AE4-A022-904B-A0B1E7F354E6}"/>
              </a:ext>
            </a:extLst>
          </p:cNvPr>
          <p:cNvCxnSpPr>
            <a:cxnSpLocks/>
          </p:cNvCxnSpPr>
          <p:nvPr/>
        </p:nvCxnSpPr>
        <p:spPr>
          <a:xfrm>
            <a:off x="2581896" y="816855"/>
            <a:ext cx="3571" cy="96800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99724C3-6C29-1AC4-66B5-3FE736E4F6E5}"/>
              </a:ext>
            </a:extLst>
          </p:cNvPr>
          <p:cNvCxnSpPr>
            <a:cxnSpLocks/>
          </p:cNvCxnSpPr>
          <p:nvPr/>
        </p:nvCxnSpPr>
        <p:spPr>
          <a:xfrm>
            <a:off x="2581896" y="825679"/>
            <a:ext cx="16505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272C84-A243-EDB8-05B8-F230E7BD8432}"/>
              </a:ext>
            </a:extLst>
          </p:cNvPr>
          <p:cNvCxnSpPr>
            <a:cxnSpLocks/>
          </p:cNvCxnSpPr>
          <p:nvPr/>
        </p:nvCxnSpPr>
        <p:spPr>
          <a:xfrm flipV="1">
            <a:off x="8944638" y="808491"/>
            <a:ext cx="0" cy="9763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E699DF0E-D96D-AAE7-FFAB-463F2DE316DE}"/>
              </a:ext>
            </a:extLst>
          </p:cNvPr>
          <p:cNvSpPr/>
          <p:nvPr/>
        </p:nvSpPr>
        <p:spPr>
          <a:xfrm>
            <a:off x="10614973" y="2665216"/>
            <a:ext cx="1040295" cy="6696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Polar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2E38413-F8A9-FF49-7A4A-A74BFE1CC985}"/>
              </a:ext>
            </a:extLst>
          </p:cNvPr>
          <p:cNvCxnSpPr>
            <a:cxnSpLocks/>
          </p:cNvCxnSpPr>
          <p:nvPr/>
        </p:nvCxnSpPr>
        <p:spPr>
          <a:xfrm>
            <a:off x="9391094" y="5883989"/>
            <a:ext cx="1146279" cy="38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1560041-191B-E17C-4B1D-23548B94B90D}"/>
              </a:ext>
            </a:extLst>
          </p:cNvPr>
          <p:cNvSpPr txBox="1"/>
          <p:nvPr/>
        </p:nvSpPr>
        <p:spPr>
          <a:xfrm>
            <a:off x="5980771" y="3877724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945D03-F727-77AF-DCB7-367C0FAC86DE}"/>
              </a:ext>
            </a:extLst>
          </p:cNvPr>
          <p:cNvSpPr txBox="1"/>
          <p:nvPr/>
        </p:nvSpPr>
        <p:spPr>
          <a:xfrm>
            <a:off x="7802346" y="563786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I/Q</a:t>
            </a:r>
            <a:endParaRPr lang="en-GB" sz="12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2F3C9-4FE9-D3C2-2098-923405A7A945}"/>
              </a:ext>
            </a:extLst>
          </p:cNvPr>
          <p:cNvSpPr txBox="1"/>
          <p:nvPr/>
        </p:nvSpPr>
        <p:spPr>
          <a:xfrm>
            <a:off x="5944423" y="576459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bit phase</a:t>
            </a:r>
            <a:endParaRPr lang="en-GB" sz="12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C1AB3F7-C015-5D7A-BD3C-B470E32DC447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432079" y="2385909"/>
            <a:ext cx="746951" cy="64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2B27D85-636B-E452-F8B8-5B2918DD4456}"/>
              </a:ext>
            </a:extLst>
          </p:cNvPr>
          <p:cNvSpPr txBox="1"/>
          <p:nvPr/>
        </p:nvSpPr>
        <p:spPr>
          <a:xfrm>
            <a:off x="230729" y="3166535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D3DD9DC-5795-76E5-77EF-7C8F1704D134}"/>
              </a:ext>
            </a:extLst>
          </p:cNvPr>
          <p:cNvSpPr/>
          <p:nvPr/>
        </p:nvSpPr>
        <p:spPr>
          <a:xfrm>
            <a:off x="4238541" y="222038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DDS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F6452FD4-DD25-96FD-E698-BC177F83CF3C}"/>
              </a:ext>
            </a:extLst>
          </p:cNvPr>
          <p:cNvCxnSpPr>
            <a:cxnSpLocks/>
            <a:stCxn id="75" idx="3"/>
          </p:cNvCxnSpPr>
          <p:nvPr/>
        </p:nvCxnSpPr>
        <p:spPr>
          <a:xfrm flipV="1">
            <a:off x="5031021" y="816855"/>
            <a:ext cx="3913617" cy="825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920F16A-42B4-4004-34FA-612B5BE57E4E}"/>
              </a:ext>
            </a:extLst>
          </p:cNvPr>
          <p:cNvSpPr txBox="1"/>
          <p:nvPr/>
        </p:nvSpPr>
        <p:spPr>
          <a:xfrm>
            <a:off x="3154153" y="576459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A4FE7E-6846-E249-AC11-0BC697C700E6}"/>
              </a:ext>
            </a:extLst>
          </p:cNvPr>
          <p:cNvSpPr/>
          <p:nvPr/>
        </p:nvSpPr>
        <p:spPr>
          <a:xfrm>
            <a:off x="8548398" y="1793226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CFO calc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7D3E2B2-8356-46FB-64DF-570471996066}"/>
              </a:ext>
            </a:extLst>
          </p:cNvPr>
          <p:cNvCxnSpPr>
            <a:cxnSpLocks/>
          </p:cNvCxnSpPr>
          <p:nvPr/>
        </p:nvCxnSpPr>
        <p:spPr>
          <a:xfrm>
            <a:off x="7746033" y="2184524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B3A807-B9E8-1D46-02F6-7D5FB7F0CE16}"/>
              </a:ext>
            </a:extLst>
          </p:cNvPr>
          <p:cNvCxnSpPr>
            <a:cxnSpLocks/>
          </p:cNvCxnSpPr>
          <p:nvPr/>
        </p:nvCxnSpPr>
        <p:spPr>
          <a:xfrm>
            <a:off x="7753177" y="2503178"/>
            <a:ext cx="8007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864CEE-D456-549F-A086-C1E498E78124}"/>
              </a:ext>
            </a:extLst>
          </p:cNvPr>
          <p:cNvSpPr txBox="1"/>
          <p:nvPr/>
        </p:nvSpPr>
        <p:spPr>
          <a:xfrm>
            <a:off x="7938725" y="1940191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C0</a:t>
            </a:r>
            <a:endParaRPr lang="en-GB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8ED69-B331-B6F7-E10A-3856AF6B36A6}"/>
              </a:ext>
            </a:extLst>
          </p:cNvPr>
          <p:cNvSpPr txBox="1"/>
          <p:nvPr/>
        </p:nvSpPr>
        <p:spPr>
          <a:xfrm>
            <a:off x="7938725" y="2253842"/>
            <a:ext cx="3449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C1</a:t>
            </a:r>
            <a:endParaRPr lang="en-GB" sz="1200" dirty="0"/>
          </a:p>
        </p:txBody>
      </p:sp>
      <p:sp>
        <p:nvSpPr>
          <p:cNvPr id="22" name="Rectangle 34">
            <a:extLst>
              <a:ext uri="{FF2B5EF4-FFF2-40B4-BE49-F238E27FC236}">
                <a16:creationId xmlns:a16="http://schemas.microsoft.com/office/drawing/2014/main" id="{F077CC4C-72DD-EF00-7F77-7E74C7CCB24C}"/>
              </a:ext>
            </a:extLst>
          </p:cNvPr>
          <p:cNvSpPr/>
          <p:nvPr/>
        </p:nvSpPr>
        <p:spPr>
          <a:xfrm>
            <a:off x="3269705" y="3537744"/>
            <a:ext cx="79248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Frame sync + CP align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26" name="Straight Arrow Connector 35">
            <a:extLst>
              <a:ext uri="{FF2B5EF4-FFF2-40B4-BE49-F238E27FC236}">
                <a16:creationId xmlns:a16="http://schemas.microsoft.com/office/drawing/2014/main" id="{189A6982-3C49-7224-5C3A-CF611E003CBE}"/>
              </a:ext>
            </a:extLst>
          </p:cNvPr>
          <p:cNvCxnSpPr>
            <a:cxnSpLocks/>
          </p:cNvCxnSpPr>
          <p:nvPr/>
        </p:nvCxnSpPr>
        <p:spPr>
          <a:xfrm>
            <a:off x="3084715" y="4143792"/>
            <a:ext cx="18982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6">
            <a:extLst>
              <a:ext uri="{FF2B5EF4-FFF2-40B4-BE49-F238E27FC236}">
                <a16:creationId xmlns:a16="http://schemas.microsoft.com/office/drawing/2014/main" id="{61B51DAB-4945-0584-6321-6C5D72696B8B}"/>
              </a:ext>
            </a:extLst>
          </p:cNvPr>
          <p:cNvCxnSpPr>
            <a:cxnSpLocks/>
          </p:cNvCxnSpPr>
          <p:nvPr/>
        </p:nvCxnSpPr>
        <p:spPr>
          <a:xfrm>
            <a:off x="3942613" y="3403567"/>
            <a:ext cx="0" cy="133557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23">
            <a:extLst>
              <a:ext uri="{FF2B5EF4-FFF2-40B4-BE49-F238E27FC236}">
                <a16:creationId xmlns:a16="http://schemas.microsoft.com/office/drawing/2014/main" id="{6C0E854B-4896-03BA-EF1C-5A4AA011309E}"/>
              </a:ext>
            </a:extLst>
          </p:cNvPr>
          <p:cNvCxnSpPr>
            <a:cxnSpLocks/>
          </p:cNvCxnSpPr>
          <p:nvPr/>
        </p:nvCxnSpPr>
        <p:spPr>
          <a:xfrm>
            <a:off x="3935136" y="3395975"/>
            <a:ext cx="3578510" cy="10763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20">
            <a:extLst>
              <a:ext uri="{FF2B5EF4-FFF2-40B4-BE49-F238E27FC236}">
                <a16:creationId xmlns:a16="http://schemas.microsoft.com/office/drawing/2014/main" id="{250F26E1-B29C-706A-9F7C-1D4B1473F0E4}"/>
              </a:ext>
            </a:extLst>
          </p:cNvPr>
          <p:cNvCxnSpPr>
            <a:cxnSpLocks/>
          </p:cNvCxnSpPr>
          <p:nvPr/>
        </p:nvCxnSpPr>
        <p:spPr>
          <a:xfrm>
            <a:off x="5990488" y="3734452"/>
            <a:ext cx="766582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61">
            <a:extLst>
              <a:ext uri="{FF2B5EF4-FFF2-40B4-BE49-F238E27FC236}">
                <a16:creationId xmlns:a16="http://schemas.microsoft.com/office/drawing/2014/main" id="{6FFF3123-B018-FAC5-2E24-603CED33FF4C}"/>
              </a:ext>
            </a:extLst>
          </p:cNvPr>
          <p:cNvSpPr txBox="1"/>
          <p:nvPr/>
        </p:nvSpPr>
        <p:spPr>
          <a:xfrm>
            <a:off x="5989049" y="3478834"/>
            <a:ext cx="7643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SSS_valid</a:t>
            </a:r>
            <a:endParaRPr lang="en-GB" sz="1200" dirty="0"/>
          </a:p>
        </p:txBody>
      </p:sp>
      <p:sp>
        <p:nvSpPr>
          <p:cNvPr id="55" name="Rectangle 59">
            <a:extLst>
              <a:ext uri="{FF2B5EF4-FFF2-40B4-BE49-F238E27FC236}">
                <a16:creationId xmlns:a16="http://schemas.microsoft.com/office/drawing/2014/main" id="{74A93E4B-2629-FCB5-FD49-EF05F9E672C3}"/>
              </a:ext>
            </a:extLst>
          </p:cNvPr>
          <p:cNvSpPr/>
          <p:nvPr/>
        </p:nvSpPr>
        <p:spPr>
          <a:xfrm>
            <a:off x="10619827" y="1914277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LDPC decoder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83" name="Straight Arrow Connector 20">
            <a:extLst>
              <a:ext uri="{FF2B5EF4-FFF2-40B4-BE49-F238E27FC236}">
                <a16:creationId xmlns:a16="http://schemas.microsoft.com/office/drawing/2014/main" id="{E65F006B-5FC3-30D3-D3A6-B4042AD90393}"/>
              </a:ext>
            </a:extLst>
          </p:cNvPr>
          <p:cNvCxnSpPr>
            <a:cxnSpLocks/>
          </p:cNvCxnSpPr>
          <p:nvPr/>
        </p:nvCxnSpPr>
        <p:spPr>
          <a:xfrm>
            <a:off x="4060093" y="3724354"/>
            <a:ext cx="1063570" cy="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61">
            <a:extLst>
              <a:ext uri="{FF2B5EF4-FFF2-40B4-BE49-F238E27FC236}">
                <a16:creationId xmlns:a16="http://schemas.microsoft.com/office/drawing/2014/main" id="{ACB56E0E-99ED-FA00-5472-978A2E0CF607}"/>
              </a:ext>
            </a:extLst>
          </p:cNvPr>
          <p:cNvSpPr txBox="1"/>
          <p:nvPr/>
        </p:nvSpPr>
        <p:spPr>
          <a:xfrm>
            <a:off x="4178722" y="3478029"/>
            <a:ext cx="772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SSB_start</a:t>
            </a:r>
            <a:endParaRPr lang="en-GB" sz="1200" dirty="0"/>
          </a:p>
        </p:txBody>
      </p:sp>
      <p:sp>
        <p:nvSpPr>
          <p:cNvPr id="23" name="TextBox 62">
            <a:extLst>
              <a:ext uri="{FF2B5EF4-FFF2-40B4-BE49-F238E27FC236}">
                <a16:creationId xmlns:a16="http://schemas.microsoft.com/office/drawing/2014/main" id="{7A20FA97-E2B3-7715-3ACA-5B3A5D42EA96}"/>
              </a:ext>
            </a:extLst>
          </p:cNvPr>
          <p:cNvSpPr txBox="1"/>
          <p:nvPr/>
        </p:nvSpPr>
        <p:spPr>
          <a:xfrm>
            <a:off x="9590991" y="5622426"/>
            <a:ext cx="7120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 bit LLR</a:t>
            </a:r>
            <a:endParaRPr lang="en-GB" sz="1200" dirty="0"/>
          </a:p>
        </p:txBody>
      </p:sp>
      <p:cxnSp>
        <p:nvCxnSpPr>
          <p:cNvPr id="49" name="Straight Connector 23">
            <a:extLst>
              <a:ext uri="{FF2B5EF4-FFF2-40B4-BE49-F238E27FC236}">
                <a16:creationId xmlns:a16="http://schemas.microsoft.com/office/drawing/2014/main" id="{0CAD3CCD-094D-28C7-9D7A-718ED6AEBB95}"/>
              </a:ext>
            </a:extLst>
          </p:cNvPr>
          <p:cNvCxnSpPr>
            <a:cxnSpLocks/>
          </p:cNvCxnSpPr>
          <p:nvPr/>
        </p:nvCxnSpPr>
        <p:spPr>
          <a:xfrm>
            <a:off x="3692689" y="6301375"/>
            <a:ext cx="2908947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26">
            <a:extLst>
              <a:ext uri="{FF2B5EF4-FFF2-40B4-BE49-F238E27FC236}">
                <a16:creationId xmlns:a16="http://schemas.microsoft.com/office/drawing/2014/main" id="{E8AEC7AB-9448-7784-8FF2-2A590C8A43CF}"/>
              </a:ext>
            </a:extLst>
          </p:cNvPr>
          <p:cNvCxnSpPr>
            <a:cxnSpLocks/>
          </p:cNvCxnSpPr>
          <p:nvPr/>
        </p:nvCxnSpPr>
        <p:spPr>
          <a:xfrm flipV="1">
            <a:off x="3694184" y="4743260"/>
            <a:ext cx="0" cy="1575251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/>
              <p:nvPr/>
            </p:nvSpPr>
            <p:spPr>
              <a:xfrm>
                <a:off x="4837206" y="6024376"/>
                <a:ext cx="4750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acc>
                        </m:e>
                        <m:sub>
                          <m:r>
                            <a:rPr lang="en-US" sz="1200" b="0" i="1" dirty="0" smtClean="0">
                              <a:latin typeface="Cambria Math" panose="02040503050406030204" pitchFamily="18" charset="0"/>
                            </a:rPr>
                            <m:t>𝑆𝑆𝐵</m:t>
                          </m:r>
                        </m:sub>
                      </m:sSub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73" name="TextBox 61">
                <a:extLst>
                  <a:ext uri="{FF2B5EF4-FFF2-40B4-BE49-F238E27FC236}">
                    <a16:creationId xmlns:a16="http://schemas.microsoft.com/office/drawing/2014/main" id="{67D22B7F-2D5E-DCAF-BD52-D06331F1A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206" y="6024376"/>
                <a:ext cx="475066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Textfeld 77">
            <a:extLst>
              <a:ext uri="{FF2B5EF4-FFF2-40B4-BE49-F238E27FC236}">
                <a16:creationId xmlns:a16="http://schemas.microsoft.com/office/drawing/2014/main" id="{276F216F-09CE-3EE3-0C81-554CBB717A97}"/>
              </a:ext>
            </a:extLst>
          </p:cNvPr>
          <p:cNvSpPr txBox="1"/>
          <p:nvPr/>
        </p:nvSpPr>
        <p:spPr>
          <a:xfrm>
            <a:off x="10352021" y="213049"/>
            <a:ext cx="15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Cortex A9 CPU</a:t>
            </a:r>
            <a:endParaRPr lang="de-DE" dirty="0"/>
          </a:p>
        </p:txBody>
      </p:sp>
      <p:sp>
        <p:nvSpPr>
          <p:cNvPr id="65" name="Textfeld 77">
            <a:extLst>
              <a:ext uri="{FF2B5EF4-FFF2-40B4-BE49-F238E27FC236}">
                <a16:creationId xmlns:a16="http://schemas.microsoft.com/office/drawing/2014/main" id="{ADC73C41-ED00-5089-7311-44727E77ADF0}"/>
              </a:ext>
            </a:extLst>
          </p:cNvPr>
          <p:cNvSpPr txBox="1"/>
          <p:nvPr/>
        </p:nvSpPr>
        <p:spPr>
          <a:xfrm>
            <a:off x="6019626" y="1387743"/>
            <a:ext cx="1368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PSS detector</a:t>
            </a:r>
            <a:endParaRPr lang="de-DE" dirty="0"/>
          </a:p>
        </p:txBody>
      </p:sp>
      <p:cxnSp>
        <p:nvCxnSpPr>
          <p:cNvPr id="80" name="Straight Arrow Connector 26">
            <a:extLst>
              <a:ext uri="{FF2B5EF4-FFF2-40B4-BE49-F238E27FC236}">
                <a16:creationId xmlns:a16="http://schemas.microsoft.com/office/drawing/2014/main" id="{57324F59-B578-A35B-25CC-AD62DF2EA473}"/>
              </a:ext>
            </a:extLst>
          </p:cNvPr>
          <p:cNvCxnSpPr>
            <a:cxnSpLocks/>
          </p:cNvCxnSpPr>
          <p:nvPr/>
        </p:nvCxnSpPr>
        <p:spPr>
          <a:xfrm flipV="1">
            <a:off x="7216551" y="3070669"/>
            <a:ext cx="0" cy="204808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23">
            <a:extLst>
              <a:ext uri="{FF2B5EF4-FFF2-40B4-BE49-F238E27FC236}">
                <a16:creationId xmlns:a16="http://schemas.microsoft.com/office/drawing/2014/main" id="{D13DBEDA-B8E9-D70F-9F87-4C0789F4ECD8}"/>
              </a:ext>
            </a:extLst>
          </p:cNvPr>
          <p:cNvCxnSpPr>
            <a:cxnSpLocks/>
          </p:cNvCxnSpPr>
          <p:nvPr/>
        </p:nvCxnSpPr>
        <p:spPr>
          <a:xfrm flipV="1">
            <a:off x="3726379" y="3272332"/>
            <a:ext cx="3490172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42">
            <a:extLst>
              <a:ext uri="{FF2B5EF4-FFF2-40B4-BE49-F238E27FC236}">
                <a16:creationId xmlns:a16="http://schemas.microsoft.com/office/drawing/2014/main" id="{E79AC736-A969-D913-8D05-A965D1CC5A44}"/>
              </a:ext>
            </a:extLst>
          </p:cNvPr>
          <p:cNvCxnSpPr>
            <a:cxnSpLocks/>
          </p:cNvCxnSpPr>
          <p:nvPr/>
        </p:nvCxnSpPr>
        <p:spPr>
          <a:xfrm flipV="1">
            <a:off x="3726379" y="3268243"/>
            <a:ext cx="0" cy="25880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28">
            <a:extLst>
              <a:ext uri="{FF2B5EF4-FFF2-40B4-BE49-F238E27FC236}">
                <a16:creationId xmlns:a16="http://schemas.microsoft.com/office/drawing/2014/main" id="{4E568ECE-4AD0-D185-FF4D-5942094059A7}"/>
              </a:ext>
            </a:extLst>
          </p:cNvPr>
          <p:cNvSpPr txBox="1"/>
          <p:nvPr/>
        </p:nvSpPr>
        <p:spPr>
          <a:xfrm>
            <a:off x="4343024" y="3032804"/>
            <a:ext cx="18319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mode / requested_N_id_2</a:t>
            </a:r>
            <a:endParaRPr lang="en-GB" sz="1200" dirty="0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9E8D13FC-2F4E-9FA7-EDDC-AA4395A61D54}"/>
              </a:ext>
            </a:extLst>
          </p:cNvPr>
          <p:cNvSpPr/>
          <p:nvPr/>
        </p:nvSpPr>
        <p:spPr>
          <a:xfrm>
            <a:off x="534569" y="1789272"/>
            <a:ext cx="897510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</a:t>
            </a: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CDC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0" name="Rectangle 4">
            <a:extLst>
              <a:ext uri="{FF2B5EF4-FFF2-40B4-BE49-F238E27FC236}">
                <a16:creationId xmlns:a16="http://schemas.microsoft.com/office/drawing/2014/main" id="{A523A560-9920-115C-9513-3B2024E1834F}"/>
              </a:ext>
            </a:extLst>
          </p:cNvPr>
          <p:cNvSpPr/>
          <p:nvPr/>
        </p:nvSpPr>
        <p:spPr>
          <a:xfrm>
            <a:off x="500430" y="3586548"/>
            <a:ext cx="959943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AD9361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6" name="Straight Arrow Connector 68">
            <a:extLst>
              <a:ext uri="{FF2B5EF4-FFF2-40B4-BE49-F238E27FC236}">
                <a16:creationId xmlns:a16="http://schemas.microsoft.com/office/drawing/2014/main" id="{6CC6B3FC-3E64-04CA-2860-CEAAA75966E4}"/>
              </a:ext>
            </a:extLst>
          </p:cNvPr>
          <p:cNvCxnSpPr>
            <a:cxnSpLocks/>
          </p:cNvCxnSpPr>
          <p:nvPr/>
        </p:nvCxnSpPr>
        <p:spPr>
          <a:xfrm flipV="1">
            <a:off x="980402" y="2985305"/>
            <a:ext cx="0" cy="60124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68">
            <a:extLst>
              <a:ext uri="{FF2B5EF4-FFF2-40B4-BE49-F238E27FC236}">
                <a16:creationId xmlns:a16="http://schemas.microsoft.com/office/drawing/2014/main" id="{B49CB11E-02EA-1375-3B7D-8A72FD84E0FD}"/>
              </a:ext>
            </a:extLst>
          </p:cNvPr>
          <p:cNvCxnSpPr>
            <a:cxnSpLocks/>
          </p:cNvCxnSpPr>
          <p:nvPr/>
        </p:nvCxnSpPr>
        <p:spPr>
          <a:xfrm>
            <a:off x="1813437" y="1582598"/>
            <a:ext cx="0" cy="496092"/>
          </a:xfrm>
          <a:prstGeom prst="straightConnector1">
            <a:avLst/>
          </a:prstGeom>
          <a:ln w="19050">
            <a:solidFill>
              <a:srgbClr val="7030A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70">
            <a:extLst>
              <a:ext uri="{FF2B5EF4-FFF2-40B4-BE49-F238E27FC236}">
                <a16:creationId xmlns:a16="http://schemas.microsoft.com/office/drawing/2014/main" id="{147D1B50-23E8-3FA3-7E46-D69844C3EC20}"/>
              </a:ext>
            </a:extLst>
          </p:cNvPr>
          <p:cNvSpPr txBox="1"/>
          <p:nvPr/>
        </p:nvSpPr>
        <p:spPr>
          <a:xfrm>
            <a:off x="1421801" y="1142006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122.88 MHz</a:t>
            </a:r>
            <a:br>
              <a:rPr lang="en-US" sz="1200" dirty="0"/>
            </a:br>
            <a:r>
              <a:rPr lang="en-US" sz="1200" dirty="0"/>
              <a:t>clock</a:t>
            </a:r>
            <a:endParaRPr lang="en-GB" sz="1200" dirty="0"/>
          </a:p>
        </p:txBody>
      </p:sp>
      <p:cxnSp>
        <p:nvCxnSpPr>
          <p:cNvPr id="101" name="Straight Arrow Connector 68">
            <a:extLst>
              <a:ext uri="{FF2B5EF4-FFF2-40B4-BE49-F238E27FC236}">
                <a16:creationId xmlns:a16="http://schemas.microsoft.com/office/drawing/2014/main" id="{9D641FE8-4E05-1176-A030-546CE5CE2924}"/>
              </a:ext>
            </a:extLst>
          </p:cNvPr>
          <p:cNvCxnSpPr>
            <a:cxnSpLocks/>
          </p:cNvCxnSpPr>
          <p:nvPr/>
        </p:nvCxnSpPr>
        <p:spPr>
          <a:xfrm flipV="1">
            <a:off x="1245151" y="2991371"/>
            <a:ext cx="0" cy="595177"/>
          </a:xfrm>
          <a:prstGeom prst="straightConnector1">
            <a:avLst/>
          </a:prstGeom>
          <a:ln w="19050">
            <a:solidFill>
              <a:srgbClr val="C709C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70">
            <a:extLst>
              <a:ext uri="{FF2B5EF4-FFF2-40B4-BE49-F238E27FC236}">
                <a16:creationId xmlns:a16="http://schemas.microsoft.com/office/drawing/2014/main" id="{0F548B4F-E774-9C48-FF21-E970EEA6A8D3}"/>
              </a:ext>
            </a:extLst>
          </p:cNvPr>
          <p:cNvSpPr txBox="1"/>
          <p:nvPr/>
        </p:nvSpPr>
        <p:spPr>
          <a:xfrm>
            <a:off x="1389139" y="2378103"/>
            <a:ext cx="8467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MSPS</a:t>
            </a:r>
            <a:endParaRPr lang="en-GB" sz="1200" dirty="0"/>
          </a:p>
        </p:txBody>
      </p:sp>
      <p:sp>
        <p:nvSpPr>
          <p:cNvPr id="106" name="TextBox 70">
            <a:extLst>
              <a:ext uri="{FF2B5EF4-FFF2-40B4-BE49-F238E27FC236}">
                <a16:creationId xmlns:a16="http://schemas.microsoft.com/office/drawing/2014/main" id="{383E3885-40EA-B91C-5BD9-8CC3107E5EC3}"/>
              </a:ext>
            </a:extLst>
          </p:cNvPr>
          <p:cNvSpPr txBox="1"/>
          <p:nvPr/>
        </p:nvSpPr>
        <p:spPr>
          <a:xfrm>
            <a:off x="1227945" y="3071155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3.84 MHz</a:t>
            </a:r>
            <a:br>
              <a:rPr lang="en-US" sz="1200"/>
            </a:br>
            <a:r>
              <a:rPr lang="en-US" sz="1200"/>
              <a:t>clock</a:t>
            </a:r>
            <a:endParaRPr lang="en-GB" sz="1200" dirty="0"/>
          </a:p>
        </p:txBody>
      </p:sp>
      <p:sp>
        <p:nvSpPr>
          <p:cNvPr id="108" name="TextBox 70">
            <a:extLst>
              <a:ext uri="{FF2B5EF4-FFF2-40B4-BE49-F238E27FC236}">
                <a16:creationId xmlns:a16="http://schemas.microsoft.com/office/drawing/2014/main" id="{612AEF43-0B4F-D43D-88E7-A5F858FD7761}"/>
              </a:ext>
            </a:extLst>
          </p:cNvPr>
          <p:cNvSpPr txBox="1"/>
          <p:nvPr/>
        </p:nvSpPr>
        <p:spPr>
          <a:xfrm>
            <a:off x="1420723" y="2126891"/>
            <a:ext cx="780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 bit I/Q</a:t>
            </a:r>
            <a:endParaRPr lang="en-GB" sz="1200" dirty="0"/>
          </a:p>
        </p:txBody>
      </p:sp>
      <p:sp>
        <p:nvSpPr>
          <p:cNvPr id="109" name="Rechteck 108">
            <a:extLst>
              <a:ext uri="{FF2B5EF4-FFF2-40B4-BE49-F238E27FC236}">
                <a16:creationId xmlns:a16="http://schemas.microsoft.com/office/drawing/2014/main" id="{34BD002D-6170-8E0A-F640-2361C57E2617}"/>
              </a:ext>
            </a:extLst>
          </p:cNvPr>
          <p:cNvSpPr/>
          <p:nvPr/>
        </p:nvSpPr>
        <p:spPr>
          <a:xfrm>
            <a:off x="1346978" y="4422602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0" name="Rechteck 109">
            <a:extLst>
              <a:ext uri="{FF2B5EF4-FFF2-40B4-BE49-F238E27FC236}">
                <a16:creationId xmlns:a16="http://schemas.microsoft.com/office/drawing/2014/main" id="{1F6E6869-ED6B-FC77-9691-E445CFF3A9A5}"/>
              </a:ext>
            </a:extLst>
          </p:cNvPr>
          <p:cNvSpPr/>
          <p:nvPr/>
        </p:nvSpPr>
        <p:spPr>
          <a:xfrm>
            <a:off x="9260253" y="1519715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CC5EA5F4-E7BC-087D-63D4-AE8501D56DEE}"/>
              </a:ext>
            </a:extLst>
          </p:cNvPr>
          <p:cNvSpPr/>
          <p:nvPr/>
        </p:nvSpPr>
        <p:spPr>
          <a:xfrm>
            <a:off x="2681222" y="4351201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C4F3343-2BF7-1844-E3B4-F8E5FE580088}"/>
              </a:ext>
            </a:extLst>
          </p:cNvPr>
          <p:cNvSpPr/>
          <p:nvPr/>
        </p:nvSpPr>
        <p:spPr>
          <a:xfrm>
            <a:off x="9826251" y="552484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bg1"/>
                </a:solidFill>
              </a:rPr>
              <a:t>AXI lite</a:t>
            </a:r>
            <a:endParaRPr lang="de-DE" sz="1400">
              <a:solidFill>
                <a:schemeClr val="bg1"/>
              </a:solidFill>
            </a:endParaRPr>
          </a:p>
        </p:txBody>
      </p:sp>
      <p:cxnSp>
        <p:nvCxnSpPr>
          <p:cNvPr id="30" name="Straight Arrow Connector 68">
            <a:extLst>
              <a:ext uri="{FF2B5EF4-FFF2-40B4-BE49-F238E27FC236}">
                <a16:creationId xmlns:a16="http://schemas.microsoft.com/office/drawing/2014/main" id="{0F0D0756-7BDF-DF36-4DA0-743E575A90FA}"/>
              </a:ext>
            </a:extLst>
          </p:cNvPr>
          <p:cNvCxnSpPr>
            <a:cxnSpLocks/>
          </p:cNvCxnSpPr>
          <p:nvPr/>
        </p:nvCxnSpPr>
        <p:spPr>
          <a:xfrm>
            <a:off x="1432079" y="2078690"/>
            <a:ext cx="746951" cy="0"/>
          </a:xfrm>
          <a:prstGeom prst="straightConnector1">
            <a:avLst/>
          </a:prstGeom>
          <a:ln w="1905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5CF6F87-E97D-DFE1-9378-9340573C4F0B}"/>
              </a:ext>
            </a:extLst>
          </p:cNvPr>
          <p:cNvSpPr/>
          <p:nvPr/>
        </p:nvSpPr>
        <p:spPr>
          <a:xfrm>
            <a:off x="10534115" y="5302258"/>
            <a:ext cx="868917" cy="1206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AXI stream FIFO</a:t>
            </a:r>
          </a:p>
        </p:txBody>
      </p:sp>
      <p:sp>
        <p:nvSpPr>
          <p:cNvPr id="114" name="Rechteck 111">
            <a:extLst>
              <a:ext uri="{FF2B5EF4-FFF2-40B4-BE49-F238E27FC236}">
                <a16:creationId xmlns:a16="http://schemas.microsoft.com/office/drawing/2014/main" id="{F080F6C4-FAAF-D75A-D6CF-CD45A7DC0CC9}"/>
              </a:ext>
            </a:extLst>
          </p:cNvPr>
          <p:cNvSpPr/>
          <p:nvPr/>
        </p:nvSpPr>
        <p:spPr>
          <a:xfrm>
            <a:off x="9947018" y="5392438"/>
            <a:ext cx="711122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8BF31CC-0EBE-831C-9D76-D254AB741332}"/>
              </a:ext>
            </a:extLst>
          </p:cNvPr>
          <p:cNvSpPr/>
          <p:nvPr/>
        </p:nvSpPr>
        <p:spPr>
          <a:xfrm>
            <a:off x="10780765" y="3470345"/>
            <a:ext cx="1040295" cy="2540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Interrupt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9" name="Straight Arrow Connector 60">
            <a:extLst>
              <a:ext uri="{FF2B5EF4-FFF2-40B4-BE49-F238E27FC236}">
                <a16:creationId xmlns:a16="http://schemas.microsoft.com/office/drawing/2014/main" id="{E465A6DD-7839-278C-CF33-77D6F2BF241C}"/>
              </a:ext>
            </a:extLst>
          </p:cNvPr>
          <p:cNvCxnSpPr>
            <a:cxnSpLocks/>
          </p:cNvCxnSpPr>
          <p:nvPr/>
        </p:nvCxnSpPr>
        <p:spPr>
          <a:xfrm flipV="1">
            <a:off x="11094171" y="3734452"/>
            <a:ext cx="0" cy="15661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 59">
            <a:extLst>
              <a:ext uri="{FF2B5EF4-FFF2-40B4-BE49-F238E27FC236}">
                <a16:creationId xmlns:a16="http://schemas.microsoft.com/office/drawing/2014/main" id="{459E0841-34EF-27C1-3479-4042618B7E83}"/>
              </a:ext>
            </a:extLst>
          </p:cNvPr>
          <p:cNvSpPr/>
          <p:nvPr/>
        </p:nvSpPr>
        <p:spPr>
          <a:xfrm>
            <a:off x="10614972" y="918174"/>
            <a:ext cx="1040296" cy="6696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</a:t>
            </a:r>
            <a:endParaRPr lang="en-GB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111">
            <a:extLst>
              <a:ext uri="{FF2B5EF4-FFF2-40B4-BE49-F238E27FC236}">
                <a16:creationId xmlns:a16="http://schemas.microsoft.com/office/drawing/2014/main" id="{E9DB22C0-CFFE-0BE9-0495-7A68AFF394D7}"/>
              </a:ext>
            </a:extLst>
          </p:cNvPr>
          <p:cNvSpPr/>
          <p:nvPr/>
        </p:nvSpPr>
        <p:spPr>
          <a:xfrm>
            <a:off x="6457664" y="5351995"/>
            <a:ext cx="712054" cy="24542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AXI lite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2" name="TextBox 61">
            <a:extLst>
              <a:ext uri="{FF2B5EF4-FFF2-40B4-BE49-F238E27FC236}">
                <a16:creationId xmlns:a16="http://schemas.microsoft.com/office/drawing/2014/main" id="{CBAFB115-4B35-E74E-CD21-7E74DF20AE69}"/>
              </a:ext>
            </a:extLst>
          </p:cNvPr>
          <p:cNvSpPr txBox="1"/>
          <p:nvPr/>
        </p:nvSpPr>
        <p:spPr>
          <a:xfrm>
            <a:off x="406895" y="6158154"/>
            <a:ext cx="1972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 with symbol type in </a:t>
            </a:r>
            <a:r>
              <a:rPr lang="en-US" sz="1200" dirty="0" err="1"/>
              <a:t>tuser</a:t>
            </a:r>
            <a:endParaRPr lang="en-GB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20EF11-955A-1BEC-1011-F0B47CB2E8BC}"/>
              </a:ext>
            </a:extLst>
          </p:cNvPr>
          <p:cNvSpPr txBox="1"/>
          <p:nvPr/>
        </p:nvSpPr>
        <p:spPr>
          <a:xfrm>
            <a:off x="7957599" y="5883097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01CB4C-55D0-CB04-0FEE-E447DAC781BF}"/>
              </a:ext>
            </a:extLst>
          </p:cNvPr>
          <p:cNvSpPr txBox="1"/>
          <p:nvPr/>
        </p:nvSpPr>
        <p:spPr>
          <a:xfrm>
            <a:off x="9800097" y="5881155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3DD4709-E7D9-32E2-341F-CBB14D85758C}"/>
              </a:ext>
            </a:extLst>
          </p:cNvPr>
          <p:cNvSpPr txBox="1"/>
          <p:nvPr/>
        </p:nvSpPr>
        <p:spPr>
          <a:xfrm>
            <a:off x="6071085" y="4109564"/>
            <a:ext cx="356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(1)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561428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Menküc</dc:creator>
  <cp:lastModifiedBy>Benjamin Menküc</cp:lastModifiedBy>
  <cp:revision>23</cp:revision>
  <dcterms:created xsi:type="dcterms:W3CDTF">2023-02-09T13:27:47Z</dcterms:created>
  <dcterms:modified xsi:type="dcterms:W3CDTF">2023-03-03T09:31:03Z</dcterms:modified>
</cp:coreProperties>
</file>