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963" r:id="rId2"/>
    <p:sldId id="964" r:id="rId3"/>
    <p:sldId id="971" r:id="rId4"/>
    <p:sldId id="962" r:id="rId5"/>
    <p:sldId id="965" r:id="rId6"/>
    <p:sldId id="970" r:id="rId7"/>
    <p:sldId id="967" r:id="rId8"/>
    <p:sldId id="968" r:id="rId9"/>
    <p:sldId id="972" r:id="rId10"/>
    <p:sldId id="961" r:id="rId11"/>
    <p:sldId id="9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7CC7-EA0E-43EF-8102-EA36BD4FD290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3945-C346-429A-9E27-A622B9480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E660E-5CC2-4A50-916A-880C808B7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E660E-5CC2-4A50-916A-880C808B7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E660E-5CC2-4A50-916A-880C808B7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59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E660E-5CC2-4A50-916A-880C808B7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E660E-5CC2-4A50-916A-880C808B7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47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684989" y="516885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1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21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18679B-AFB3-4693-825D-77E3D70567DB}"/>
              </a:ext>
            </a:extLst>
          </p:cNvPr>
          <p:cNvCxnSpPr/>
          <p:nvPr userDrawn="1"/>
        </p:nvCxnSpPr>
        <p:spPr>
          <a:xfrm>
            <a:off x="1007435" y="932723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D09DAFDA-EFBA-4DB9-9359-8E3BB104AE1B}"/>
              </a:ext>
            </a:extLst>
          </p:cNvPr>
          <p:cNvSpPr/>
          <p:nvPr userDrawn="1"/>
        </p:nvSpPr>
        <p:spPr>
          <a:xfrm>
            <a:off x="1295467" y="54868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5245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684989" y="516885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1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产品运行</a:t>
            </a:r>
            <a:endParaRPr lang="zh-CN" altLang="en-US" sz="21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6ACA54C-0954-4BAD-8932-83F457CB8AB5}"/>
              </a:ext>
            </a:extLst>
          </p:cNvPr>
          <p:cNvCxnSpPr/>
          <p:nvPr userDrawn="1"/>
        </p:nvCxnSpPr>
        <p:spPr>
          <a:xfrm>
            <a:off x="1007435" y="932723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0E9C5A0-9342-4577-A3CA-7C5CC1E63CD8}"/>
              </a:ext>
            </a:extLst>
          </p:cNvPr>
          <p:cNvSpPr/>
          <p:nvPr userDrawn="1"/>
        </p:nvSpPr>
        <p:spPr>
          <a:xfrm>
            <a:off x="1295467" y="54868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46242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684989" y="516885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1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市场分析</a:t>
            </a:r>
            <a:endParaRPr lang="zh-CN" altLang="en-US" sz="21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A31462-C9AD-451F-A96D-817B6F6E28EC}"/>
              </a:ext>
            </a:extLst>
          </p:cNvPr>
          <p:cNvCxnSpPr/>
          <p:nvPr userDrawn="1"/>
        </p:nvCxnSpPr>
        <p:spPr>
          <a:xfrm>
            <a:off x="1007435" y="932723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4489965-C2DB-4E01-85D6-2DDD37D6439F}"/>
              </a:ext>
            </a:extLst>
          </p:cNvPr>
          <p:cNvSpPr/>
          <p:nvPr userDrawn="1"/>
        </p:nvSpPr>
        <p:spPr>
          <a:xfrm>
            <a:off x="1295467" y="54868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58385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684989" y="516885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133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投资回报</a:t>
            </a:r>
            <a:endParaRPr lang="zh-CN" altLang="en-US" sz="21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D353AB-2CC2-4D90-92D6-711024852E9D}"/>
              </a:ext>
            </a:extLst>
          </p:cNvPr>
          <p:cNvCxnSpPr/>
          <p:nvPr userDrawn="1"/>
        </p:nvCxnSpPr>
        <p:spPr>
          <a:xfrm>
            <a:off x="1007435" y="932723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631EE3E-01BE-4E1A-985E-140601449CFB}"/>
              </a:ext>
            </a:extLst>
          </p:cNvPr>
          <p:cNvSpPr/>
          <p:nvPr userDrawn="1"/>
        </p:nvSpPr>
        <p:spPr>
          <a:xfrm>
            <a:off x="1295467" y="54868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47859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6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99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99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57754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3115C74-218F-4A41-805E-97B872CBD6B1}"/>
              </a:ext>
            </a:extLst>
          </p:cNvPr>
          <p:cNvGrpSpPr/>
          <p:nvPr/>
        </p:nvGrpSpPr>
        <p:grpSpPr>
          <a:xfrm>
            <a:off x="3019867" y="1898069"/>
            <a:ext cx="5394291" cy="1395317"/>
            <a:chOff x="726686" y="2048923"/>
            <a:chExt cx="2428391" cy="1046487"/>
          </a:xfrm>
        </p:grpSpPr>
        <p:sp>
          <p:nvSpPr>
            <p:cNvPr id="29" name="MH_Others_1"/>
            <p:cNvSpPr txBox="1"/>
            <p:nvPr>
              <p:custDataLst>
                <p:tags r:id="rId1"/>
              </p:custDataLst>
            </p:nvPr>
          </p:nvSpPr>
          <p:spPr>
            <a:xfrm>
              <a:off x="760675" y="2048923"/>
              <a:ext cx="2394402" cy="71558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 defTabSz="1219012"/>
              <a:r>
                <a:rPr lang="en-US" altLang="zh-CN" sz="62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EIE</a:t>
              </a:r>
              <a:r>
                <a:rPr lang="zh-CN" altLang="en-US" sz="62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实验小结</a:t>
              </a:r>
            </a:p>
          </p:txBody>
        </p:sp>
        <p:sp>
          <p:nvSpPr>
            <p:cNvPr id="30" name="MH_Others_2"/>
            <p:cNvSpPr txBox="1"/>
            <p:nvPr>
              <p:custDataLst>
                <p:tags r:id="rId2"/>
              </p:custDataLst>
            </p:nvPr>
          </p:nvSpPr>
          <p:spPr>
            <a:xfrm>
              <a:off x="726686" y="2806869"/>
              <a:ext cx="2394402" cy="2885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1219012">
                <a:defRPr/>
              </a:pPr>
              <a:r>
                <a:rPr lang="en-US" altLang="zh-CN" sz="25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Summary of the experiment</a:t>
              </a:r>
              <a:endParaRPr lang="zh-CN" altLang="en-US" sz="25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0B0CC26-EE60-46BC-B742-708A019E3B94}"/>
              </a:ext>
            </a:extLst>
          </p:cNvPr>
          <p:cNvSpPr txBox="1"/>
          <p:nvPr/>
        </p:nvSpPr>
        <p:spPr>
          <a:xfrm>
            <a:off x="3396800" y="4005825"/>
            <a:ext cx="539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five:  5%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：方言，虞佳欣，钟潇然，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焦欣玥，沈嘉琪</a:t>
            </a:r>
          </a:p>
        </p:txBody>
      </p:sp>
    </p:spTree>
    <p:extLst>
      <p:ext uri="{BB962C8B-B14F-4D97-AF65-F5344CB8AC3E}">
        <p14:creationId xmlns:p14="http://schemas.microsoft.com/office/powerpoint/2010/main" val="249002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BB7536-AF4D-40CF-A62B-1EC1BC183735}"/>
              </a:ext>
            </a:extLst>
          </p:cNvPr>
          <p:cNvGrpSpPr/>
          <p:nvPr/>
        </p:nvGrpSpPr>
        <p:grpSpPr>
          <a:xfrm>
            <a:off x="4103599" y="426106"/>
            <a:ext cx="3320658" cy="882577"/>
            <a:chOff x="3507340" y="2723372"/>
            <a:chExt cx="776951" cy="520016"/>
          </a:xfrm>
        </p:grpSpPr>
        <p:sp>
          <p:nvSpPr>
            <p:cNvPr id="101" name="圆角矩形 100"/>
            <p:cNvSpPr/>
            <p:nvPr/>
          </p:nvSpPr>
          <p:spPr>
            <a:xfrm>
              <a:off x="3507340" y="2757674"/>
              <a:ext cx="776951" cy="4514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8" name="椭圆 80"/>
            <p:cNvSpPr/>
            <p:nvPr/>
          </p:nvSpPr>
          <p:spPr bwMode="auto">
            <a:xfrm>
              <a:off x="3510280" y="2723372"/>
              <a:ext cx="709935" cy="520016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1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0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03  </a:t>
              </a:r>
              <a:r>
                <a:rPr lang="zh-CN" altLang="en-US" sz="30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C25440D-8452-43B9-981E-24730AF7404E}"/>
              </a:ext>
            </a:extLst>
          </p:cNvPr>
          <p:cNvSpPr txBox="1"/>
          <p:nvPr/>
        </p:nvSpPr>
        <p:spPr>
          <a:xfrm>
            <a:off x="2177634" y="1800832"/>
            <a:ext cx="7172587" cy="348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组在交流合作的过程中遇到过其他问题，有过激烈的讨论也向其他组的同学请教过。完成小组作业的过程和听全英文上课一样，是个由浅到深，渐入佳境的过程。有团结探讨和互相帮助的思想很重要，这样分工合作才能达到效率最大化，充分发挥每个人的长处交上满意的答卷。</a:t>
            </a:r>
          </a:p>
        </p:txBody>
      </p:sp>
    </p:spTree>
    <p:extLst>
      <p:ext uri="{BB962C8B-B14F-4D97-AF65-F5344CB8AC3E}">
        <p14:creationId xmlns:p14="http://schemas.microsoft.com/office/powerpoint/2010/main" val="1567188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H_Others_1"/>
          <p:cNvSpPr txBox="1"/>
          <p:nvPr>
            <p:custDataLst>
              <p:tags r:id="rId1"/>
            </p:custDataLst>
          </p:nvPr>
        </p:nvSpPr>
        <p:spPr>
          <a:xfrm>
            <a:off x="3808433" y="2101435"/>
            <a:ext cx="5318790" cy="11849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012"/>
            <a:r>
              <a:rPr lang="zh-CN" altLang="en-US" sz="77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感谢观看</a:t>
            </a:r>
            <a:r>
              <a:rPr lang="zh-CN" altLang="en-US" sz="770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2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F93A5D-3A4D-4B2D-95F7-255F174497BF}"/>
              </a:ext>
            </a:extLst>
          </p:cNvPr>
          <p:cNvGrpSpPr/>
          <p:nvPr/>
        </p:nvGrpSpPr>
        <p:grpSpPr>
          <a:xfrm>
            <a:off x="3941796" y="933648"/>
            <a:ext cx="3746169" cy="925966"/>
            <a:chOff x="2704966" y="944960"/>
            <a:chExt cx="3428426" cy="702459"/>
          </a:xfrm>
        </p:grpSpPr>
        <p:sp>
          <p:nvSpPr>
            <p:cNvPr id="17" name="圆角矩形 16"/>
            <p:cNvSpPr/>
            <p:nvPr/>
          </p:nvSpPr>
          <p:spPr>
            <a:xfrm>
              <a:off x="2742358" y="954065"/>
              <a:ext cx="3391034" cy="6933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2400" dirty="0"/>
                <a:t> </a:t>
              </a:r>
              <a:endParaRPr lang="zh-CN" altLang="en-US" sz="2400" dirty="0"/>
            </a:p>
          </p:txBody>
        </p:sp>
        <p:sp>
          <p:nvSpPr>
            <p:cNvPr id="116" name="椭圆 80"/>
            <p:cNvSpPr/>
            <p:nvPr/>
          </p:nvSpPr>
          <p:spPr bwMode="auto">
            <a:xfrm>
              <a:off x="2704966" y="944960"/>
              <a:ext cx="3391034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3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01 </a:t>
              </a:r>
              <a:r>
                <a:rPr lang="zh-CN" altLang="en-US" sz="33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游戏概述</a:t>
              </a:r>
              <a:r>
                <a:rPr lang="en-US" altLang="zh-CN" sz="33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zh-CN" altLang="en-US" sz="33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D196711-6695-4C28-B105-3FFBADC7ED37}"/>
              </a:ext>
            </a:extLst>
          </p:cNvPr>
          <p:cNvSpPr txBox="1"/>
          <p:nvPr/>
        </p:nvSpPr>
        <p:spPr>
          <a:xfrm>
            <a:off x="4837018" y="2510411"/>
            <a:ext cx="199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音乐播放器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2CF663-96D8-4A27-8F6D-187939C9B7C4}"/>
              </a:ext>
            </a:extLst>
          </p:cNvPr>
          <p:cNvSpPr txBox="1"/>
          <p:nvPr/>
        </p:nvSpPr>
        <p:spPr>
          <a:xfrm>
            <a:off x="3373116" y="3429000"/>
            <a:ext cx="506620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通过按下四个按键，播放四首不同的歌曲并配上不同的灯光闪烁，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屏的颜色也会随着歌曲改变而改变</a:t>
            </a:r>
          </a:p>
        </p:txBody>
      </p:sp>
    </p:spTree>
    <p:extLst>
      <p:ext uri="{BB962C8B-B14F-4D97-AF65-F5344CB8AC3E}">
        <p14:creationId xmlns:p14="http://schemas.microsoft.com/office/powerpoint/2010/main" val="344852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BD7A06-AC41-4699-8D6E-1161A8338B3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12511" y="3282469"/>
            <a:ext cx="545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E1ECFBC-3661-4BB1-A758-7F834E70E7E2}"/>
              </a:ext>
            </a:extLst>
          </p:cNvPr>
          <p:cNvGrpSpPr/>
          <p:nvPr/>
        </p:nvGrpSpPr>
        <p:grpSpPr>
          <a:xfrm>
            <a:off x="3363985" y="520118"/>
            <a:ext cx="4131561" cy="5234730"/>
            <a:chOff x="3363985" y="536896"/>
            <a:chExt cx="4131561" cy="5234730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3609DE2-921C-4CDE-BB67-4B59D9F1B97F}"/>
                </a:ext>
              </a:extLst>
            </p:cNvPr>
            <p:cNvGrpSpPr/>
            <p:nvPr/>
          </p:nvGrpSpPr>
          <p:grpSpPr>
            <a:xfrm>
              <a:off x="4325942" y="536896"/>
              <a:ext cx="3169604" cy="4685228"/>
              <a:chOff x="4124606" y="209725"/>
              <a:chExt cx="3169604" cy="468522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F577346-BEB0-41EC-890F-F96BBF3D9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6477" y="2197915"/>
                <a:ext cx="0" cy="774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FAC82066-6232-4699-A1B5-E39A21F260DB}"/>
                  </a:ext>
                </a:extLst>
              </p:cNvPr>
              <p:cNvGrpSpPr/>
              <p:nvPr/>
            </p:nvGrpSpPr>
            <p:grpSpPr>
              <a:xfrm>
                <a:off x="4124606" y="209725"/>
                <a:ext cx="3169604" cy="4685228"/>
                <a:chOff x="4124606" y="209725"/>
                <a:chExt cx="3169604" cy="468522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9D3E6029-5694-4BB5-9219-24B36D14B0B4}"/>
                    </a:ext>
                  </a:extLst>
                </p:cNvPr>
                <p:cNvGrpSpPr/>
                <p:nvPr/>
              </p:nvGrpSpPr>
              <p:grpSpPr>
                <a:xfrm>
                  <a:off x="4496498" y="209725"/>
                  <a:ext cx="1979803" cy="587230"/>
                  <a:chOff x="4211273" y="562062"/>
                  <a:chExt cx="1979803" cy="587230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A964B237-57E4-44DB-A41B-2968A67B26F9}"/>
                      </a:ext>
                    </a:extLst>
                  </p:cNvPr>
                  <p:cNvSpPr/>
                  <p:nvPr/>
                </p:nvSpPr>
                <p:spPr>
                  <a:xfrm>
                    <a:off x="4211273" y="562062"/>
                    <a:ext cx="1979803" cy="58723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FE598DB-EEEB-4E65-B8C9-FE00638EAC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06892" y="619326"/>
                    <a:ext cx="119123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开始</a:t>
                    </a:r>
                  </a:p>
                </p:txBody>
              </p:sp>
            </p:grp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0D2FBB71-3826-4D18-A3B1-6067D7087A20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 flipH="1">
                  <a:off x="5486399" y="796955"/>
                  <a:ext cx="1" cy="553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3A83A14B-BA0A-4368-A5AD-0B9169AB4828}"/>
                    </a:ext>
                  </a:extLst>
                </p:cNvPr>
                <p:cNvGrpSpPr/>
                <p:nvPr/>
              </p:nvGrpSpPr>
              <p:grpSpPr>
                <a:xfrm>
                  <a:off x="4496498" y="1350628"/>
                  <a:ext cx="1979803" cy="587230"/>
                  <a:chOff x="4496498" y="1350628"/>
                  <a:chExt cx="1979803" cy="587230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0F35AE2D-3B3F-45EE-909E-2F4F9A536D0F}"/>
                      </a:ext>
                    </a:extLst>
                  </p:cNvPr>
                  <p:cNvSpPr/>
                  <p:nvPr/>
                </p:nvSpPr>
                <p:spPr>
                  <a:xfrm>
                    <a:off x="4496498" y="1350628"/>
                    <a:ext cx="1979803" cy="5872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4799ABC1-2580-417B-8DDE-52BB5FC965F2}"/>
                      </a:ext>
                    </a:extLst>
                  </p:cNvPr>
                  <p:cNvSpPr txBox="1"/>
                  <p:nvPr/>
                </p:nvSpPr>
                <p:spPr>
                  <a:xfrm>
                    <a:off x="4995643" y="1434517"/>
                    <a:ext cx="136740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初始化</a:t>
                    </a:r>
                  </a:p>
                </p:txBody>
              </p:sp>
            </p:grp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0C64F759-7BA7-42C5-A890-AC5A21CA6ED9}"/>
                    </a:ext>
                  </a:extLst>
                </p:cNvPr>
                <p:cNvCxnSpPr/>
                <p:nvPr/>
              </p:nvCxnSpPr>
              <p:spPr>
                <a:xfrm flipH="1">
                  <a:off x="5486399" y="1949293"/>
                  <a:ext cx="1" cy="553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8867372-4DF0-44A4-9BE8-173768773370}"/>
                    </a:ext>
                  </a:extLst>
                </p:cNvPr>
                <p:cNvGrpSpPr/>
                <p:nvPr/>
              </p:nvGrpSpPr>
              <p:grpSpPr>
                <a:xfrm>
                  <a:off x="4295163" y="2509059"/>
                  <a:ext cx="2416012" cy="926034"/>
                  <a:chOff x="4295163" y="2509059"/>
                  <a:chExt cx="2416012" cy="926034"/>
                </a:xfrm>
              </p:grpSpPr>
              <p:sp>
                <p:nvSpPr>
                  <p:cNvPr id="12" name="菱形 11">
                    <a:extLst>
                      <a:ext uri="{FF2B5EF4-FFF2-40B4-BE49-F238E27FC236}">
                        <a16:creationId xmlns:a16="http://schemas.microsoft.com/office/drawing/2014/main" id="{01F4675F-EFB8-4A12-AF47-832F428B4AAB}"/>
                      </a:ext>
                    </a:extLst>
                  </p:cNvPr>
                  <p:cNvSpPr/>
                  <p:nvPr/>
                </p:nvSpPr>
                <p:spPr>
                  <a:xfrm>
                    <a:off x="4295163" y="2509059"/>
                    <a:ext cx="2416012" cy="926034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B9A1B930-C986-490F-BD33-90DCDB39BC8A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030" y="2735790"/>
                    <a:ext cx="14806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等待按键</a:t>
                    </a:r>
                  </a:p>
                </p:txBody>
              </p:sp>
            </p:grp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1EF09AAF-46C4-4DF7-AFE0-3769CD4C075A}"/>
                    </a:ext>
                  </a:extLst>
                </p:cNvPr>
                <p:cNvCxnSpPr/>
                <p:nvPr/>
              </p:nvCxnSpPr>
              <p:spPr>
                <a:xfrm flipH="1">
                  <a:off x="5486398" y="3415246"/>
                  <a:ext cx="1" cy="553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4CD0297-E448-4A77-9C7F-8D7FD1B455D8}"/>
                    </a:ext>
                  </a:extLst>
                </p:cNvPr>
                <p:cNvGrpSpPr/>
                <p:nvPr/>
              </p:nvGrpSpPr>
              <p:grpSpPr>
                <a:xfrm>
                  <a:off x="4124606" y="3968919"/>
                  <a:ext cx="2729199" cy="926034"/>
                  <a:chOff x="4124606" y="3968919"/>
                  <a:chExt cx="2729199" cy="926034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6C70D3E-22D9-43C1-B942-1D40468ACE94}"/>
                      </a:ext>
                    </a:extLst>
                  </p:cNvPr>
                  <p:cNvSpPr/>
                  <p:nvPr/>
                </p:nvSpPr>
                <p:spPr>
                  <a:xfrm>
                    <a:off x="4124606" y="3968919"/>
                    <a:ext cx="2729199" cy="9260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0A68FC9C-45F3-4461-A881-FE28FC01613B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227" y="4028959"/>
                    <a:ext cx="221466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LED,LCD,</a:t>
                    </a:r>
                    <a:r>
                      <a: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蜂鸣器</a:t>
                    </a:r>
                    <a:endParaRPr lang="en-US" altLang="zh-CN" sz="2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r>
                      <a: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改变状态</a:t>
                    </a:r>
                  </a:p>
                </p:txBody>
              </p: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A156FB62-54AD-4D02-8262-4A03E8126600}"/>
                    </a:ext>
                  </a:extLst>
                </p:cNvPr>
                <p:cNvCxnSpPr/>
                <p:nvPr/>
              </p:nvCxnSpPr>
              <p:spPr>
                <a:xfrm flipH="1">
                  <a:off x="5486398" y="2197915"/>
                  <a:ext cx="177007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587C43B2-7640-4998-9BF7-39F1E73E5522}"/>
                    </a:ext>
                  </a:extLst>
                </p:cNvPr>
                <p:cNvSpPr txBox="1"/>
                <p:nvPr/>
              </p:nvSpPr>
              <p:spPr>
                <a:xfrm>
                  <a:off x="4924335" y="3465296"/>
                  <a:ext cx="49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Yes</a:t>
                  </a:r>
                  <a:endParaRPr lang="zh-CN" altLang="en-US" dirty="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67135-AA8C-4DED-8A16-DCFBC693650C}"/>
                    </a:ext>
                  </a:extLst>
                </p:cNvPr>
                <p:cNvSpPr txBox="1"/>
                <p:nvPr/>
              </p:nvSpPr>
              <p:spPr>
                <a:xfrm>
                  <a:off x="6736342" y="2602743"/>
                  <a:ext cx="55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No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A24E2DC-B51A-45DA-BDE1-AD0A978F3EFE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5687736" y="5222124"/>
              <a:ext cx="2806" cy="549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18C5402-A004-4668-AAA7-7A17DEC2E9D2}"/>
                </a:ext>
              </a:extLst>
            </p:cNvPr>
            <p:cNvCxnSpPr/>
            <p:nvPr/>
          </p:nvCxnSpPr>
          <p:spPr>
            <a:xfrm flipH="1">
              <a:off x="3363985" y="5763237"/>
              <a:ext cx="23237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4170CBE-4285-4997-B398-DB26D681FB5B}"/>
                </a:ext>
              </a:extLst>
            </p:cNvPr>
            <p:cNvCxnSpPr/>
            <p:nvPr/>
          </p:nvCxnSpPr>
          <p:spPr>
            <a:xfrm flipV="1">
              <a:off x="3363985" y="3299246"/>
              <a:ext cx="0" cy="247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453240C-E6A2-41CC-AF60-62A9F57355F9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3363985" y="3299246"/>
              <a:ext cx="113251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32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F2E652C-0ED4-40B5-8A7F-71BE91C6BF1B}"/>
              </a:ext>
            </a:extLst>
          </p:cNvPr>
          <p:cNvGrpSpPr/>
          <p:nvPr/>
        </p:nvGrpSpPr>
        <p:grpSpPr>
          <a:xfrm>
            <a:off x="3684165" y="636104"/>
            <a:ext cx="4823668" cy="966436"/>
            <a:chOff x="3446762" y="2102898"/>
            <a:chExt cx="1165107" cy="520016"/>
          </a:xfrm>
        </p:grpSpPr>
        <p:sp>
          <p:nvSpPr>
            <p:cNvPr id="96" name="圆角矩形 95"/>
            <p:cNvSpPr/>
            <p:nvPr/>
          </p:nvSpPr>
          <p:spPr>
            <a:xfrm>
              <a:off x="3507340" y="2143493"/>
              <a:ext cx="1061977" cy="4514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012"/>
              <a:endParaRPr lang="zh-CN" altLang="en-US" sz="1467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7" name="椭圆 80"/>
            <p:cNvSpPr/>
            <p:nvPr/>
          </p:nvSpPr>
          <p:spPr bwMode="auto">
            <a:xfrm>
              <a:off x="3446762" y="2102898"/>
              <a:ext cx="1165107" cy="520016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1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02  </a:t>
              </a:r>
              <a:r>
                <a:rPr lang="zh-CN" altLang="en-US" sz="28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编程概述和函数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6F6B3C7-DEC5-43EC-A81B-3905524DD3DB}"/>
              </a:ext>
            </a:extLst>
          </p:cNvPr>
          <p:cNvSpPr txBox="1"/>
          <p:nvPr/>
        </p:nvSpPr>
        <p:spPr>
          <a:xfrm>
            <a:off x="2652101" y="2199382"/>
            <a:ext cx="6887797" cy="290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方言：     初始化，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，按键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虞佳欣：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浴火成诗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蜂鸣器程序，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钟潇然：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这一天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蜂鸣器程序，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焦欣玥：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春日记忆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蜂鸣器程序，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沈嘉琪：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超越时空的思念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蜂鸣器程序，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3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225AEF5-F5CF-4DE6-8820-E0D93D69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0"/>
            <a:ext cx="7119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26C4DE0-F4B4-4602-8651-46B93C83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15" y="0"/>
            <a:ext cx="6277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2D6A2ED-84E9-4567-9139-63E732553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9" y="0"/>
            <a:ext cx="10793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BEC5648-61B6-435B-861D-A144ECB6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1" y="0"/>
            <a:ext cx="5849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4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BB7536-AF4D-40CF-A62B-1EC1BC183735}"/>
              </a:ext>
            </a:extLst>
          </p:cNvPr>
          <p:cNvGrpSpPr/>
          <p:nvPr/>
        </p:nvGrpSpPr>
        <p:grpSpPr>
          <a:xfrm>
            <a:off x="3768036" y="1986094"/>
            <a:ext cx="4444786" cy="1526796"/>
            <a:chOff x="3507340" y="2716954"/>
            <a:chExt cx="776951" cy="520016"/>
          </a:xfrm>
        </p:grpSpPr>
        <p:sp>
          <p:nvSpPr>
            <p:cNvPr id="101" name="圆角矩形 100"/>
            <p:cNvSpPr/>
            <p:nvPr/>
          </p:nvSpPr>
          <p:spPr>
            <a:xfrm>
              <a:off x="3507340" y="2757674"/>
              <a:ext cx="776951" cy="4514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8" name="椭圆 80"/>
            <p:cNvSpPr/>
            <p:nvPr/>
          </p:nvSpPr>
          <p:spPr bwMode="auto">
            <a:xfrm>
              <a:off x="3522882" y="2716954"/>
              <a:ext cx="755545" cy="520016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1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5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成果展示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08F17B-1A26-4233-A2E1-2812881075B6}"/>
              </a:ext>
            </a:extLst>
          </p:cNvPr>
          <p:cNvGrpSpPr/>
          <p:nvPr/>
        </p:nvGrpSpPr>
        <p:grpSpPr>
          <a:xfrm>
            <a:off x="0" y="6117299"/>
            <a:ext cx="12192000" cy="740701"/>
            <a:chOff x="0" y="4587974"/>
            <a:chExt cx="9144000" cy="555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7185790-F421-4D4F-A783-A3B75F16A512}"/>
                </a:ext>
              </a:extLst>
            </p:cNvPr>
            <p:cNvSpPr/>
            <p:nvPr/>
          </p:nvSpPr>
          <p:spPr>
            <a:xfrm>
              <a:off x="0" y="4711452"/>
              <a:ext cx="914400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9E5ADE-BCCC-4BAF-B5D8-0E9E74A28237}"/>
                </a:ext>
              </a:extLst>
            </p:cNvPr>
            <p:cNvSpPr/>
            <p:nvPr/>
          </p:nvSpPr>
          <p:spPr>
            <a:xfrm>
              <a:off x="0" y="4587974"/>
              <a:ext cx="9144000" cy="78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36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Office 主题​​">
  <a:themeElements>
    <a:clrScheme name="自定义 104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70C0"/>
      </a:accent1>
      <a:accent2>
        <a:srgbClr val="45B99B"/>
      </a:accent2>
      <a:accent3>
        <a:srgbClr val="0070C0"/>
      </a:accent3>
      <a:accent4>
        <a:srgbClr val="45B99B"/>
      </a:accent4>
      <a:accent5>
        <a:srgbClr val="0070C0"/>
      </a:accent5>
      <a:accent6>
        <a:srgbClr val="45B99B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10000"/>
              </a:schemeClr>
            </a:gs>
            <a:gs pos="30000">
              <a:schemeClr val="bg2">
                <a:lumMod val="25000"/>
                <a:alpha val="88000"/>
              </a:schemeClr>
            </a:gs>
            <a:gs pos="75000">
              <a:schemeClr val="bg2">
                <a:lumMod val="25000"/>
                <a:alpha val="0"/>
              </a:schemeClr>
            </a:gs>
            <a:gs pos="100000">
              <a:srgbClr val="6E0B0B">
                <a:lumMod val="92000"/>
              </a:srgbClr>
            </a:gs>
            <a:gs pos="100000">
              <a:schemeClr val="accent1">
                <a:lumMod val="75000"/>
                <a:alpha val="42000"/>
              </a:schemeClr>
            </a:gs>
          </a:gsLst>
          <a:lin ang="18600000" scaled="0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233</Words>
  <Application>Microsoft Office PowerPoint</Application>
  <PresentationFormat>宽屏</PresentationFormat>
  <Paragraphs>33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欣玥 焦</dc:creator>
  <cp:lastModifiedBy>欣玥 焦</cp:lastModifiedBy>
  <cp:revision>20</cp:revision>
  <dcterms:created xsi:type="dcterms:W3CDTF">2019-10-24T12:57:22Z</dcterms:created>
  <dcterms:modified xsi:type="dcterms:W3CDTF">2019-10-25T01:50:10Z</dcterms:modified>
</cp:coreProperties>
</file>