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376" r:id="rId3"/>
    <p:sldId id="377" r:id="rId4"/>
    <p:sldId id="378" r:id="rId5"/>
    <p:sldId id="379" r:id="rId6"/>
    <p:sldId id="380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5244" autoAdjust="0"/>
  </p:normalViewPr>
  <p:slideViewPr>
    <p:cSldViewPr snapToGrid="0" showGuides="1">
      <p:cViewPr varScale="1">
        <p:scale>
          <a:sx n="86" d="100"/>
          <a:sy n="86" d="100"/>
        </p:scale>
        <p:origin x="55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7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601">
            <a:off x="-237084" y="-1104128"/>
            <a:ext cx="13275768" cy="3057106"/>
          </a:xfrm>
          <a:prstGeom prst="rect">
            <a:avLst/>
          </a:prstGeom>
        </p:spPr>
      </p:pic>
      <p:sp>
        <p:nvSpPr>
          <p:cNvPr id="28" name="标题 1"/>
          <p:cNvSpPr txBox="1"/>
          <p:nvPr/>
        </p:nvSpPr>
        <p:spPr>
          <a:xfrm>
            <a:off x="3851910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4159" y="1482180"/>
            <a:ext cx="9063682" cy="1031196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Comic Sans MS Regular" panose="030F0902030302020204" charset="0"/>
                <a:cs typeface="Comic Sans MS Regular" panose="030F0902030302020204" charset="0"/>
              </a:rPr>
              <a:t>Memory-Tracker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17304" y="2787491"/>
            <a:ext cx="7954392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latin typeface="Comic Sans MS Regular" panose="030F0902030302020204" charset="0"/>
                <a:cs typeface="Comic Sans MS Regular" panose="030F0902030302020204" charset="0"/>
              </a:rPr>
              <a:t>                             </a:t>
            </a:r>
          </a:p>
          <a:p>
            <a:pPr algn="l"/>
            <a:r>
              <a:rPr lang="en-US" altLang="zh-CN" dirty="0">
                <a:latin typeface="Comic Sans MS Regular" panose="030F0902030302020204" charset="0"/>
                <a:cs typeface="Comic Sans MS Regular" panose="030F0902030302020204" charset="0"/>
              </a:rPr>
              <a:t>Group member:  </a:t>
            </a:r>
          </a:p>
          <a:p>
            <a:pPr algn="l"/>
            <a:r>
              <a:rPr lang="en-US" altLang="zh-CN" dirty="0">
                <a:latin typeface="Comic Sans MS Regular" panose="030F0902030302020204" charset="0"/>
                <a:cs typeface="Comic Sans MS Regular" panose="030F0902030302020204" charset="0"/>
              </a:rPr>
              <a:t>	</a:t>
            </a:r>
            <a:r>
              <a:rPr lang="en-US" altLang="zh-CN" dirty="0" err="1">
                <a:latin typeface="Comic Sans MS Regular" panose="030F0902030302020204" charset="0"/>
                <a:cs typeface="Comic Sans MS Regular" panose="030F0902030302020204" charset="0"/>
              </a:rPr>
              <a:t>Jiapeng</a:t>
            </a:r>
            <a:r>
              <a:rPr lang="en-US" altLang="zh-CN" dirty="0">
                <a:latin typeface="Comic Sans MS Regular" panose="030F0902030302020204" charset="0"/>
                <a:cs typeface="Comic Sans MS Regular" panose="030F0902030302020204" charset="0"/>
              </a:rPr>
              <a:t> Pei 11810127, Muyang Zhang 11810119,</a:t>
            </a:r>
          </a:p>
          <a:p>
            <a:pPr algn="l"/>
            <a:r>
              <a:rPr lang="en-US" altLang="zh-CN" dirty="0">
                <a:latin typeface="Comic Sans MS Regular" panose="030F0902030302020204" charset="0"/>
                <a:cs typeface="Comic Sans MS Regular" panose="030F0902030302020204" charset="0"/>
              </a:rPr>
              <a:t>          Hao Chen 11812802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1077251"/>
            <a:ext cx="10515601" cy="84393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mic Sans MS Regular" panose="030F0902030302020204" charset="0"/>
                <a:cs typeface="Comic Sans MS Regular" panose="030F0902030302020204" charset="0"/>
              </a:rPr>
              <a:t>Task2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15A4E4-2EEF-46AF-9755-EBFF2BAD3197}"/>
              </a:ext>
            </a:extLst>
          </p:cNvPr>
          <p:cNvSpPr txBox="1"/>
          <p:nvPr/>
        </p:nvSpPr>
        <p:spPr>
          <a:xfrm>
            <a:off x="936439" y="2336718"/>
            <a:ext cx="742632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Comic Sans MS" panose="030F0702030302020204" pitchFamily="66" charset="0"/>
              </a:rPr>
              <a:t>Goals:</a:t>
            </a:r>
          </a:p>
          <a:p>
            <a:endParaRPr lang="en-US" altLang="zh-CN" sz="3200" dirty="0">
              <a:latin typeface="Comic Sans MS" panose="030F0702030302020204" pitchFamily="66" charset="0"/>
            </a:endParaRPr>
          </a:p>
          <a:p>
            <a:r>
              <a:rPr lang="en-US" altLang="zh-CN" sz="3200" dirty="0">
                <a:latin typeface="Comic Sans MS" panose="030F0702030302020204" pitchFamily="66" charset="0"/>
              </a:rPr>
              <a:t>1. Monitoring memory allocation</a:t>
            </a:r>
          </a:p>
          <a:p>
            <a:r>
              <a:rPr lang="en-US" altLang="zh-CN" sz="3200" dirty="0">
                <a:latin typeface="Comic Sans MS" panose="030F0702030302020204" pitchFamily="66" charset="0"/>
              </a:rPr>
              <a:t>2. File handle info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3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1077251"/>
            <a:ext cx="10515601" cy="84393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mic Sans MS Regular" panose="030F0902030302020204" charset="0"/>
                <a:cs typeface="Comic Sans MS Regular" panose="030F0902030302020204" charset="0"/>
              </a:rPr>
              <a:t>Result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8F9321-8279-456A-8AAE-C34AD66097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39" y="2220257"/>
            <a:ext cx="4860235" cy="27165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990D92-76A7-413A-BF5E-AC2C858762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164" y="2220257"/>
            <a:ext cx="4901474" cy="27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2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1077251"/>
            <a:ext cx="10515601" cy="84393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mic Sans MS Regular" panose="030F0902030302020204" charset="0"/>
                <a:cs typeface="Comic Sans MS Regular" panose="030F0902030302020204" charset="0"/>
              </a:rPr>
              <a:t>Result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5F9912-48D3-4FD7-9D0A-F6E2E7F5B3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39" y="1925634"/>
            <a:ext cx="4748049" cy="30946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2889B9-37B2-4109-B719-4ED14A557B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59" y="2132048"/>
            <a:ext cx="6329483" cy="267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8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1077251"/>
            <a:ext cx="10515601" cy="84393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mic Sans MS Regular" panose="030F0902030302020204" charset="0"/>
                <a:cs typeface="Comic Sans MS Regular" panose="030F0902030302020204" charset="0"/>
              </a:rPr>
              <a:t>Result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903802-A616-49C8-BEE8-A7991D972C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46714"/>
            <a:ext cx="4404420" cy="32450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E0F358E-F08A-4996-B758-7190133D5F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73" y="1974567"/>
            <a:ext cx="7059227" cy="362415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2E1DC83-2439-4767-B388-ACAD0ED24108}"/>
              </a:ext>
            </a:extLst>
          </p:cNvPr>
          <p:cNvSpPr txBox="1"/>
          <p:nvPr/>
        </p:nvSpPr>
        <p:spPr>
          <a:xfrm>
            <a:off x="838198" y="5780749"/>
            <a:ext cx="496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Also works in complicated system files, like </a:t>
            </a:r>
            <a:r>
              <a:rPr lang="en-US" altLang="zh-CN" dirty="0" err="1"/>
              <a:t>ssh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1077251"/>
            <a:ext cx="10515601" cy="84393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mic Sans MS Regular" panose="030F0902030302020204" charset="0"/>
                <a:cs typeface="Comic Sans MS Regular" panose="030F0902030302020204" charset="0"/>
              </a:rPr>
              <a:t>Implementation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15A4E4-2EEF-46AF-9755-EBFF2BAD3197}"/>
              </a:ext>
            </a:extLst>
          </p:cNvPr>
          <p:cNvSpPr txBox="1"/>
          <p:nvPr/>
        </p:nvSpPr>
        <p:spPr>
          <a:xfrm>
            <a:off x="790795" y="2220257"/>
            <a:ext cx="114012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000" dirty="0">
              <a:latin typeface="Comic Sans MS" panose="030F0702030302020204" pitchFamily="66" charset="0"/>
            </a:endParaRPr>
          </a:p>
          <a:p>
            <a:pPr marL="514350" indent="-514350">
              <a:buAutoNum type="arabicPeriod"/>
            </a:pPr>
            <a:r>
              <a:rPr lang="en-US" altLang="zh-CN" sz="2000" dirty="0">
                <a:latin typeface="Comic Sans MS" panose="030F0702030302020204" pitchFamily="66" charset="0"/>
              </a:rPr>
              <a:t>Override malloc, </a:t>
            </a:r>
            <a:r>
              <a:rPr lang="en-US" altLang="zh-CN" sz="2000" dirty="0" err="1">
                <a:latin typeface="Comic Sans MS" panose="030F0702030302020204" pitchFamily="66" charset="0"/>
              </a:rPr>
              <a:t>calloc</a:t>
            </a:r>
            <a:r>
              <a:rPr lang="en-US" altLang="zh-CN" sz="2000" dirty="0">
                <a:latin typeface="Comic Sans MS" panose="030F0702030302020204" pitchFamily="66" charset="0"/>
              </a:rPr>
              <a:t>, </a:t>
            </a:r>
            <a:r>
              <a:rPr lang="en-US" altLang="zh-CN" sz="2000" dirty="0" err="1">
                <a:latin typeface="Comic Sans MS" panose="030F0702030302020204" pitchFamily="66" charset="0"/>
              </a:rPr>
              <a:t>e.t.c</a:t>
            </a:r>
            <a:r>
              <a:rPr lang="en-US" altLang="zh-CN" sz="2000" dirty="0">
                <a:latin typeface="Comic Sans MS" panose="030F0702030302020204" pitchFamily="66" charset="0"/>
              </a:rPr>
              <a:t>. </a:t>
            </a:r>
          </a:p>
          <a:p>
            <a:pPr marL="514350" indent="-514350">
              <a:buAutoNum type="arabicPeriod"/>
            </a:pPr>
            <a:r>
              <a:rPr lang="en-US" altLang="zh-CN" sz="2000" dirty="0">
                <a:latin typeface="Comic Sans MS" panose="030F0702030302020204" pitchFamily="66" charset="0"/>
              </a:rPr>
              <a:t>Provide temporary and simple memory allocation buffer</a:t>
            </a:r>
          </a:p>
          <a:p>
            <a:pPr marL="514350" indent="-514350">
              <a:buAutoNum type="arabicPeriod"/>
            </a:pPr>
            <a:r>
              <a:rPr lang="en-US" altLang="zh-CN" sz="2000" dirty="0">
                <a:latin typeface="Comic Sans MS" panose="030F0702030302020204" pitchFamily="66" charset="0"/>
              </a:rPr>
              <a:t>Import the real function call</a:t>
            </a:r>
          </a:p>
          <a:p>
            <a:pPr marL="514350" indent="-514350">
              <a:buAutoNum type="arabicPeriod"/>
            </a:pPr>
            <a:r>
              <a:rPr lang="en-US" altLang="zh-CN" sz="2000" dirty="0" err="1">
                <a:latin typeface="Comic Sans MS" panose="030F0702030302020204" pitchFamily="66" charset="0"/>
              </a:rPr>
              <a:t>overriden</a:t>
            </a:r>
            <a:r>
              <a:rPr lang="en-US" altLang="zh-CN" sz="2000" dirty="0">
                <a:latin typeface="Comic Sans MS" panose="030F0702030302020204" pitchFamily="66" charset="0"/>
              </a:rPr>
              <a:t> functions in __ attribute __ ((constructor))</a:t>
            </a:r>
          </a:p>
          <a:p>
            <a:pPr marL="514350" indent="-514350">
              <a:buAutoNum type="arabicPeriod"/>
            </a:pPr>
            <a:r>
              <a:rPr lang="en-US" altLang="zh-CN" sz="2000" dirty="0">
                <a:latin typeface="Comic Sans MS" panose="030F0702030302020204" pitchFamily="66" charset="0"/>
              </a:rPr>
              <a:t>Handle </a:t>
            </a:r>
            <a:r>
              <a:rPr lang="en-US" altLang="zh-CN" sz="2000" dirty="0" err="1">
                <a:latin typeface="Comic Sans MS" panose="030F0702030302020204" pitchFamily="66" charset="0"/>
              </a:rPr>
              <a:t>fclose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9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3866">
            <a:off x="-541884" y="1560614"/>
            <a:ext cx="13275768" cy="30571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8575" y="2766060"/>
            <a:ext cx="4514850" cy="132588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Comic Sans MS Regular" panose="030F0902030302020204" charset="0"/>
                <a:cs typeface="Comic Sans MS Regular" panose="030F0902030302020204" charset="0"/>
              </a:rPr>
              <a:t>Thank you！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81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Comic Sans MS Regular</vt:lpstr>
      <vt:lpstr>Arial</vt:lpstr>
      <vt:lpstr>Calibri</vt:lpstr>
      <vt:lpstr>Calibri Light</vt:lpstr>
      <vt:lpstr>Comic Sans MS</vt:lpstr>
      <vt:lpstr>Office 主题​​</vt:lpstr>
      <vt:lpstr>Memory-Tracker</vt:lpstr>
      <vt:lpstr>Task2</vt:lpstr>
      <vt:lpstr>Result</vt:lpstr>
      <vt:lpstr>Result</vt:lpstr>
      <vt:lpstr>Result</vt:lpstr>
      <vt:lpstr>Implementation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SUSTech heyStudio</dc:creator>
  <cp:lastModifiedBy>zhang muyang</cp:lastModifiedBy>
  <cp:revision>202</cp:revision>
  <dcterms:created xsi:type="dcterms:W3CDTF">2021-05-14T12:05:00Z</dcterms:created>
  <dcterms:modified xsi:type="dcterms:W3CDTF">2021-05-29T11:33:46Z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