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47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7FAE95BA-4790-545D-F3A1-4E266BC5B8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3792" y="5767387"/>
            <a:ext cx="10159068" cy="10906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zh-CN" altLang="en-US" dirty="0"/>
              <a:t>字幕测试</a:t>
            </a:r>
          </a:p>
        </p:txBody>
      </p:sp>
    </p:spTree>
    <p:extLst>
      <p:ext uri="{BB962C8B-B14F-4D97-AF65-F5344CB8AC3E}">
        <p14:creationId xmlns:p14="http://schemas.microsoft.com/office/powerpoint/2010/main" val="125935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985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BE181-AE8F-C885-6259-A985BB65B2EF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597DC0-40AD-315C-2650-00486A286EA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629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Jiaqi Wan</dc:creator>
  <cp:lastModifiedBy>Jiaqi Wan</cp:lastModifiedBy>
  <cp:revision>6</cp:revision>
  <dcterms:created xsi:type="dcterms:W3CDTF">2025-05-12T07:47:35Z</dcterms:created>
  <dcterms:modified xsi:type="dcterms:W3CDTF">2025-05-13T04:16:53Z</dcterms:modified>
</cp:coreProperties>
</file>