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5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3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71BC-2F99-4A23-ABB1-B3AAD0F51CF4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0625-21E0-4977-A311-CA20B3D5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9391"/>
            <a:ext cx="540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High-speed acoustic communication by multiplexing</a:t>
            </a:r>
          </a:p>
          <a:p>
            <a:r>
              <a:rPr lang="en-US" altLang="zh-CN" dirty="0"/>
              <a:t>orbital angular momentum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07" y="578079"/>
            <a:ext cx="7440475" cy="36178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9104" y="4482548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完全就是将波数成像</a:t>
            </a:r>
            <a:r>
              <a:rPr lang="en-US" altLang="zh-CN" dirty="0" smtClean="0"/>
              <a:t>+</a:t>
            </a:r>
            <a:r>
              <a:rPr lang="zh-CN" altLang="en-US" dirty="0" smtClean="0"/>
              <a:t>管道模态结合在一块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4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2" y="133350"/>
            <a:ext cx="4752353" cy="116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1" y="1362376"/>
            <a:ext cx="6110156" cy="17416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4420"/>
            <a:ext cx="5782841" cy="19258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89" y="5315468"/>
            <a:ext cx="5095252" cy="1394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556" y="294677"/>
            <a:ext cx="3844245" cy="662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183" y="1171461"/>
            <a:ext cx="5702990" cy="1037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644" y="2181010"/>
            <a:ext cx="4969258" cy="4849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252" y="3025202"/>
            <a:ext cx="7528495" cy="10883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4183" y="2698375"/>
            <a:ext cx="2775419" cy="2823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2628" y="2945974"/>
            <a:ext cx="2740537" cy="316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7461" y="4113551"/>
            <a:ext cx="4224931" cy="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wjq</dc:creator>
  <cp:lastModifiedBy>wjq</cp:lastModifiedBy>
  <cp:revision>7</cp:revision>
  <dcterms:created xsi:type="dcterms:W3CDTF">2020-02-10T08:58:22Z</dcterms:created>
  <dcterms:modified xsi:type="dcterms:W3CDTF">2020-02-15T15:09:44Z</dcterms:modified>
</cp:coreProperties>
</file>