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11"/>
  </p:notesMasterIdLst>
  <p:handoutMasterIdLst>
    <p:handoutMasterId r:id="rId12"/>
  </p:handoutMasterIdLst>
  <p:sldIdLst>
    <p:sldId id="258" r:id="rId4"/>
    <p:sldId id="257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cuna/matlab_objectOrientedProgramming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posturograph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simEngine3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3E2-F703-2C45-93AE-BE657897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MatLab classes</a:t>
            </a:r>
            <a:br>
              <a:rPr lang="en-US" dirty="0"/>
            </a:br>
            <a:r>
              <a:rPr lang="en-US" dirty="0"/>
              <a:t>and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A942-9C85-C74E-A743-81A26DD7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5860493"/>
            <a:ext cx="10515600" cy="610234"/>
          </a:xfrm>
        </p:spPr>
        <p:txBody>
          <a:bodyPr/>
          <a:lstStyle/>
          <a:p>
            <a:pPr algn="l"/>
            <a:r>
              <a:rPr lang="en-US" sz="1600" dirty="0"/>
              <a:t>Created by: Samuel </a:t>
            </a:r>
            <a:r>
              <a:rPr lang="en-US" sz="1600" dirty="0" err="1"/>
              <a:t>Acuña</a:t>
            </a:r>
            <a:endParaRPr lang="en-US" sz="1600" dirty="0"/>
          </a:p>
          <a:p>
            <a:pPr algn="l"/>
            <a:r>
              <a:rPr lang="en-US" sz="1600" dirty="0"/>
              <a:t>Date created: 18 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41C0-60BE-CD40-982E-F2CC2945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9C-FAEA-D344-96C3-F8C9376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make a video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FF3-53B0-9A4A-8789-E0A88FE2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718" cy="4351338"/>
          </a:xfrm>
        </p:spPr>
        <p:txBody>
          <a:bodyPr/>
          <a:lstStyle/>
          <a:p>
            <a:r>
              <a:rPr lang="en-US" b="1" dirty="0"/>
              <a:t>Basic premise: </a:t>
            </a:r>
          </a:p>
          <a:p>
            <a:r>
              <a:rPr lang="en-US" dirty="0"/>
              <a:t>Knights fight each other</a:t>
            </a:r>
          </a:p>
          <a:p>
            <a:endParaRPr lang="en-US" i="1" dirty="0"/>
          </a:p>
          <a:p>
            <a:r>
              <a:rPr lang="en-US" b="1" dirty="0"/>
              <a:t>Design aspects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the </a:t>
            </a:r>
            <a:r>
              <a:rPr lang="en-US" i="1" dirty="0"/>
              <a:t>health</a:t>
            </a:r>
            <a:r>
              <a:rPr lang="en-US" dirty="0"/>
              <a:t> of the knights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i="1" dirty="0"/>
              <a:t>attacks </a:t>
            </a:r>
            <a:r>
              <a:rPr lang="en-US" dirty="0"/>
              <a:t>do more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Variety of </a:t>
            </a:r>
            <a:r>
              <a:rPr lang="en-US" i="1" dirty="0"/>
              <a:t>weapons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50F0-61F8-4347-A36D-F6C691CC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" t="5819" r="21161"/>
          <a:stretch/>
        </p:blipFill>
        <p:spPr>
          <a:xfrm>
            <a:off x="5862918" y="1312433"/>
            <a:ext cx="5776856" cy="554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064DD-AD8E-9F43-A4D0-E9F97B3886E4}"/>
              </a:ext>
            </a:extLst>
          </p:cNvPr>
          <p:cNvSpPr txBox="1"/>
          <p:nvPr/>
        </p:nvSpPr>
        <p:spPr>
          <a:xfrm>
            <a:off x="838200" y="5402413"/>
            <a:ext cx="52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examples:</a:t>
            </a:r>
          </a:p>
          <a:p>
            <a:r>
              <a:rPr lang="en-US" sz="1400" dirty="0">
                <a:hlinkClick r:id="rId3"/>
              </a:rPr>
              <a:t>https://github.com/saacuna/matlab_objectOrientedProgramming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3F1B-C64A-AA4F-8C61-829E6DED5C5A}"/>
              </a:ext>
            </a:extLst>
          </p:cNvPr>
          <p:cNvSpPr txBox="1"/>
          <p:nvPr/>
        </p:nvSpPr>
        <p:spPr>
          <a:xfrm>
            <a:off x="6415332" y="2638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15938-7708-CB40-A0FF-56F3D07309B3}"/>
              </a:ext>
            </a:extLst>
          </p:cNvPr>
          <p:cNvSpPr txBox="1"/>
          <p:nvPr/>
        </p:nvSpPr>
        <p:spPr>
          <a:xfrm>
            <a:off x="6688643" y="79966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164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MatLab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properties</a:t>
            </a:r>
            <a:r>
              <a:rPr lang="en-US" dirty="0"/>
              <a:t> into one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Tricky to compare different </a:t>
            </a:r>
            <a:r>
              <a:rPr lang="en-US" i="1" dirty="0"/>
              <a:t>characters </a:t>
            </a:r>
            <a:r>
              <a:rPr lang="en-US" dirty="0"/>
              <a:t>(e.g. knight1 vs knight2)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are always independent of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constraints on setting the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MatLab class with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functions</a:t>
            </a:r>
            <a:r>
              <a:rPr lang="en-US" dirty="0"/>
              <a:t>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need to be defined within each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B80C0-E71B-3A48-AB2C-4D2CB012F87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research:</a:t>
            </a:r>
          </a:p>
          <a:p>
            <a:r>
              <a:rPr lang="en-US" dirty="0">
                <a:hlinkClick r:id="rId2"/>
              </a:rPr>
              <a:t>https://github.com/saacuna/posturography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5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3: MatLab class with 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functions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Constants can be defined for the entire class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83DE-C3C3-784D-AC36-E28300545E0A}"/>
              </a:ext>
            </a:extLst>
          </p:cNvPr>
          <p:cNvSpPr txBox="1"/>
          <p:nvPr/>
        </p:nvSpPr>
        <p:spPr>
          <a:xfrm>
            <a:off x="5972426" y="591680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data processing, this is generally what I implement.</a:t>
            </a:r>
          </a:p>
          <a:p>
            <a:r>
              <a:rPr lang="en-US" dirty="0"/>
              <a:t>The constants are useful for consistent style of many plots.</a:t>
            </a:r>
          </a:p>
        </p:txBody>
      </p:sp>
    </p:spTree>
    <p:extLst>
      <p:ext uri="{BB962C8B-B14F-4D97-AF65-F5344CB8AC3E}">
        <p14:creationId xmlns:p14="http://schemas.microsoft.com/office/powerpoint/2010/main" val="25956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4: MatLab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508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need to be re-saved whenever properties change, overwriting past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tricky to keep track of when objects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>
            <a:normAutofit/>
          </a:bodyPr>
          <a:lstStyle/>
          <a:p>
            <a:r>
              <a:rPr lang="en-US" dirty="0"/>
              <a:t>Example 5: MatLab object oriented programming with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properties are saved automatically whenever they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objects is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not be ideal for all workflows. Often, static classes are the best place to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4F206-7035-1E48-A51A-07CDE7054E1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classwork:</a:t>
            </a:r>
          </a:p>
          <a:p>
            <a:r>
              <a:rPr lang="en-US" dirty="0">
                <a:hlinkClick r:id="rId2"/>
              </a:rPr>
              <a:t>https://github.com/saacuna/simEngine3D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7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470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Montserrat Light</vt:lpstr>
      <vt:lpstr>Office Theme</vt:lpstr>
      <vt:lpstr>BAR</vt:lpstr>
      <vt:lpstr>NO BAR</vt:lpstr>
      <vt:lpstr>Intro to MatLab classes and Object Oriented Programming</vt:lpstr>
      <vt:lpstr>Project idea: make a video game!</vt:lpstr>
      <vt:lpstr>Example 1: MatLab structures</vt:lpstr>
      <vt:lpstr>Example 2: MatLab class with Static methods</vt:lpstr>
      <vt:lpstr>Example 3: MatLab class with Static methods and properties</vt:lpstr>
      <vt:lpstr>Example 4: MatLab object oriented programming</vt:lpstr>
      <vt:lpstr>Example 5: MatLab object oriented programming with handle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23</cp:revision>
  <dcterms:created xsi:type="dcterms:W3CDTF">2018-12-18T17:12:07Z</dcterms:created>
  <dcterms:modified xsi:type="dcterms:W3CDTF">2018-12-19T22:33:46Z</dcterms:modified>
</cp:coreProperties>
</file>