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14"/>
  </p:notesMasterIdLst>
  <p:handoutMasterIdLst>
    <p:handoutMasterId r:id="rId15"/>
  </p:handoutMasterIdLst>
  <p:sldIdLst>
    <p:sldId id="271" r:id="rId4"/>
    <p:sldId id="257" r:id="rId5"/>
    <p:sldId id="259" r:id="rId6"/>
    <p:sldId id="261" r:id="rId7"/>
    <p:sldId id="260" r:id="rId8"/>
    <p:sldId id="268" r:id="rId9"/>
    <p:sldId id="262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cuna/tutorial_matlabClasses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amedevmarket.net/asset/knights-fighting-sword-du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posturograph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simEngine3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D2758D-4D54-4E4B-9614-5BC6A4D53BC8}"/>
              </a:ext>
            </a:extLst>
          </p:cNvPr>
          <p:cNvSpPr txBox="1">
            <a:spLocks/>
          </p:cNvSpPr>
          <p:nvPr/>
        </p:nvSpPr>
        <p:spPr>
          <a:xfrm>
            <a:off x="838200" y="312388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 to MatLab classes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Object Oriented 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38EDCB-E561-CF4E-9744-273326BD8A28}"/>
              </a:ext>
            </a:extLst>
          </p:cNvPr>
          <p:cNvSpPr txBox="1">
            <a:spLocks/>
          </p:cNvSpPr>
          <p:nvPr/>
        </p:nvSpPr>
        <p:spPr>
          <a:xfrm>
            <a:off x="838201" y="586049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Created by: Samuel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Acuña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 created: 18 Dec 2018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6B5CB5-094F-0648-8C64-8CFB2338E442}"/>
              </a:ext>
            </a:extLst>
          </p:cNvPr>
          <p:cNvSpPr txBox="1">
            <a:spLocks/>
          </p:cNvSpPr>
          <p:nvPr/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FAF0A-55B8-DC47-848E-BF21F7D77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D903F-E1CB-DC45-9CC1-2C59429EEB95}"/>
              </a:ext>
            </a:extLst>
          </p:cNvPr>
          <p:cNvSpPr txBox="1"/>
          <p:nvPr/>
        </p:nvSpPr>
        <p:spPr>
          <a:xfrm>
            <a:off x="3979074" y="3911752"/>
            <a:ext cx="423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https://github.com/saacuna/tutorial_matlabClasses </a:t>
            </a:r>
          </a:p>
        </p:txBody>
      </p:sp>
    </p:spTree>
    <p:extLst>
      <p:ext uri="{BB962C8B-B14F-4D97-AF65-F5344CB8AC3E}">
        <p14:creationId xmlns:p14="http://schemas.microsoft.com/office/powerpoint/2010/main" val="76261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00629DAC-176A-9E4D-8D42-FFD4628A3FF3}"/>
              </a:ext>
            </a:extLst>
          </p:cNvPr>
          <p:cNvSpPr txBox="1">
            <a:spLocks/>
          </p:cNvSpPr>
          <p:nvPr/>
        </p:nvSpPr>
        <p:spPr>
          <a:xfrm>
            <a:off x="2945296" y="3451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A7D26FAA-1AA7-FF4A-B17F-56855CA39C24}"/>
              </a:ext>
            </a:extLst>
          </p:cNvPr>
          <p:cNvSpPr txBox="1">
            <a:spLocks/>
          </p:cNvSpPr>
          <p:nvPr/>
        </p:nvSpPr>
        <p:spPr>
          <a:xfrm>
            <a:off x="2945296" y="9626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7F1959F-AE71-3A4D-871A-5DE2197ABADC}"/>
              </a:ext>
            </a:extLst>
          </p:cNvPr>
          <p:cNvSpPr txBox="1">
            <a:spLocks/>
          </p:cNvSpPr>
          <p:nvPr/>
        </p:nvSpPr>
        <p:spPr>
          <a:xfrm>
            <a:off x="2090569" y="1343951"/>
            <a:ext cx="8064650" cy="516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objectOrientedHandleClass.m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(a class of object)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warehouse.m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a property that could contain your original object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Update constructor 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warehouse(location)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 way to create an “object of objects”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addBarrel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obj,nMonkeys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fill your new object with your original objects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monkeyWarehouseExample.m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creates a warehouse with 5 empty barrels, so I then fill up half of them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64F43C-032C-8045-88D8-E0ACFA2CB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86838" y="6470727"/>
            <a:ext cx="405161" cy="365125"/>
          </a:xfrm>
        </p:spPr>
        <p:txBody>
          <a:bodyPr/>
          <a:lstStyle/>
          <a:p>
            <a:fld id="{E62A57C8-5936-4048-93E2-2CC94939D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9C-FAEA-D344-96C3-F8C9376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make a video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FF3-53B0-9A4A-8789-E0A88FE2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718" cy="4351338"/>
          </a:xfrm>
        </p:spPr>
        <p:txBody>
          <a:bodyPr/>
          <a:lstStyle/>
          <a:p>
            <a:r>
              <a:rPr lang="en-US" b="1" dirty="0"/>
              <a:t>Basic premise: </a:t>
            </a:r>
          </a:p>
          <a:p>
            <a:r>
              <a:rPr lang="en-US" dirty="0"/>
              <a:t>Knights fight each other</a:t>
            </a:r>
          </a:p>
          <a:p>
            <a:endParaRPr lang="en-US" i="1" dirty="0"/>
          </a:p>
          <a:p>
            <a:r>
              <a:rPr lang="en-US" b="1" dirty="0"/>
              <a:t>Design aspects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the </a:t>
            </a:r>
            <a:r>
              <a:rPr lang="en-US" i="1" dirty="0"/>
              <a:t>health</a:t>
            </a:r>
            <a:r>
              <a:rPr lang="en-US" dirty="0"/>
              <a:t> of the knights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i="1" dirty="0"/>
              <a:t>attacks </a:t>
            </a:r>
            <a:r>
              <a:rPr lang="en-US" dirty="0"/>
              <a:t>do more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Variety of </a:t>
            </a:r>
            <a:r>
              <a:rPr lang="en-US" i="1" dirty="0"/>
              <a:t>weapons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50F0-61F8-4347-A36D-F6C691CC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" t="5819" r="21161"/>
          <a:stretch/>
        </p:blipFill>
        <p:spPr>
          <a:xfrm>
            <a:off x="5862918" y="1312433"/>
            <a:ext cx="5776856" cy="554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064DD-AD8E-9F43-A4D0-E9F97B3886E4}"/>
              </a:ext>
            </a:extLst>
          </p:cNvPr>
          <p:cNvSpPr txBox="1"/>
          <p:nvPr/>
        </p:nvSpPr>
        <p:spPr>
          <a:xfrm>
            <a:off x="838200" y="5402413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 &amp; templates: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https://github.com/saacuna/tutorial_matlabClasses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3F1B-C64A-AA4F-8C61-829E6DED5C5A}"/>
              </a:ext>
            </a:extLst>
          </p:cNvPr>
          <p:cNvSpPr txBox="1"/>
          <p:nvPr/>
        </p:nvSpPr>
        <p:spPr>
          <a:xfrm>
            <a:off x="6415332" y="2638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15938-7708-CB40-A0FF-56F3D07309B3}"/>
              </a:ext>
            </a:extLst>
          </p:cNvPr>
          <p:cNvSpPr txBox="1"/>
          <p:nvPr/>
        </p:nvSpPr>
        <p:spPr>
          <a:xfrm>
            <a:off x="6688643" y="79966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AAC10-FEEE-6C4F-A520-3E6FCE418DD9}"/>
              </a:ext>
            </a:extLst>
          </p:cNvPr>
          <p:cNvSpPr txBox="1"/>
          <p:nvPr/>
        </p:nvSpPr>
        <p:spPr>
          <a:xfrm rot="16200000">
            <a:off x="10102806" y="4768806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4"/>
              </a:rPr>
              <a:t>https://www.gamedevmarket.net/asset/knights-fighting-sword-duel/</a:t>
            </a:r>
            <a:r>
              <a:rPr lang="en-US" sz="800" dirty="0"/>
              <a:t>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88068-0D09-3249-9E93-BE48A0AD2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MatLab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properties</a:t>
            </a:r>
            <a:r>
              <a:rPr lang="en-US" dirty="0"/>
              <a:t> into one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Tricky to compare different </a:t>
            </a:r>
            <a:r>
              <a:rPr lang="en-US" i="1" dirty="0"/>
              <a:t>characters </a:t>
            </a:r>
            <a:r>
              <a:rPr lang="en-US" dirty="0"/>
              <a:t>(e.g. knight1 vs knight2)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are always independent of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constraints on setting the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MatLab class with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functions</a:t>
            </a:r>
            <a:r>
              <a:rPr lang="en-US" dirty="0"/>
              <a:t>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need to be defined within each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B80C0-E71B-3A48-AB2C-4D2CB012F878}"/>
              </a:ext>
            </a:extLst>
          </p:cNvPr>
          <p:cNvSpPr txBox="1"/>
          <p:nvPr/>
        </p:nvSpPr>
        <p:spPr>
          <a:xfrm>
            <a:off x="6808966" y="5734783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research: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https://github.com/saacuna/posturography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5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3: MatLab class with 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functions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Constants can be defined for the entire class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83DE-C3C3-784D-AC36-E28300545E0A}"/>
              </a:ext>
            </a:extLst>
          </p:cNvPr>
          <p:cNvSpPr txBox="1"/>
          <p:nvPr/>
        </p:nvSpPr>
        <p:spPr>
          <a:xfrm>
            <a:off x="5600529" y="5734783"/>
            <a:ext cx="618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processing, this is generally what I implement.</a:t>
            </a:r>
          </a:p>
          <a:p>
            <a:r>
              <a:rPr lang="en-US" dirty="0"/>
              <a:t>The constants are useful for consistent style of many plots, as well as setting locations of certain folders.</a:t>
            </a:r>
          </a:p>
        </p:txBody>
      </p:sp>
    </p:spTree>
    <p:extLst>
      <p:ext uri="{BB962C8B-B14F-4D97-AF65-F5344CB8AC3E}">
        <p14:creationId xmlns:p14="http://schemas.microsoft.com/office/powerpoint/2010/main" val="25956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E003B03B-1C09-CD4A-A737-412EEA40FFEB}"/>
              </a:ext>
            </a:extLst>
          </p:cNvPr>
          <p:cNvSpPr txBox="1">
            <a:spLocks/>
          </p:cNvSpPr>
          <p:nvPr/>
        </p:nvSpPr>
        <p:spPr>
          <a:xfrm>
            <a:off x="2945296" y="12595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4" name="Subtitle 6">
            <a:extLst>
              <a:ext uri="{FF2B5EF4-FFF2-40B4-BE49-F238E27FC236}">
                <a16:creationId xmlns:a16="http://schemas.microsoft.com/office/drawing/2014/main" id="{A56839B2-3C10-A144-ACC3-FAE60852E84F}"/>
              </a:ext>
            </a:extLst>
          </p:cNvPr>
          <p:cNvSpPr txBox="1">
            <a:spLocks/>
          </p:cNvSpPr>
          <p:nvPr/>
        </p:nvSpPr>
        <p:spPr>
          <a:xfrm>
            <a:off x="2945296" y="18770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0878F8-D8E6-AA4B-9DAD-DE39E2BF911E}"/>
              </a:ext>
            </a:extLst>
          </p:cNvPr>
          <p:cNvSpPr txBox="1">
            <a:spLocks/>
          </p:cNvSpPr>
          <p:nvPr/>
        </p:nvSpPr>
        <p:spPr>
          <a:xfrm>
            <a:off x="2361304" y="2258351"/>
            <a:ext cx="7469392" cy="369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staticClass.m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ageFunctions.m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two new properties to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worldRecordAge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two new functions in the class, get creative!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years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howManyYearsToBreakRecord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(DOB)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practice using functions from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ageFunctionsExample.m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BADF34E-3534-6B49-A60C-2F3089580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4: MatLab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508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need to be re-saved whenever properties change, overwriting past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tricky to keep track of when objects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62995E13-9E5F-C240-90D7-D5A780040142}"/>
              </a:ext>
            </a:extLst>
          </p:cNvPr>
          <p:cNvSpPr txBox="1">
            <a:spLocks/>
          </p:cNvSpPr>
          <p:nvPr/>
        </p:nvSpPr>
        <p:spPr>
          <a:xfrm>
            <a:off x="2945296" y="3451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6ADB293-E38D-A848-A4E0-BA5C5B751902}"/>
              </a:ext>
            </a:extLst>
          </p:cNvPr>
          <p:cNvSpPr txBox="1">
            <a:spLocks/>
          </p:cNvSpPr>
          <p:nvPr/>
        </p:nvSpPr>
        <p:spPr>
          <a:xfrm>
            <a:off x="2945296" y="9626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212A5F0-6656-5240-8C31-34EC424C815C}"/>
              </a:ext>
            </a:extLst>
          </p:cNvPr>
          <p:cNvSpPr txBox="1">
            <a:spLocks/>
          </p:cNvSpPr>
          <p:nvPr/>
        </p:nvSpPr>
        <p:spPr>
          <a:xfrm>
            <a:off x="2090569" y="1343951"/>
            <a:ext cx="8064650" cy="516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objectOrientedClass.m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(a class of object)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two new properties to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nMonkeys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a new dependent property, with a corresponding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isFull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Update constructor 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barrel(nMonkeys2Start)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two new functions in the class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addMonkeys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nMonkeysNew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create multiple instances of objects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BarrelOfMonkeysExample.m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creates 2 barrels, one with 5 monkeys inside, the other is originally empty, so I fill 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C886BC-2602-2D4A-B979-BAAEA9015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>
            <a:normAutofit/>
          </a:bodyPr>
          <a:lstStyle/>
          <a:p>
            <a:r>
              <a:rPr lang="en-US" dirty="0"/>
              <a:t>Example 5: MatLab object oriented programming with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properties are saved automatically whenever they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objects is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not be ideal for all workflows. Often, static classes are the best place to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4F206-7035-1E48-A51A-07CDE7054E1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classwork: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https://github.com/saacuna/simEngine3D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7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826</Words>
  <Application>Microsoft Macintosh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Helvetica</vt:lpstr>
      <vt:lpstr>Montserrat Light</vt:lpstr>
      <vt:lpstr>Office Theme</vt:lpstr>
      <vt:lpstr>BAR</vt:lpstr>
      <vt:lpstr>NO BAR</vt:lpstr>
      <vt:lpstr>PowerPoint Presentation</vt:lpstr>
      <vt:lpstr>Project idea: make a video game!</vt:lpstr>
      <vt:lpstr>Example 1: MatLab structures</vt:lpstr>
      <vt:lpstr>Example 2: MatLab class with Static methods</vt:lpstr>
      <vt:lpstr>Example 3: MatLab class with Static methods and properties</vt:lpstr>
      <vt:lpstr>PowerPoint Presentation</vt:lpstr>
      <vt:lpstr>Example 4: MatLab object oriented programming</vt:lpstr>
      <vt:lpstr>PowerPoint Presentation</vt:lpstr>
      <vt:lpstr>Example 5: MatLab object oriented programming with handle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33</cp:revision>
  <dcterms:created xsi:type="dcterms:W3CDTF">2018-12-18T17:12:07Z</dcterms:created>
  <dcterms:modified xsi:type="dcterms:W3CDTF">2019-01-25T18:13:23Z</dcterms:modified>
</cp:coreProperties>
</file>