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89" r:id="rId5"/>
    <p:sldId id="260" r:id="rId6"/>
    <p:sldId id="259" r:id="rId7"/>
    <p:sldId id="261" r:id="rId8"/>
    <p:sldId id="262"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8" r:id="rId26"/>
    <p:sldId id="282" r:id="rId27"/>
    <p:sldId id="287" r:id="rId28"/>
  </p:sldIdLst>
  <p:sldSz cx="9144000" cy="5143500" type="screen16x9"/>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36" d="100"/>
          <a:sy n="136"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E05F1550-273F-4C78-8324-1DB8623B4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pic>
        <p:nvPicPr>
          <p:cNvPr id="3" name="图片 2"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文本框 10"/>
          <p:cNvSpPr txBox="1"/>
          <p:nvPr/>
        </p:nvSpPr>
        <p:spPr>
          <a:xfrm>
            <a:off x="810260" y="2889885"/>
            <a:ext cx="3683635" cy="583565"/>
          </a:xfrm>
          <a:prstGeom prst="rect">
            <a:avLst/>
          </a:prstGeom>
          <a:noFill/>
        </p:spPr>
        <p:txBody>
          <a:bodyPr wrap="square" rtlCol="0">
            <a:spAutoFit/>
          </a:bodyPr>
          <a:lstStyle/>
          <a:p>
            <a:pPr algn="ctr"/>
            <a:r>
              <a:rPr lang="zh-CN" altLang="en-US" sz="3200" dirty="0">
                <a:sym typeface="+mn-ea"/>
              </a:rPr>
              <a:t>钓鱼邮件识别系统</a:t>
            </a:r>
            <a:endParaRPr lang="zh-CN" altLang="en-US" sz="3200" b="1" dirty="0">
              <a:solidFill>
                <a:srgbClr val="51718D"/>
              </a:solidFill>
              <a:cs typeface="+mn-ea"/>
              <a:sym typeface="+mn-lt"/>
            </a:endParaRPr>
          </a:p>
        </p:txBody>
      </p:sp>
      <p:sp>
        <p:nvSpPr>
          <p:cNvPr id="13" name="矩形 12"/>
          <p:cNvSpPr/>
          <p:nvPr/>
        </p:nvSpPr>
        <p:spPr>
          <a:xfrm>
            <a:off x="887456" y="3849127"/>
            <a:ext cx="3529855" cy="397669"/>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887730" y="3882390"/>
            <a:ext cx="3529965" cy="755015"/>
          </a:xfrm>
          <a:prstGeom prst="rect">
            <a:avLst/>
          </a:prstGeom>
        </p:spPr>
        <p:txBody>
          <a:bodyPr wrap="square">
            <a:noAutofit/>
          </a:bodyPr>
          <a:lstStyle/>
          <a:p>
            <a:pPr algn="ctr"/>
            <a:r>
              <a:rPr lang="zh-CN" altLang="en-US" sz="1600" b="1" dirty="0">
                <a:solidFill>
                  <a:schemeClr val="bg1"/>
                </a:solidFill>
                <a:cs typeface="+mn-ea"/>
                <a:sym typeface="+mn-lt"/>
              </a:rPr>
              <a:t>答辩人</a:t>
            </a:r>
            <a:r>
              <a:rPr lang="zh-CN" altLang="en-US" sz="1600" b="1" dirty="0" smtClean="0">
                <a:solidFill>
                  <a:schemeClr val="bg1"/>
                </a:solidFill>
                <a:cs typeface="+mn-ea"/>
                <a:sym typeface="+mn-lt"/>
              </a:rPr>
              <a:t>：青习               导师：</a:t>
            </a:r>
            <a:r>
              <a:rPr lang="en-US" altLang="zh-CN" sz="1600" b="1" dirty="0" smtClean="0">
                <a:solidFill>
                  <a:schemeClr val="bg1"/>
                </a:solidFill>
                <a:cs typeface="+mn-ea"/>
                <a:sym typeface="+mn-lt"/>
              </a:rPr>
              <a:t>XXX</a:t>
            </a:r>
            <a:r>
              <a:rPr lang="zh-CN" altLang="en-US" sz="1600" b="1" dirty="0" smtClean="0">
                <a:solidFill>
                  <a:schemeClr val="bg1"/>
                </a:solidFill>
                <a:cs typeface="+mn-ea"/>
                <a:sym typeface="+mn-lt"/>
              </a:rPr>
              <a:t> </a:t>
            </a:r>
            <a:endParaRPr lang="zh-CN" altLang="en-US" sz="1600" b="1" dirty="0">
              <a:solidFill>
                <a:schemeClr val="bg1"/>
              </a:solidFill>
              <a:cs typeface="+mn-ea"/>
              <a:sym typeface="+mn-lt"/>
            </a:endParaRPr>
          </a:p>
        </p:txBody>
      </p:sp>
      <p:sp>
        <p:nvSpPr>
          <p:cNvPr id="14" name="矩形 13"/>
          <p:cNvSpPr/>
          <p:nvPr/>
        </p:nvSpPr>
        <p:spPr>
          <a:xfrm>
            <a:off x="887456" y="1778229"/>
            <a:ext cx="3340674" cy="89193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259" y="582373"/>
            <a:ext cx="1110248" cy="1110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1" grpId="0"/>
      <p:bldP spid="13" grpId="0" animBg="1"/>
      <p:bldP spid="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2</a:t>
            </a:r>
            <a:endParaRPr lang="zh-CN" altLang="en-US" sz="2000" dirty="0">
              <a:solidFill>
                <a:schemeClr val="accent4"/>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10</a:t>
              </a:r>
              <a:endParaRPr lang="zh-CN" altLang="en-US" dirty="0">
                <a:solidFill>
                  <a:schemeClr val="bg1"/>
                </a:solidFill>
                <a:cs typeface="+mn-ea"/>
                <a:sym typeface="+mn-lt"/>
              </a:endParaRPr>
            </a:p>
          </p:txBody>
        </p:sp>
      </p:grpSp>
      <p:sp>
        <p:nvSpPr>
          <p:cNvPr id="10" name="文本框 9"/>
          <p:cNvSpPr txBox="1"/>
          <p:nvPr/>
        </p:nvSpPr>
        <p:spPr>
          <a:xfrm>
            <a:off x="439463" y="697230"/>
            <a:ext cx="334196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研究方案可行性说明</a:t>
            </a:r>
            <a:endParaRPr lang="zh-CN" altLang="en-US" sz="2400" b="1" dirty="0">
              <a:solidFill>
                <a:schemeClr val="accent4"/>
              </a:solidFill>
              <a:cs typeface="+mn-ea"/>
              <a:sym typeface="+mn-lt"/>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cs typeface="+mn-ea"/>
                <a:sym typeface="+mn-lt"/>
              </a:rPr>
              <a:t>研究思路与方法</a:t>
            </a:r>
            <a:endParaRPr lang="en-US" altLang="zh-CN" sz="2000" b="1" dirty="0">
              <a:solidFill>
                <a:schemeClr val="bg1"/>
              </a:solidFill>
              <a:cs typeface="+mn-ea"/>
              <a:sym typeface="+mn-lt"/>
            </a:endParaRPr>
          </a:p>
        </p:txBody>
      </p:sp>
      <p:sp>
        <p:nvSpPr>
          <p:cNvPr id="42" name="矩形 41"/>
          <p:cNvSpPr/>
          <p:nvPr/>
        </p:nvSpPr>
        <p:spPr>
          <a:xfrm>
            <a:off x="2762711" y="186810"/>
            <a:ext cx="3464410" cy="369332"/>
          </a:xfrm>
          <a:prstGeom prst="rect">
            <a:avLst/>
          </a:prstGeom>
        </p:spPr>
        <p:txBody>
          <a:bodyPr wrap="none">
            <a:spAutoFit/>
          </a:bodyPr>
          <a:lstStyle/>
          <a:p>
            <a:r>
              <a:rPr lang="en-US" altLang="zh-CN" b="1" dirty="0">
                <a:solidFill>
                  <a:schemeClr val="bg1"/>
                </a:solidFill>
                <a:cs typeface="+mn-ea"/>
                <a:sym typeface="+mn-lt"/>
              </a:rPr>
              <a:t>(Research Thoughts and Methods)</a:t>
            </a:r>
            <a:endParaRPr lang="zh-CN" altLang="en-US" dirty="0">
              <a:solidFill>
                <a:schemeClr val="bg1"/>
              </a:solidFill>
              <a:cs typeface="+mn-ea"/>
              <a:sym typeface="+mn-lt"/>
            </a:endParaRPr>
          </a:p>
        </p:txBody>
      </p:sp>
      <p:grpSp>
        <p:nvGrpSpPr>
          <p:cNvPr id="21" name="Group 9"/>
          <p:cNvGrpSpPr/>
          <p:nvPr/>
        </p:nvGrpSpPr>
        <p:grpSpPr>
          <a:xfrm>
            <a:off x="6209677" y="3544819"/>
            <a:ext cx="2134223" cy="712558"/>
            <a:chOff x="9029821" y="3101223"/>
            <a:chExt cx="2457329" cy="950077"/>
          </a:xfrm>
        </p:grpSpPr>
        <p:sp>
          <p:nvSpPr>
            <p:cNvPr id="35" name="TextBox 10"/>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6" name="Rectangle 11"/>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cs typeface="+mn-ea"/>
                  <a:sym typeface="+mn-lt"/>
                </a:rPr>
                <a:t>标题文本预设</a:t>
              </a:r>
              <a:endParaRPr lang="zh-CN" altLang="en-US" sz="1600" b="1" dirty="0">
                <a:solidFill>
                  <a:schemeClr val="accent6"/>
                </a:solidFill>
                <a:cs typeface="+mn-ea"/>
                <a:sym typeface="+mn-lt"/>
              </a:endParaRPr>
            </a:p>
          </p:txBody>
        </p:sp>
      </p:grpSp>
      <p:grpSp>
        <p:nvGrpSpPr>
          <p:cNvPr id="22" name="Group 12"/>
          <p:cNvGrpSpPr/>
          <p:nvPr/>
        </p:nvGrpSpPr>
        <p:grpSpPr>
          <a:xfrm>
            <a:off x="523875" y="3544819"/>
            <a:ext cx="2264752" cy="703033"/>
            <a:chOff x="609599" y="3101223"/>
            <a:chExt cx="2417784" cy="937377"/>
          </a:xfrm>
        </p:grpSpPr>
        <p:sp>
          <p:nvSpPr>
            <p:cNvPr id="33" name="TextBox 13"/>
            <p:cNvSpPr txBox="1"/>
            <p:nvPr/>
          </p:nvSpPr>
          <p:spPr>
            <a:xfrm>
              <a:off x="609599" y="344904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4" name="Rectangle 14"/>
            <p:cNvSpPr/>
            <p:nvPr/>
          </p:nvSpPr>
          <p:spPr>
            <a:xfrm>
              <a:off x="619768"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grpSp>
      <p:grpSp>
        <p:nvGrpSpPr>
          <p:cNvPr id="23" name="Group 15"/>
          <p:cNvGrpSpPr/>
          <p:nvPr/>
        </p:nvGrpSpPr>
        <p:grpSpPr>
          <a:xfrm>
            <a:off x="6209677" y="1692151"/>
            <a:ext cx="2245548" cy="712558"/>
            <a:chOff x="9029821" y="3101223"/>
            <a:chExt cx="2457329" cy="950077"/>
          </a:xfrm>
        </p:grpSpPr>
        <p:sp>
          <p:nvSpPr>
            <p:cNvPr id="31" name="TextBox 16"/>
            <p:cNvSpPr txBox="1"/>
            <p:nvPr/>
          </p:nvSpPr>
          <p:spPr>
            <a:xfrm>
              <a:off x="9029821" y="3461744"/>
              <a:ext cx="2457329"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24" name="Group 18"/>
          <p:cNvGrpSpPr/>
          <p:nvPr/>
        </p:nvGrpSpPr>
        <p:grpSpPr>
          <a:xfrm>
            <a:off x="631868" y="1692151"/>
            <a:ext cx="2156758" cy="693508"/>
            <a:chOff x="609599" y="3101223"/>
            <a:chExt cx="2418295" cy="924677"/>
          </a:xfrm>
        </p:grpSpPr>
        <p:sp>
          <p:nvSpPr>
            <p:cNvPr id="29" name="TextBox 19"/>
            <p:cNvSpPr txBox="1"/>
            <p:nvPr/>
          </p:nvSpPr>
          <p:spPr>
            <a:xfrm>
              <a:off x="609599" y="3436344"/>
              <a:ext cx="2407615"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0" name="Rectangle 20"/>
            <p:cNvSpPr/>
            <p:nvPr/>
          </p:nvSpPr>
          <p:spPr>
            <a:xfrm>
              <a:off x="620279" y="3101223"/>
              <a:ext cx="2407615" cy="246221"/>
            </a:xfrm>
            <a:prstGeom prst="rect">
              <a:avLst/>
            </a:prstGeom>
          </p:spPr>
          <p:txBody>
            <a:bodyPr wrap="none" lIns="72000" tIns="0" rIns="72000" bIns="0">
              <a:noAutofit/>
            </a:bodyPr>
            <a:lstStyle/>
            <a:p>
              <a:pPr lvl="0" algn="r" defTabSz="914400">
                <a:defRPr/>
              </a:pPr>
              <a:r>
                <a:rPr lang="zh-CN" altLang="en-US" sz="1600" b="1" dirty="0">
                  <a:solidFill>
                    <a:schemeClr val="accent1"/>
                  </a:solidFill>
                  <a:cs typeface="+mn-ea"/>
                  <a:sym typeface="+mn-lt"/>
                </a:rPr>
                <a:t>标题文本预设</a:t>
              </a:r>
              <a:endParaRPr lang="zh-CN" altLang="en-US" sz="1600" b="1" dirty="0">
                <a:solidFill>
                  <a:schemeClr val="accent1"/>
                </a:solidFill>
                <a:cs typeface="+mn-ea"/>
                <a:sym typeface="+mn-lt"/>
              </a:endParaRPr>
            </a:p>
          </p:txBody>
        </p:sp>
      </p:grpSp>
      <p:grpSp>
        <p:nvGrpSpPr>
          <p:cNvPr id="2" name="组合 1"/>
          <p:cNvGrpSpPr/>
          <p:nvPr/>
        </p:nvGrpSpPr>
        <p:grpSpPr>
          <a:xfrm>
            <a:off x="3084283" y="1897386"/>
            <a:ext cx="2857500" cy="2126181"/>
            <a:chOff x="3084283" y="1897386"/>
            <a:chExt cx="2857500" cy="2126181"/>
          </a:xfrm>
        </p:grpSpPr>
        <p:grpSp>
          <p:nvGrpSpPr>
            <p:cNvPr id="20" name="Group 26"/>
            <p:cNvGrpSpPr/>
            <p:nvPr/>
          </p:nvGrpSpPr>
          <p:grpSpPr>
            <a:xfrm>
              <a:off x="3084283" y="1897386"/>
              <a:ext cx="2857500" cy="2126181"/>
              <a:chOff x="3668713" y="1581150"/>
              <a:chExt cx="4966870" cy="3695700"/>
            </a:xfrm>
          </p:grpSpPr>
          <p:sp>
            <p:nvSpPr>
              <p:cNvPr id="37" name="Freeform: Shape 23"/>
              <p:cNvSpPr/>
              <p:nvPr/>
            </p:nvSpPr>
            <p:spPr>
              <a:xfrm>
                <a:off x="6271209" y="1581150"/>
                <a:ext cx="788400" cy="3000374"/>
              </a:xfrm>
              <a:custGeom>
                <a:avLst/>
                <a:gdLst>
                  <a:gd name="connsiteX0" fmla="*/ 0 w 788400"/>
                  <a:gd name="connsiteY0" fmla="*/ 0 h 3000374"/>
                  <a:gd name="connsiteX1" fmla="*/ 62053 w 788400"/>
                  <a:gd name="connsiteY1" fmla="*/ 0 h 3000374"/>
                  <a:gd name="connsiteX2" fmla="*/ 676597 w 788400"/>
                  <a:gd name="connsiteY2" fmla="*/ 0 h 3000374"/>
                  <a:gd name="connsiteX3" fmla="*/ 788400 w 788400"/>
                  <a:gd name="connsiteY3" fmla="*/ 0 h 3000374"/>
                  <a:gd name="connsiteX4" fmla="*/ 788400 w 788400"/>
                  <a:gd name="connsiteY4" fmla="*/ 3000374 h 3000374"/>
                  <a:gd name="connsiteX5" fmla="*/ 0 w 788400"/>
                  <a:gd name="connsiteY5"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400" h="3000374">
                    <a:moveTo>
                      <a:pt x="0" y="0"/>
                    </a:moveTo>
                    <a:lnTo>
                      <a:pt x="62053" y="0"/>
                    </a:lnTo>
                    <a:cubicBezTo>
                      <a:pt x="289632" y="0"/>
                      <a:pt x="493668" y="0"/>
                      <a:pt x="676597" y="0"/>
                    </a:cubicBezTo>
                    <a:lnTo>
                      <a:pt x="788400" y="0"/>
                    </a:lnTo>
                    <a:lnTo>
                      <a:pt x="788400" y="3000374"/>
                    </a:lnTo>
                    <a:lnTo>
                      <a:pt x="0" y="3000374"/>
                    </a:lnTo>
                    <a:close/>
                  </a:path>
                </a:pathLst>
              </a:cu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Freeform: Shape 24"/>
              <p:cNvSpPr/>
              <p:nvPr/>
            </p:nvSpPr>
            <p:spPr>
              <a:xfrm>
                <a:off x="7059196" y="1581150"/>
                <a:ext cx="788400" cy="3000374"/>
              </a:xfrm>
              <a:custGeom>
                <a:avLst/>
                <a:gdLst>
                  <a:gd name="connsiteX0" fmla="*/ 0 w 788400"/>
                  <a:gd name="connsiteY0" fmla="*/ 0 h 3000374"/>
                  <a:gd name="connsiteX1" fmla="*/ 64593 w 788400"/>
                  <a:gd name="connsiteY1" fmla="*/ 0 h 3000374"/>
                  <a:gd name="connsiteX2" fmla="*/ 752380 w 788400"/>
                  <a:gd name="connsiteY2" fmla="*/ 0 h 3000374"/>
                  <a:gd name="connsiteX3" fmla="*/ 788400 w 788400"/>
                  <a:gd name="connsiteY3" fmla="*/ 0 h 3000374"/>
                  <a:gd name="connsiteX4" fmla="*/ 788400 w 788400"/>
                  <a:gd name="connsiteY4" fmla="*/ 2627144 h 3000374"/>
                  <a:gd name="connsiteX5" fmla="*/ 737203 w 788400"/>
                  <a:gd name="connsiteY5" fmla="*/ 2623185 h 3000374"/>
                  <a:gd name="connsiteX6" fmla="*/ 218311 w 788400"/>
                  <a:gd name="connsiteY6" fmla="*/ 2920175 h 3000374"/>
                  <a:gd name="connsiteX7" fmla="*/ 180328 w 788400"/>
                  <a:gd name="connsiteY7" fmla="*/ 3000374 h 3000374"/>
                  <a:gd name="connsiteX8" fmla="*/ 0 w 788400"/>
                  <a:gd name="connsiteY8" fmla="*/ 3000374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0" y="0"/>
                    </a:moveTo>
                    <a:lnTo>
                      <a:pt x="64593" y="0"/>
                    </a:lnTo>
                    <a:cubicBezTo>
                      <a:pt x="346473" y="0"/>
                      <a:pt x="571977" y="0"/>
                      <a:pt x="752380" y="0"/>
                    </a:cubicBezTo>
                    <a:lnTo>
                      <a:pt x="788400" y="0"/>
                    </a:lnTo>
                    <a:lnTo>
                      <a:pt x="788400" y="2627144"/>
                    </a:lnTo>
                    <a:lnTo>
                      <a:pt x="737203" y="2623185"/>
                    </a:lnTo>
                    <a:cubicBezTo>
                      <a:pt x="512311" y="2623185"/>
                      <a:pt x="320216" y="2741325"/>
                      <a:pt x="218311" y="2920175"/>
                    </a:cubicBezTo>
                    <a:lnTo>
                      <a:pt x="180328" y="3000374"/>
                    </a:lnTo>
                    <a:lnTo>
                      <a:pt x="0" y="3000374"/>
                    </a:lnTo>
                    <a:close/>
                  </a:path>
                </a:pathLst>
              </a:cu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Freeform: Shape 25"/>
              <p:cNvSpPr/>
              <p:nvPr/>
            </p:nvSpPr>
            <p:spPr>
              <a:xfrm>
                <a:off x="7847183" y="1581150"/>
                <a:ext cx="788400" cy="3000374"/>
              </a:xfrm>
              <a:custGeom>
                <a:avLst/>
                <a:gdLst>
                  <a:gd name="connsiteX0" fmla="*/ 0 w 788400"/>
                  <a:gd name="connsiteY0" fmla="*/ 0 h 3000374"/>
                  <a:gd name="connsiteX1" fmla="*/ 67313 w 788400"/>
                  <a:gd name="connsiteY1" fmla="*/ 0 h 3000374"/>
                  <a:gd name="connsiteX2" fmla="*/ 686006 w 788400"/>
                  <a:gd name="connsiteY2" fmla="*/ 0 h 3000374"/>
                  <a:gd name="connsiteX3" fmla="*/ 779979 w 788400"/>
                  <a:gd name="connsiteY3" fmla="*/ 61481 h 3000374"/>
                  <a:gd name="connsiteX4" fmla="*/ 788400 w 788400"/>
                  <a:gd name="connsiteY4" fmla="*/ 100931 h 3000374"/>
                  <a:gd name="connsiteX5" fmla="*/ 788400 w 788400"/>
                  <a:gd name="connsiteY5" fmla="*/ 2899445 h 3000374"/>
                  <a:gd name="connsiteX6" fmla="*/ 779979 w 788400"/>
                  <a:gd name="connsiteY6" fmla="*/ 2938894 h 3000374"/>
                  <a:gd name="connsiteX7" fmla="*/ 723756 w 788400"/>
                  <a:gd name="connsiteY7" fmla="*/ 2992740 h 3000374"/>
                  <a:gd name="connsiteX8" fmla="*/ 686011 w 788400"/>
                  <a:gd name="connsiteY8" fmla="*/ 3000374 h 3000374"/>
                  <a:gd name="connsiteX9" fmla="*/ 497525 w 788400"/>
                  <a:gd name="connsiteY9" fmla="*/ 3000374 h 3000374"/>
                  <a:gd name="connsiteX10" fmla="*/ 459558 w 788400"/>
                  <a:gd name="connsiteY10" fmla="*/ 2920175 h 3000374"/>
                  <a:gd name="connsiteX11" fmla="*/ 40596 w 788400"/>
                  <a:gd name="connsiteY11" fmla="*/ 2630251 h 3000374"/>
                  <a:gd name="connsiteX12" fmla="*/ 0 w 788400"/>
                  <a:gd name="connsiteY12" fmla="*/ 2627112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400" h="3000374">
                    <a:moveTo>
                      <a:pt x="0" y="0"/>
                    </a:moveTo>
                    <a:lnTo>
                      <a:pt x="67313" y="0"/>
                    </a:lnTo>
                    <a:cubicBezTo>
                      <a:pt x="686006" y="0"/>
                      <a:pt x="686006" y="0"/>
                      <a:pt x="686006" y="0"/>
                    </a:cubicBezTo>
                    <a:cubicBezTo>
                      <a:pt x="724559" y="0"/>
                      <a:pt x="763112" y="24110"/>
                      <a:pt x="779979" y="61481"/>
                    </a:cubicBezTo>
                    <a:lnTo>
                      <a:pt x="788400" y="100931"/>
                    </a:lnTo>
                    <a:lnTo>
                      <a:pt x="788400" y="2899445"/>
                    </a:lnTo>
                    <a:lnTo>
                      <a:pt x="779979" y="2938894"/>
                    </a:lnTo>
                    <a:cubicBezTo>
                      <a:pt x="768734" y="2963808"/>
                      <a:pt x="747851" y="2982828"/>
                      <a:pt x="723756" y="2992740"/>
                    </a:cubicBezTo>
                    <a:lnTo>
                      <a:pt x="686011" y="3000374"/>
                    </a:lnTo>
                    <a:lnTo>
                      <a:pt x="497525" y="3000374"/>
                    </a:lnTo>
                    <a:lnTo>
                      <a:pt x="459558" y="2920175"/>
                    </a:lnTo>
                    <a:cubicBezTo>
                      <a:pt x="372312" y="2766875"/>
                      <a:pt x="219405" y="2658178"/>
                      <a:pt x="40596" y="2630251"/>
                    </a:cubicBezTo>
                    <a:lnTo>
                      <a:pt x="0" y="2627112"/>
                    </a:lnTo>
                    <a:close/>
                  </a:path>
                </a:pathLst>
              </a:cu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Freeform: Shape 4"/>
              <p:cNvSpPr/>
              <p:nvPr/>
            </p:nvSpPr>
            <p:spPr bwMode="auto">
              <a:xfrm>
                <a:off x="4038601"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cs typeface="+mn-ea"/>
                  <a:sym typeface="+mn-lt"/>
                </a:endParaRPr>
              </a:p>
            </p:txBody>
          </p:sp>
          <p:sp>
            <p:nvSpPr>
              <p:cNvPr id="41" name="Freeform: Shape 5"/>
              <p:cNvSpPr/>
              <p:nvPr/>
            </p:nvSpPr>
            <p:spPr bwMode="auto">
              <a:xfrm>
                <a:off x="7316788" y="4324350"/>
                <a:ext cx="950913" cy="952500"/>
              </a:xfrm>
              <a:custGeom>
                <a:avLst/>
                <a:gdLst>
                  <a:gd name="T0" fmla="*/ 0 w 111"/>
                  <a:gd name="T1" fmla="*/ 55 h 111"/>
                  <a:gd name="T2" fmla="*/ 56 w 111"/>
                  <a:gd name="T3" fmla="*/ 111 h 111"/>
                  <a:gd name="T4" fmla="*/ 111 w 111"/>
                  <a:gd name="T5" fmla="*/ 55 h 111"/>
                  <a:gd name="T6" fmla="*/ 56 w 111"/>
                  <a:gd name="T7" fmla="*/ 0 h 111"/>
                  <a:gd name="T8" fmla="*/ 0 w 111"/>
                  <a:gd name="T9" fmla="*/ 55 h 111"/>
                  <a:gd name="T10" fmla="*/ 27 w 111"/>
                  <a:gd name="T11" fmla="*/ 55 h 111"/>
                  <a:gd name="T12" fmla="*/ 56 w 111"/>
                  <a:gd name="T13" fmla="*/ 27 h 111"/>
                  <a:gd name="T14" fmla="*/ 84 w 111"/>
                  <a:gd name="T15" fmla="*/ 55 h 111"/>
                  <a:gd name="T16" fmla="*/ 56 w 111"/>
                  <a:gd name="T17" fmla="*/ 84 h 111"/>
                  <a:gd name="T18" fmla="*/ 27 w 111"/>
                  <a:gd name="T19" fmla="*/ 5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1">
                    <a:moveTo>
                      <a:pt x="0" y="55"/>
                    </a:moveTo>
                    <a:cubicBezTo>
                      <a:pt x="0" y="86"/>
                      <a:pt x="25" y="111"/>
                      <a:pt x="56" y="111"/>
                    </a:cubicBezTo>
                    <a:cubicBezTo>
                      <a:pt x="86" y="111"/>
                      <a:pt x="111" y="86"/>
                      <a:pt x="111" y="55"/>
                    </a:cubicBezTo>
                    <a:cubicBezTo>
                      <a:pt x="111" y="25"/>
                      <a:pt x="86" y="0"/>
                      <a:pt x="56" y="0"/>
                    </a:cubicBezTo>
                    <a:cubicBezTo>
                      <a:pt x="25" y="0"/>
                      <a:pt x="0" y="25"/>
                      <a:pt x="0" y="55"/>
                    </a:cubicBezTo>
                    <a:close/>
                    <a:moveTo>
                      <a:pt x="27" y="55"/>
                    </a:moveTo>
                    <a:cubicBezTo>
                      <a:pt x="27" y="40"/>
                      <a:pt x="40" y="27"/>
                      <a:pt x="56" y="27"/>
                    </a:cubicBezTo>
                    <a:cubicBezTo>
                      <a:pt x="71" y="27"/>
                      <a:pt x="84" y="40"/>
                      <a:pt x="84" y="55"/>
                    </a:cubicBezTo>
                    <a:cubicBezTo>
                      <a:pt x="84" y="71"/>
                      <a:pt x="71" y="84"/>
                      <a:pt x="56" y="84"/>
                    </a:cubicBezTo>
                    <a:cubicBezTo>
                      <a:pt x="40" y="84"/>
                      <a:pt x="27" y="71"/>
                      <a:pt x="27" y="55"/>
                    </a:cubicBezTo>
                    <a:close/>
                  </a:path>
                </a:pathLst>
              </a:custGeom>
              <a:solidFill>
                <a:schemeClr val="bg1">
                  <a:lumMod val="65000"/>
                </a:schemeClr>
              </a:solidFill>
              <a:ln>
                <a:noFill/>
              </a:ln>
            </p:spPr>
            <p:txBody>
              <a:bodyPr anchor="ctr"/>
              <a:lstStyle/>
              <a:p>
                <a:pPr algn="ctr"/>
                <a:endParaRPr>
                  <a:cs typeface="+mn-ea"/>
                  <a:sym typeface="+mn-lt"/>
                </a:endParaRPr>
              </a:p>
            </p:txBody>
          </p:sp>
          <p:sp>
            <p:nvSpPr>
              <p:cNvPr id="43" name="Freeform: Shape 7"/>
              <p:cNvSpPr/>
              <p:nvPr/>
            </p:nvSpPr>
            <p:spPr bwMode="auto">
              <a:xfrm>
                <a:off x="3668713" y="1855788"/>
                <a:ext cx="1671638" cy="2725738"/>
              </a:xfrm>
              <a:custGeom>
                <a:avLst/>
                <a:gdLst>
                  <a:gd name="T0" fmla="*/ 2 w 195"/>
                  <a:gd name="T1" fmla="*/ 291 h 318"/>
                  <a:gd name="T2" fmla="*/ 29 w 195"/>
                  <a:gd name="T3" fmla="*/ 318 h 318"/>
                  <a:gd name="T4" fmla="*/ 34 w 195"/>
                  <a:gd name="T5" fmla="*/ 318 h 318"/>
                  <a:gd name="T6" fmla="*/ 37 w 195"/>
                  <a:gd name="T7" fmla="*/ 311 h 318"/>
                  <a:gd name="T8" fmla="*/ 99 w 195"/>
                  <a:gd name="T9" fmla="*/ 274 h 318"/>
                  <a:gd name="T10" fmla="*/ 163 w 195"/>
                  <a:gd name="T11" fmla="*/ 318 h 318"/>
                  <a:gd name="T12" fmla="*/ 165 w 195"/>
                  <a:gd name="T13" fmla="*/ 318 h 318"/>
                  <a:gd name="T14" fmla="*/ 167 w 195"/>
                  <a:gd name="T15" fmla="*/ 318 h 318"/>
                  <a:gd name="T16" fmla="*/ 168 w 195"/>
                  <a:gd name="T17" fmla="*/ 318 h 318"/>
                  <a:gd name="T18" fmla="*/ 195 w 195"/>
                  <a:gd name="T19" fmla="*/ 318 h 318"/>
                  <a:gd name="T20" fmla="*/ 195 w 195"/>
                  <a:gd name="T21" fmla="*/ 266 h 318"/>
                  <a:gd name="T22" fmla="*/ 195 w 195"/>
                  <a:gd name="T23" fmla="*/ 139 h 318"/>
                  <a:gd name="T24" fmla="*/ 195 w 195"/>
                  <a:gd name="T25" fmla="*/ 27 h 318"/>
                  <a:gd name="T26" fmla="*/ 168 w 195"/>
                  <a:gd name="T27" fmla="*/ 0 h 318"/>
                  <a:gd name="T28" fmla="*/ 62 w 195"/>
                  <a:gd name="T29" fmla="*/ 0 h 318"/>
                  <a:gd name="T30" fmla="*/ 35 w 195"/>
                  <a:gd name="T31" fmla="*/ 27 h 318"/>
                  <a:gd name="T32" fmla="*/ 2 w 195"/>
                  <a:gd name="T33" fmla="*/ 168 h 318"/>
                  <a:gd name="T34" fmla="*/ 2 w 195"/>
                  <a:gd name="T35" fmla="*/ 291 h 318"/>
                  <a:gd name="T36" fmla="*/ 38 w 195"/>
                  <a:gd name="T37" fmla="*/ 131 h 318"/>
                  <a:gd name="T38" fmla="*/ 58 w 195"/>
                  <a:gd name="T39" fmla="*/ 42 h 318"/>
                  <a:gd name="T40" fmla="*/ 75 w 195"/>
                  <a:gd name="T41" fmla="*/ 25 h 318"/>
                  <a:gd name="T42" fmla="*/ 142 w 195"/>
                  <a:gd name="T43" fmla="*/ 25 h 318"/>
                  <a:gd name="T44" fmla="*/ 159 w 195"/>
                  <a:gd name="T45" fmla="*/ 42 h 318"/>
                  <a:gd name="T46" fmla="*/ 159 w 195"/>
                  <a:gd name="T47" fmla="*/ 142 h 318"/>
                  <a:gd name="T48" fmla="*/ 142 w 195"/>
                  <a:gd name="T49" fmla="*/ 159 h 318"/>
                  <a:gd name="T50" fmla="*/ 55 w 195"/>
                  <a:gd name="T51" fmla="*/ 159 h 318"/>
                  <a:gd name="T52" fmla="*/ 38 w 195"/>
                  <a:gd name="T53" fmla="*/ 142 h 318"/>
                  <a:gd name="T54" fmla="*/ 38 w 195"/>
                  <a:gd name="T55" fmla="*/ 13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318">
                    <a:moveTo>
                      <a:pt x="2" y="291"/>
                    </a:moveTo>
                    <a:cubicBezTo>
                      <a:pt x="2" y="306"/>
                      <a:pt x="14" y="318"/>
                      <a:pt x="29" y="318"/>
                    </a:cubicBezTo>
                    <a:cubicBezTo>
                      <a:pt x="34" y="318"/>
                      <a:pt x="34" y="318"/>
                      <a:pt x="34" y="318"/>
                    </a:cubicBezTo>
                    <a:cubicBezTo>
                      <a:pt x="35" y="315"/>
                      <a:pt x="36" y="313"/>
                      <a:pt x="37" y="311"/>
                    </a:cubicBezTo>
                    <a:cubicBezTo>
                      <a:pt x="49" y="289"/>
                      <a:pt x="72" y="274"/>
                      <a:pt x="99" y="274"/>
                    </a:cubicBezTo>
                    <a:cubicBezTo>
                      <a:pt x="128" y="274"/>
                      <a:pt x="153" y="292"/>
                      <a:pt x="163" y="318"/>
                    </a:cubicBezTo>
                    <a:cubicBezTo>
                      <a:pt x="165" y="318"/>
                      <a:pt x="165" y="318"/>
                      <a:pt x="165" y="318"/>
                    </a:cubicBezTo>
                    <a:cubicBezTo>
                      <a:pt x="167" y="318"/>
                      <a:pt x="167" y="318"/>
                      <a:pt x="167" y="318"/>
                    </a:cubicBezTo>
                    <a:cubicBezTo>
                      <a:pt x="168" y="318"/>
                      <a:pt x="168" y="318"/>
                      <a:pt x="168" y="318"/>
                    </a:cubicBezTo>
                    <a:cubicBezTo>
                      <a:pt x="195" y="318"/>
                      <a:pt x="195" y="318"/>
                      <a:pt x="195" y="318"/>
                    </a:cubicBezTo>
                    <a:cubicBezTo>
                      <a:pt x="195" y="266"/>
                      <a:pt x="195" y="266"/>
                      <a:pt x="195" y="266"/>
                    </a:cubicBezTo>
                    <a:cubicBezTo>
                      <a:pt x="195" y="139"/>
                      <a:pt x="195" y="139"/>
                      <a:pt x="195" y="139"/>
                    </a:cubicBezTo>
                    <a:cubicBezTo>
                      <a:pt x="195" y="27"/>
                      <a:pt x="195" y="27"/>
                      <a:pt x="195" y="27"/>
                    </a:cubicBezTo>
                    <a:cubicBezTo>
                      <a:pt x="195" y="12"/>
                      <a:pt x="183" y="0"/>
                      <a:pt x="168" y="0"/>
                    </a:cubicBezTo>
                    <a:cubicBezTo>
                      <a:pt x="62" y="0"/>
                      <a:pt x="62" y="0"/>
                      <a:pt x="62" y="0"/>
                    </a:cubicBezTo>
                    <a:cubicBezTo>
                      <a:pt x="47" y="0"/>
                      <a:pt x="39" y="12"/>
                      <a:pt x="35" y="27"/>
                    </a:cubicBezTo>
                    <a:cubicBezTo>
                      <a:pt x="35" y="27"/>
                      <a:pt x="6" y="132"/>
                      <a:pt x="2" y="168"/>
                    </a:cubicBezTo>
                    <a:cubicBezTo>
                      <a:pt x="0" y="181"/>
                      <a:pt x="2" y="291"/>
                      <a:pt x="2" y="291"/>
                    </a:cubicBezTo>
                    <a:close/>
                    <a:moveTo>
                      <a:pt x="38" y="131"/>
                    </a:moveTo>
                    <a:cubicBezTo>
                      <a:pt x="40" y="109"/>
                      <a:pt x="58" y="42"/>
                      <a:pt x="58" y="42"/>
                    </a:cubicBezTo>
                    <a:cubicBezTo>
                      <a:pt x="61" y="33"/>
                      <a:pt x="66" y="25"/>
                      <a:pt x="75" y="25"/>
                    </a:cubicBezTo>
                    <a:cubicBezTo>
                      <a:pt x="142" y="25"/>
                      <a:pt x="142" y="25"/>
                      <a:pt x="142" y="25"/>
                    </a:cubicBezTo>
                    <a:cubicBezTo>
                      <a:pt x="151" y="25"/>
                      <a:pt x="159" y="33"/>
                      <a:pt x="159" y="42"/>
                    </a:cubicBezTo>
                    <a:cubicBezTo>
                      <a:pt x="159" y="142"/>
                      <a:pt x="159" y="142"/>
                      <a:pt x="159" y="142"/>
                    </a:cubicBezTo>
                    <a:cubicBezTo>
                      <a:pt x="159" y="151"/>
                      <a:pt x="151" y="159"/>
                      <a:pt x="142" y="159"/>
                    </a:cubicBezTo>
                    <a:cubicBezTo>
                      <a:pt x="55" y="159"/>
                      <a:pt x="55" y="159"/>
                      <a:pt x="55" y="159"/>
                    </a:cubicBezTo>
                    <a:cubicBezTo>
                      <a:pt x="45" y="159"/>
                      <a:pt x="38" y="151"/>
                      <a:pt x="38" y="142"/>
                    </a:cubicBezTo>
                    <a:cubicBezTo>
                      <a:pt x="38" y="142"/>
                      <a:pt x="37" y="140"/>
                      <a:pt x="38" y="131"/>
                    </a:cubicBezTo>
                    <a:close/>
                  </a:path>
                </a:pathLst>
              </a:custGeom>
              <a:solidFill>
                <a:schemeClr val="bg1">
                  <a:lumMod val="85000"/>
                </a:schemeClr>
              </a:solidFill>
              <a:ln>
                <a:noFill/>
              </a:ln>
            </p:spPr>
            <p:txBody>
              <a:bodyPr anchor="ctr"/>
              <a:lstStyle/>
              <a:p>
                <a:pPr algn="ctr"/>
                <a:endParaRPr>
                  <a:cs typeface="+mn-ea"/>
                  <a:sym typeface="+mn-lt"/>
                </a:endParaRPr>
              </a:p>
            </p:txBody>
          </p:sp>
          <p:sp>
            <p:nvSpPr>
              <p:cNvPr id="44" name="Freeform: Shape 22"/>
              <p:cNvSpPr/>
              <p:nvPr/>
            </p:nvSpPr>
            <p:spPr bwMode="auto">
              <a:xfrm>
                <a:off x="5483222" y="1581150"/>
                <a:ext cx="788400" cy="3000374"/>
              </a:xfrm>
              <a:custGeom>
                <a:avLst/>
                <a:gdLst>
                  <a:gd name="connsiteX0" fmla="*/ 94241 w 788400"/>
                  <a:gd name="connsiteY0" fmla="*/ 0 h 3000374"/>
                  <a:gd name="connsiteX1" fmla="*/ 614524 w 788400"/>
                  <a:gd name="connsiteY1" fmla="*/ 0 h 3000374"/>
                  <a:gd name="connsiteX2" fmla="*/ 788400 w 788400"/>
                  <a:gd name="connsiteY2" fmla="*/ 0 h 3000374"/>
                  <a:gd name="connsiteX3" fmla="*/ 788400 w 788400"/>
                  <a:gd name="connsiteY3" fmla="*/ 3000374 h 3000374"/>
                  <a:gd name="connsiteX4" fmla="*/ 94236 w 788400"/>
                  <a:gd name="connsiteY4" fmla="*/ 3000374 h 3000374"/>
                  <a:gd name="connsiteX5" fmla="*/ 57830 w 788400"/>
                  <a:gd name="connsiteY5" fmla="*/ 2992740 h 3000374"/>
                  <a:gd name="connsiteX6" fmla="*/ 0 w 788400"/>
                  <a:gd name="connsiteY6" fmla="*/ 2897505 h 3000374"/>
                  <a:gd name="connsiteX7" fmla="*/ 0 w 788400"/>
                  <a:gd name="connsiteY7" fmla="*/ 102870 h 3000374"/>
                  <a:gd name="connsiteX8" fmla="*/ 94241 w 788400"/>
                  <a:gd name="connsiteY8" fmla="*/ 0 h 300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400" h="3000374">
                    <a:moveTo>
                      <a:pt x="94241" y="0"/>
                    </a:moveTo>
                    <a:cubicBezTo>
                      <a:pt x="278974" y="0"/>
                      <a:pt x="452161" y="0"/>
                      <a:pt x="614524" y="0"/>
                    </a:cubicBezTo>
                    <a:lnTo>
                      <a:pt x="788400" y="0"/>
                    </a:lnTo>
                    <a:lnTo>
                      <a:pt x="788400" y="3000374"/>
                    </a:lnTo>
                    <a:lnTo>
                      <a:pt x="94236" y="3000374"/>
                    </a:lnTo>
                    <a:lnTo>
                      <a:pt x="57830" y="2992740"/>
                    </a:lnTo>
                    <a:cubicBezTo>
                      <a:pt x="24096" y="2977872"/>
                      <a:pt x="0" y="2942511"/>
                      <a:pt x="0" y="2897505"/>
                    </a:cubicBezTo>
                    <a:cubicBezTo>
                      <a:pt x="0" y="102870"/>
                      <a:pt x="0" y="102870"/>
                      <a:pt x="0" y="102870"/>
                    </a:cubicBezTo>
                    <a:cubicBezTo>
                      <a:pt x="0" y="42863"/>
                      <a:pt x="42837" y="0"/>
                      <a:pt x="94241" y="0"/>
                    </a:cubicBezTo>
                    <a:close/>
                  </a:path>
                </a:pathLst>
              </a:custGeom>
              <a:solidFill>
                <a:schemeClr val="accent1"/>
              </a:solidFill>
              <a:ln w="19050">
                <a:solidFill>
                  <a:schemeClr val="bg1"/>
                </a:solidFill>
              </a:ln>
            </p:spPr>
            <p:txBody>
              <a:bodyPr anchor="ctr"/>
              <a:lstStyle/>
              <a:p>
                <a:pPr algn="ctr"/>
                <a:endParaRPr>
                  <a:cs typeface="+mn-ea"/>
                  <a:sym typeface="+mn-lt"/>
                </a:endParaRPr>
              </a:p>
            </p:txBody>
          </p:sp>
        </p:grpSp>
        <p:sp>
          <p:nvSpPr>
            <p:cNvPr id="25" name="Freeform: Shape 21"/>
            <p:cNvSpPr/>
            <p:nvPr/>
          </p:nvSpPr>
          <p:spPr bwMode="auto">
            <a:xfrm>
              <a:off x="5192845" y="2723491"/>
              <a:ext cx="116446" cy="209602"/>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a:cs typeface="+mn-ea"/>
                <a:sym typeface="+mn-lt"/>
              </a:endParaRPr>
            </a:p>
          </p:txBody>
        </p:sp>
        <p:sp>
          <p:nvSpPr>
            <p:cNvPr id="26" name="Freeform: Shape 27"/>
            <p:cNvSpPr/>
            <p:nvPr/>
          </p:nvSpPr>
          <p:spPr bwMode="auto">
            <a:xfrm>
              <a:off x="4248603" y="2735467"/>
              <a:ext cx="212514" cy="17466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a:cs typeface="+mn-ea"/>
                <a:sym typeface="+mn-lt"/>
              </a:endParaRPr>
            </a:p>
          </p:txBody>
        </p:sp>
        <p:sp>
          <p:nvSpPr>
            <p:cNvPr id="27" name="Freeform: Shape 28"/>
            <p:cNvSpPr/>
            <p:nvPr/>
          </p:nvSpPr>
          <p:spPr bwMode="auto">
            <a:xfrm>
              <a:off x="5601713" y="2691813"/>
              <a:ext cx="226561" cy="218322"/>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a:cs typeface="+mn-ea"/>
                <a:sym typeface="+mn-lt"/>
              </a:endParaRPr>
            </a:p>
          </p:txBody>
        </p:sp>
        <p:sp>
          <p:nvSpPr>
            <p:cNvPr id="28" name="Freeform: Shape 29"/>
            <p:cNvSpPr/>
            <p:nvPr/>
          </p:nvSpPr>
          <p:spPr bwMode="auto">
            <a:xfrm>
              <a:off x="4739506" y="2742329"/>
              <a:ext cx="191119" cy="19076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a:cs typeface="+mn-ea"/>
                <a:sym typeface="+mn-lt"/>
              </a:endParaRPr>
            </a:p>
          </p:txBody>
        </p:sp>
      </p:grpSp>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1+#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cs typeface="+mn-ea"/>
                <a:sym typeface="+mn-lt"/>
              </a:rPr>
              <a:t>03</a:t>
            </a:r>
            <a:endParaRPr lang="zh-CN" altLang="en-US" sz="7200" b="1" dirty="0">
              <a:solidFill>
                <a:schemeClr val="accent6"/>
              </a:solidFill>
              <a:cs typeface="+mn-ea"/>
              <a:sym typeface="+mn-lt"/>
            </a:endParaRPr>
          </a:p>
        </p:txBody>
      </p:sp>
      <p:sp>
        <p:nvSpPr>
          <p:cNvPr id="19" name="文本框 18"/>
          <p:cNvSpPr txBox="1"/>
          <p:nvPr/>
        </p:nvSpPr>
        <p:spPr>
          <a:xfrm>
            <a:off x="1887427" y="255468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关键技术</a:t>
            </a:r>
            <a:endParaRPr lang="zh-CN" altLang="en-US" sz="2400" b="1" dirty="0">
              <a:solidFill>
                <a:schemeClr val="tx1">
                  <a:lumMod val="50000"/>
                  <a:lumOff val="50000"/>
                </a:schemeClr>
              </a:solidFill>
              <a:cs typeface="+mn-ea"/>
              <a:sym typeface="+mn-lt"/>
            </a:endParaRPr>
          </a:p>
        </p:txBody>
      </p:sp>
      <p:sp>
        <p:nvSpPr>
          <p:cNvPr id="20" name="文本框 19"/>
          <p:cNvSpPr txBox="1"/>
          <p:nvPr/>
        </p:nvSpPr>
        <p:spPr>
          <a:xfrm>
            <a:off x="1887427" y="3057822"/>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实现难点</a:t>
            </a:r>
            <a:endParaRPr lang="zh-CN" altLang="en-US" sz="2400" b="1" dirty="0">
              <a:solidFill>
                <a:schemeClr val="tx1">
                  <a:lumMod val="50000"/>
                  <a:lumOff val="50000"/>
                </a:schemeClr>
              </a:solidFill>
              <a:cs typeface="+mn-ea"/>
              <a:sym typeface="+mn-lt"/>
            </a:endParaRPr>
          </a:p>
        </p:txBody>
      </p:sp>
      <p:sp>
        <p:nvSpPr>
          <p:cNvPr id="21" name="文本框 20"/>
          <p:cNvSpPr txBox="1"/>
          <p:nvPr/>
        </p:nvSpPr>
        <p:spPr>
          <a:xfrm>
            <a:off x="1887428" y="3560963"/>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完成实践</a:t>
            </a:r>
            <a:endParaRPr lang="zh-CN" altLang="en-US" sz="2400" b="1" dirty="0">
              <a:solidFill>
                <a:schemeClr val="tx1">
                  <a:lumMod val="50000"/>
                  <a:lumOff val="50000"/>
                </a:schemeClr>
              </a:solidFill>
              <a:cs typeface="+mn-ea"/>
              <a:sym typeface="+mn-lt"/>
            </a:endParaRPr>
          </a:p>
        </p:txBody>
      </p:sp>
      <p:sp>
        <p:nvSpPr>
          <p:cNvPr id="2" name="矩形 1"/>
          <p:cNvSpPr/>
          <p:nvPr/>
        </p:nvSpPr>
        <p:spPr>
          <a:xfrm>
            <a:off x="712909" y="1521205"/>
            <a:ext cx="4572000" cy="923330"/>
          </a:xfrm>
          <a:prstGeom prst="rect">
            <a:avLst/>
          </a:prstGeom>
        </p:spPr>
        <p:txBody>
          <a:bodyPr>
            <a:spAutoFit/>
          </a:bodyPr>
          <a:lstStyle/>
          <a:p>
            <a:r>
              <a:rPr lang="zh-CN" altLang="en-US" sz="3600" b="1" dirty="0">
                <a:solidFill>
                  <a:schemeClr val="accent4"/>
                </a:solidFill>
                <a:cs typeface="+mn-ea"/>
                <a:sym typeface="+mn-lt"/>
              </a:rPr>
              <a:t>关键技术与实现难点</a:t>
            </a:r>
            <a:endParaRPr lang="en-US" altLang="zh-CN" sz="3600" b="1" dirty="0">
              <a:solidFill>
                <a:schemeClr val="accent4"/>
              </a:solidFill>
              <a:cs typeface="+mn-ea"/>
              <a:sym typeface="+mn-lt"/>
            </a:endParaRPr>
          </a:p>
          <a:p>
            <a:r>
              <a:rPr lang="en-US" altLang="zh-CN" b="1" dirty="0">
                <a:solidFill>
                  <a:schemeClr val="accent4"/>
                </a:solidFill>
                <a:cs typeface="+mn-ea"/>
                <a:sym typeface="+mn-lt"/>
              </a:rPr>
              <a:t>    ( Tackling in Key Technologies)</a:t>
            </a:r>
            <a:endParaRPr lang="zh-CN" altLang="en-US" b="1" dirty="0">
              <a:solidFill>
                <a:schemeClr val="accent4"/>
              </a:solidFill>
              <a:cs typeface="+mn-ea"/>
              <a:sym typeface="+mn-lt"/>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3</a:t>
            </a:r>
            <a:endParaRPr lang="zh-CN" altLang="en-US" sz="2000" dirty="0">
              <a:solidFill>
                <a:schemeClr val="accent4"/>
              </a:solidFill>
              <a:cs typeface="+mn-ea"/>
              <a:sym typeface="+mn-lt"/>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12</a:t>
              </a:r>
              <a:endParaRPr lang="zh-CN" altLang="en-US" dirty="0">
                <a:solidFill>
                  <a:schemeClr val="bg1"/>
                </a:solidFill>
                <a:cs typeface="+mn-ea"/>
                <a:sym typeface="+mn-lt"/>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cs typeface="+mn-ea"/>
                <a:sym typeface="+mn-lt"/>
              </a:rPr>
              <a:t>关键技术与实现难点</a:t>
            </a:r>
            <a:endParaRPr lang="en-US" altLang="zh-CN" sz="2000" b="1" dirty="0">
              <a:solidFill>
                <a:schemeClr val="bg1"/>
              </a:solidFill>
              <a:cs typeface="+mn-ea"/>
              <a:sym typeface="+mn-lt"/>
            </a:endParaRPr>
          </a:p>
        </p:txBody>
      </p:sp>
      <p:sp>
        <p:nvSpPr>
          <p:cNvPr id="6" name="矩形 5"/>
          <p:cNvSpPr/>
          <p:nvPr/>
        </p:nvSpPr>
        <p:spPr>
          <a:xfrm>
            <a:off x="3180531" y="213598"/>
            <a:ext cx="3140603" cy="369332"/>
          </a:xfrm>
          <a:prstGeom prst="rect">
            <a:avLst/>
          </a:prstGeom>
        </p:spPr>
        <p:txBody>
          <a:bodyPr wrap="none">
            <a:spAutoFit/>
          </a:bodyPr>
          <a:lstStyle/>
          <a:p>
            <a:r>
              <a:rPr lang="en-US" altLang="zh-CN" b="1" dirty="0">
                <a:solidFill>
                  <a:schemeClr val="bg1"/>
                </a:solidFill>
                <a:cs typeface="+mn-ea"/>
                <a:sym typeface="+mn-lt"/>
              </a:rPr>
              <a:t>( Tackling in Key Technologies)</a:t>
            </a:r>
            <a:endParaRPr lang="zh-CN" altLang="en-US" dirty="0">
              <a:solidFill>
                <a:schemeClr val="bg1"/>
              </a:solidFill>
              <a:cs typeface="+mn-ea"/>
              <a:sym typeface="+mn-lt"/>
            </a:endParaRPr>
          </a:p>
        </p:txBody>
      </p:sp>
      <p:sp>
        <p:nvSpPr>
          <p:cNvPr id="45" name="文本框 44"/>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关键技术</a:t>
            </a:r>
            <a:endParaRPr lang="zh-CN" altLang="en-US" sz="2400" b="1" dirty="0">
              <a:solidFill>
                <a:schemeClr val="accent4"/>
              </a:solidFill>
              <a:cs typeface="+mn-ea"/>
              <a:sym typeface="+mn-lt"/>
            </a:endParaRPr>
          </a:p>
        </p:txBody>
      </p:sp>
      <p:sp>
        <p:nvSpPr>
          <p:cNvPr id="19" name="矩形 18"/>
          <p:cNvSpPr/>
          <p:nvPr/>
        </p:nvSpPr>
        <p:spPr>
          <a:xfrm>
            <a:off x="0" y="1691640"/>
            <a:ext cx="9144000" cy="11125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9" name="Group 15"/>
          <p:cNvGrpSpPr/>
          <p:nvPr/>
        </p:nvGrpSpPr>
        <p:grpSpPr>
          <a:xfrm>
            <a:off x="1323679" y="3159383"/>
            <a:ext cx="2151041" cy="885050"/>
            <a:chOff x="9029821" y="3101223"/>
            <a:chExt cx="2457329" cy="1180066"/>
          </a:xfrm>
        </p:grpSpPr>
        <p:sp>
          <p:nvSpPr>
            <p:cNvPr id="50"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51"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52" name="Group 15"/>
          <p:cNvGrpSpPr/>
          <p:nvPr/>
        </p:nvGrpSpPr>
        <p:grpSpPr>
          <a:xfrm>
            <a:off x="3867634" y="3159383"/>
            <a:ext cx="2151041" cy="885050"/>
            <a:chOff x="9029821" y="3101223"/>
            <a:chExt cx="2457329" cy="1180066"/>
          </a:xfrm>
        </p:grpSpPr>
        <p:sp>
          <p:nvSpPr>
            <p:cNvPr id="53"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54"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55" name="Group 15"/>
          <p:cNvGrpSpPr/>
          <p:nvPr/>
        </p:nvGrpSpPr>
        <p:grpSpPr>
          <a:xfrm>
            <a:off x="6512898" y="3159383"/>
            <a:ext cx="2151041" cy="885050"/>
            <a:chOff x="9029821" y="3101223"/>
            <a:chExt cx="2457329" cy="1180066"/>
          </a:xfrm>
        </p:grpSpPr>
        <p:sp>
          <p:nvSpPr>
            <p:cNvPr id="56" name="TextBox 16"/>
            <p:cNvSpPr txBox="1"/>
            <p:nvPr/>
          </p:nvSpPr>
          <p:spPr>
            <a:xfrm>
              <a:off x="9029821" y="3691733"/>
              <a:ext cx="19210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5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6460" y="1630050"/>
            <a:ext cx="1924636" cy="1285657"/>
          </a:xfrm>
          <a:prstGeom prst="rect">
            <a:avLst/>
          </a:prstGeom>
          <a:blipFill>
            <a:blip r:embed="rId2"/>
            <a:stretch>
              <a:fillRect/>
            </a:stretch>
          </a:blipFill>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6348" y="1623513"/>
            <a:ext cx="1944206" cy="1298730"/>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6243" y="1582594"/>
            <a:ext cx="1388290" cy="1333113"/>
          </a:xfrm>
          <a:prstGeom prst="rect">
            <a:avLst/>
          </a:prstGeom>
        </p:spPr>
      </p:pic>
      <p:pic>
        <p:nvPicPr>
          <p:cNvPr id="31" name="图片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6" presetClass="entr" presetSubtype="21"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25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nodeType="withEffect">
                                  <p:stCondLst>
                                    <p:cond delay="50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45"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3</a:t>
            </a:r>
            <a:endParaRPr lang="zh-CN" altLang="en-US" sz="2000" dirty="0">
              <a:solidFill>
                <a:schemeClr val="accent4"/>
              </a:solidFill>
              <a:cs typeface="+mn-ea"/>
              <a:sym typeface="+mn-lt"/>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13</a:t>
              </a:r>
              <a:endParaRPr lang="zh-CN" altLang="en-US" dirty="0">
                <a:solidFill>
                  <a:schemeClr val="bg1"/>
                </a:solidFill>
                <a:cs typeface="+mn-ea"/>
                <a:sym typeface="+mn-lt"/>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cs typeface="+mn-ea"/>
                <a:sym typeface="+mn-lt"/>
              </a:rPr>
              <a:t>关键技术与实现难点</a:t>
            </a:r>
            <a:endParaRPr lang="en-US" altLang="zh-CN" sz="2000" b="1" dirty="0">
              <a:solidFill>
                <a:schemeClr val="bg1"/>
              </a:solidFill>
              <a:cs typeface="+mn-ea"/>
              <a:sym typeface="+mn-lt"/>
            </a:endParaRPr>
          </a:p>
        </p:txBody>
      </p:sp>
      <p:sp>
        <p:nvSpPr>
          <p:cNvPr id="6" name="矩形 5"/>
          <p:cNvSpPr/>
          <p:nvPr/>
        </p:nvSpPr>
        <p:spPr>
          <a:xfrm>
            <a:off x="3180531" y="213598"/>
            <a:ext cx="3140603" cy="369332"/>
          </a:xfrm>
          <a:prstGeom prst="rect">
            <a:avLst/>
          </a:prstGeom>
        </p:spPr>
        <p:txBody>
          <a:bodyPr wrap="none">
            <a:spAutoFit/>
          </a:bodyPr>
          <a:lstStyle/>
          <a:p>
            <a:r>
              <a:rPr lang="en-US" altLang="zh-CN" b="1" dirty="0">
                <a:solidFill>
                  <a:schemeClr val="bg1"/>
                </a:solidFill>
                <a:cs typeface="+mn-ea"/>
                <a:sym typeface="+mn-lt"/>
              </a:rPr>
              <a:t>( Tackling in Key Technologies)</a:t>
            </a:r>
            <a:endParaRPr lang="zh-CN" altLang="en-US" dirty="0">
              <a:solidFill>
                <a:schemeClr val="bg1"/>
              </a:solidFill>
              <a:cs typeface="+mn-ea"/>
              <a:sym typeface="+mn-lt"/>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实现难点</a:t>
            </a:r>
            <a:endParaRPr lang="zh-CN" altLang="en-US" sz="2400" b="1" dirty="0">
              <a:solidFill>
                <a:schemeClr val="accent4"/>
              </a:solidFill>
              <a:cs typeface="+mn-ea"/>
              <a:sym typeface="+mn-lt"/>
            </a:endParaRPr>
          </a:p>
        </p:txBody>
      </p:sp>
      <p:sp>
        <p:nvSpPr>
          <p:cNvPr id="2" name="六边形 1"/>
          <p:cNvSpPr/>
          <p:nvPr/>
        </p:nvSpPr>
        <p:spPr>
          <a:xfrm>
            <a:off x="677588" y="2923163"/>
            <a:ext cx="636423" cy="54864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六边形 18"/>
          <p:cNvSpPr/>
          <p:nvPr/>
        </p:nvSpPr>
        <p:spPr>
          <a:xfrm>
            <a:off x="1136846" y="2235815"/>
            <a:ext cx="1120140" cy="965637"/>
          </a:xfrm>
          <a:prstGeom prst="hexagon">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六边形 19"/>
          <p:cNvSpPr/>
          <p:nvPr/>
        </p:nvSpPr>
        <p:spPr>
          <a:xfrm>
            <a:off x="2074106" y="2742327"/>
            <a:ext cx="1120140" cy="965637"/>
          </a:xfrm>
          <a:prstGeom prst="hexagon">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六边形 20"/>
          <p:cNvSpPr/>
          <p:nvPr/>
        </p:nvSpPr>
        <p:spPr>
          <a:xfrm>
            <a:off x="3011366" y="2231846"/>
            <a:ext cx="1120140" cy="965637"/>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六边形 21"/>
          <p:cNvSpPr/>
          <p:nvPr/>
        </p:nvSpPr>
        <p:spPr>
          <a:xfrm>
            <a:off x="3954341" y="2749947"/>
            <a:ext cx="1120140" cy="965637"/>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六边形 22"/>
          <p:cNvSpPr/>
          <p:nvPr/>
        </p:nvSpPr>
        <p:spPr>
          <a:xfrm>
            <a:off x="3954341" y="1701542"/>
            <a:ext cx="1120140" cy="965637"/>
          </a:xfrm>
          <a:prstGeom prst="hexagon">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六边形 23"/>
          <p:cNvSpPr/>
          <p:nvPr/>
        </p:nvSpPr>
        <p:spPr>
          <a:xfrm>
            <a:off x="2453125" y="3747969"/>
            <a:ext cx="407846" cy="351591"/>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六边形 24"/>
          <p:cNvSpPr/>
          <p:nvPr/>
        </p:nvSpPr>
        <p:spPr>
          <a:xfrm>
            <a:off x="3456582" y="1721365"/>
            <a:ext cx="522700" cy="450603"/>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Group 15"/>
          <p:cNvGrpSpPr/>
          <p:nvPr/>
        </p:nvGrpSpPr>
        <p:grpSpPr>
          <a:xfrm>
            <a:off x="5366392" y="1628762"/>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35" name="Group 15"/>
          <p:cNvGrpSpPr/>
          <p:nvPr/>
        </p:nvGrpSpPr>
        <p:grpSpPr>
          <a:xfrm>
            <a:off x="5366392" y="2335664"/>
            <a:ext cx="2801808" cy="712558"/>
            <a:chOff x="9029821" y="3101223"/>
            <a:chExt cx="3066051" cy="950077"/>
          </a:xfrm>
        </p:grpSpPr>
        <p:sp>
          <p:nvSpPr>
            <p:cNvPr id="36"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7"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cs typeface="+mn-ea"/>
                  <a:sym typeface="+mn-lt"/>
                </a:rPr>
                <a:t>标题文本预设</a:t>
              </a:r>
              <a:endParaRPr lang="zh-CN" altLang="en-US" sz="1600" b="1" dirty="0">
                <a:solidFill>
                  <a:schemeClr val="accent3"/>
                </a:solidFill>
                <a:cs typeface="+mn-ea"/>
                <a:sym typeface="+mn-lt"/>
              </a:endParaRPr>
            </a:p>
          </p:txBody>
        </p:sp>
      </p:grpSp>
      <p:grpSp>
        <p:nvGrpSpPr>
          <p:cNvPr id="38" name="Group 15"/>
          <p:cNvGrpSpPr/>
          <p:nvPr/>
        </p:nvGrpSpPr>
        <p:grpSpPr>
          <a:xfrm>
            <a:off x="5366392" y="3035411"/>
            <a:ext cx="2801808" cy="712558"/>
            <a:chOff x="9029821" y="3101223"/>
            <a:chExt cx="3066051" cy="950077"/>
          </a:xfrm>
        </p:grpSpPr>
        <p:sp>
          <p:nvSpPr>
            <p:cNvPr id="39"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40"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cs typeface="+mn-ea"/>
                  <a:sym typeface="+mn-lt"/>
                </a:rPr>
                <a:t>标题文本预设</a:t>
              </a:r>
              <a:endParaRPr lang="zh-CN" altLang="en-US" sz="1600" b="1" dirty="0">
                <a:solidFill>
                  <a:schemeClr val="accent5"/>
                </a:solidFill>
                <a:cs typeface="+mn-ea"/>
                <a:sym typeface="+mn-lt"/>
              </a:endParaRPr>
            </a:p>
          </p:txBody>
        </p:sp>
      </p:grp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randombar(horizontal)">
                                      <p:cBhvr>
                                        <p:cTn id="36" dur="500"/>
                                        <p:tgtEl>
                                          <p:spTgt spid="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750"/>
                                  </p:stCondLst>
                                  <p:childTnLst>
                                    <p:set>
                                      <p:cBhvr>
                                        <p:cTn id="44" dur="1" fill="hold">
                                          <p:stCondLst>
                                            <p:cond delay="0"/>
                                          </p:stCondLst>
                                        </p:cTn>
                                        <p:tgtEl>
                                          <p:spTgt spid="24"/>
                                        </p:tgtEl>
                                        <p:attrNameLst>
                                          <p:attrName>style.visibility</p:attrName>
                                        </p:attrNameLst>
                                      </p:cBhvr>
                                      <p:to>
                                        <p:strVal val="visible"/>
                                      </p:to>
                                    </p:set>
                                    <p:animEffect transition="in" filter="randombar(horizontal)">
                                      <p:cBhvr>
                                        <p:cTn id="45" dur="500"/>
                                        <p:tgtEl>
                                          <p:spTgt spid="24"/>
                                        </p:tgtEl>
                                      </p:cBhvr>
                                    </p:animEffect>
                                  </p:childTnLst>
                                </p:cTn>
                              </p:par>
                              <p:par>
                                <p:cTn id="46" presetID="14" presetClass="entr" presetSubtype="10" fill="hold" grpId="0" nodeType="withEffect">
                                  <p:stCondLst>
                                    <p:cond delay="1000"/>
                                  </p:stCondLst>
                                  <p:childTnLst>
                                    <p:set>
                                      <p:cBhvr>
                                        <p:cTn id="47" dur="1" fill="hold">
                                          <p:stCondLst>
                                            <p:cond delay="0"/>
                                          </p:stCondLst>
                                        </p:cTn>
                                        <p:tgtEl>
                                          <p:spTgt spid="21"/>
                                        </p:tgtEl>
                                        <p:attrNameLst>
                                          <p:attrName>style.visibility</p:attrName>
                                        </p:attrNameLst>
                                      </p:cBhvr>
                                      <p:to>
                                        <p:strVal val="visible"/>
                                      </p:to>
                                    </p:set>
                                    <p:animEffect transition="in" filter="randombar(horizontal)">
                                      <p:cBhvr>
                                        <p:cTn id="48" dur="500"/>
                                        <p:tgtEl>
                                          <p:spTgt spid="21"/>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25"/>
                                        </p:tgtEl>
                                        <p:attrNameLst>
                                          <p:attrName>style.visibility</p:attrName>
                                        </p:attrNameLst>
                                      </p:cBhvr>
                                      <p:to>
                                        <p:strVal val="visible"/>
                                      </p:to>
                                    </p:set>
                                    <p:animEffect transition="in" filter="randombar(horizontal)">
                                      <p:cBhvr>
                                        <p:cTn id="51" dur="500"/>
                                        <p:tgtEl>
                                          <p:spTgt spid="25"/>
                                        </p:tgtEl>
                                      </p:cBhvr>
                                    </p:animEffect>
                                  </p:childTnLst>
                                </p:cTn>
                              </p:par>
                              <p:par>
                                <p:cTn id="52" presetID="14" presetClass="entr" presetSubtype="10" fill="hold" grpId="0" nodeType="withEffect">
                                  <p:stCondLst>
                                    <p:cond delay="1500"/>
                                  </p:stCondLst>
                                  <p:childTnLst>
                                    <p:set>
                                      <p:cBhvr>
                                        <p:cTn id="53" dur="1" fill="hold">
                                          <p:stCondLst>
                                            <p:cond delay="0"/>
                                          </p:stCondLst>
                                        </p:cTn>
                                        <p:tgtEl>
                                          <p:spTgt spid="23"/>
                                        </p:tgtEl>
                                        <p:attrNameLst>
                                          <p:attrName>style.visibility</p:attrName>
                                        </p:attrNameLst>
                                      </p:cBhvr>
                                      <p:to>
                                        <p:strVal val="visible"/>
                                      </p:to>
                                    </p:set>
                                    <p:animEffect transition="in" filter="randombar(horizontal)">
                                      <p:cBhvr>
                                        <p:cTn id="54" dur="500"/>
                                        <p:tgtEl>
                                          <p:spTgt spid="23"/>
                                        </p:tgtEl>
                                      </p:cBhvr>
                                    </p:animEffect>
                                  </p:childTnLst>
                                </p:cTn>
                              </p:par>
                              <p:par>
                                <p:cTn id="55" presetID="14" presetClass="entr" presetSubtype="10" fill="hold" grpId="0" nodeType="withEffect">
                                  <p:stCondLst>
                                    <p:cond delay="1750"/>
                                  </p:stCondLst>
                                  <p:childTnLst>
                                    <p:set>
                                      <p:cBhvr>
                                        <p:cTn id="56" dur="1" fill="hold">
                                          <p:stCondLst>
                                            <p:cond delay="0"/>
                                          </p:stCondLst>
                                        </p:cTn>
                                        <p:tgtEl>
                                          <p:spTgt spid="22"/>
                                        </p:tgtEl>
                                        <p:attrNameLst>
                                          <p:attrName>style.visibility</p:attrName>
                                        </p:attrNameLst>
                                      </p:cBhvr>
                                      <p:to>
                                        <p:strVal val="visible"/>
                                      </p:to>
                                    </p:set>
                                    <p:animEffect transition="in" filter="randombar(horizontal)">
                                      <p:cBhvr>
                                        <p:cTn id="57" dur="500"/>
                                        <p:tgtEl>
                                          <p:spTgt spid="22"/>
                                        </p:tgtEl>
                                      </p:cBhvr>
                                    </p:animEffect>
                                  </p:childTnLst>
                                </p:cTn>
                              </p:par>
                            </p:childTnLst>
                          </p:cTn>
                        </p:par>
                        <p:par>
                          <p:cTn id="58" fill="hold">
                            <p:stCondLst>
                              <p:cond delay="35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nodeType="withEffect">
                                  <p:stCondLst>
                                    <p:cond delay="25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nodeType="withEffect">
                                  <p:stCondLst>
                                    <p:cond delay="5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18" grpId="0"/>
      <p:bldP spid="2" grpId="0" animBg="1"/>
      <p:bldP spid="19" grpId="0" animBg="1"/>
      <p:bldP spid="20" grpId="0" animBg="1"/>
      <p:bldP spid="21" grpId="0" animBg="1"/>
      <p:bldP spid="22"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6277996" y="1420122"/>
            <a:ext cx="2068222" cy="1771453"/>
            <a:chOff x="6277996" y="1420122"/>
            <a:chExt cx="2068222" cy="1771453"/>
          </a:xfrm>
        </p:grpSpPr>
        <p:sp>
          <p:nvSpPr>
            <p:cNvPr id="20" name="Freeform: Shape 1"/>
            <p:cNvSpPr/>
            <p:nvPr/>
          </p:nvSpPr>
          <p:spPr bwMode="auto">
            <a:xfrm>
              <a:off x="6277996"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5"/>
            </a:solidFill>
            <a:ln>
              <a:noFill/>
            </a:ln>
            <a:effectLst/>
          </p:spPr>
          <p:txBody>
            <a:bodyPr anchor="ctr"/>
            <a:lstStyle/>
            <a:p>
              <a:pPr algn="ctr"/>
              <a:endParaRPr>
                <a:cs typeface="+mn-ea"/>
                <a:sym typeface="+mn-lt"/>
              </a:endParaRPr>
            </a:p>
          </p:txBody>
        </p:sp>
        <p:grpSp>
          <p:nvGrpSpPr>
            <p:cNvPr id="62" name="组合 61"/>
            <p:cNvGrpSpPr/>
            <p:nvPr/>
          </p:nvGrpSpPr>
          <p:grpSpPr>
            <a:xfrm>
              <a:off x="7218114" y="2060925"/>
              <a:ext cx="486439" cy="486439"/>
              <a:chOff x="7218114" y="2060925"/>
              <a:chExt cx="486439" cy="486439"/>
            </a:xfrm>
          </p:grpSpPr>
          <p:sp>
            <p:nvSpPr>
              <p:cNvPr id="37" name="Oval 18"/>
              <p:cNvSpPr/>
              <p:nvPr/>
            </p:nvSpPr>
            <p:spPr>
              <a:xfrm>
                <a:off x="7218114"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Freeform: Shape 19"/>
              <p:cNvSpPr/>
              <p:nvPr/>
            </p:nvSpPr>
            <p:spPr bwMode="auto">
              <a:xfrm>
                <a:off x="7369419" y="2231247"/>
                <a:ext cx="183828" cy="145795"/>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5"/>
              </a:solidFill>
              <a:ln>
                <a:noFill/>
              </a:ln>
            </p:spPr>
            <p:txBody>
              <a:bodyPr anchor="ctr"/>
              <a:lstStyle/>
              <a:p>
                <a:pPr algn="ctr"/>
                <a:endParaRPr>
                  <a:cs typeface="+mn-ea"/>
                  <a:sym typeface="+mn-lt"/>
                </a:endParaRPr>
              </a:p>
            </p:txBody>
          </p:sp>
        </p:grpSp>
      </p:grpSp>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3</a:t>
            </a:r>
            <a:endParaRPr lang="zh-CN" altLang="en-US" sz="2000" dirty="0">
              <a:solidFill>
                <a:schemeClr val="accent4"/>
              </a:solidFill>
              <a:cs typeface="+mn-ea"/>
              <a:sym typeface="+mn-lt"/>
            </a:endParaRPr>
          </a:p>
        </p:txBody>
      </p:sp>
      <p:sp>
        <p:nvSpPr>
          <p:cNvPr id="7" name="矩形 6"/>
          <p:cNvSpPr/>
          <p:nvPr/>
        </p:nvSpPr>
        <p:spPr>
          <a:xfrm>
            <a:off x="31325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14</a:t>
              </a:r>
              <a:endParaRPr lang="zh-CN" altLang="en-US" dirty="0">
                <a:solidFill>
                  <a:schemeClr val="bg1"/>
                </a:solidFill>
                <a:cs typeface="+mn-ea"/>
                <a:sym typeface="+mn-lt"/>
              </a:endParaRPr>
            </a:p>
          </p:txBody>
        </p:sp>
      </p:grpSp>
      <p:sp>
        <p:nvSpPr>
          <p:cNvPr id="5" name="矩形 4"/>
          <p:cNvSpPr/>
          <p:nvPr/>
        </p:nvSpPr>
        <p:spPr>
          <a:xfrm>
            <a:off x="631868" y="171421"/>
            <a:ext cx="2492990" cy="400110"/>
          </a:xfrm>
          <a:prstGeom prst="rect">
            <a:avLst/>
          </a:prstGeom>
        </p:spPr>
        <p:txBody>
          <a:bodyPr wrap="none">
            <a:spAutoFit/>
          </a:bodyPr>
          <a:lstStyle/>
          <a:p>
            <a:r>
              <a:rPr lang="zh-CN" altLang="en-US" sz="2000" b="1" dirty="0">
                <a:solidFill>
                  <a:schemeClr val="bg1"/>
                </a:solidFill>
                <a:cs typeface="+mn-ea"/>
                <a:sym typeface="+mn-lt"/>
              </a:rPr>
              <a:t>关键技术与实现难点</a:t>
            </a:r>
            <a:endParaRPr lang="en-US" altLang="zh-CN" sz="2000" b="1" dirty="0">
              <a:solidFill>
                <a:schemeClr val="bg1"/>
              </a:solidFill>
              <a:cs typeface="+mn-ea"/>
              <a:sym typeface="+mn-lt"/>
            </a:endParaRPr>
          </a:p>
        </p:txBody>
      </p:sp>
      <p:sp>
        <p:nvSpPr>
          <p:cNvPr id="6" name="矩形 5"/>
          <p:cNvSpPr/>
          <p:nvPr/>
        </p:nvSpPr>
        <p:spPr>
          <a:xfrm>
            <a:off x="3180531" y="213598"/>
            <a:ext cx="3140603" cy="369332"/>
          </a:xfrm>
          <a:prstGeom prst="rect">
            <a:avLst/>
          </a:prstGeom>
        </p:spPr>
        <p:txBody>
          <a:bodyPr wrap="none">
            <a:spAutoFit/>
          </a:bodyPr>
          <a:lstStyle/>
          <a:p>
            <a:r>
              <a:rPr lang="en-US" altLang="zh-CN" b="1" dirty="0">
                <a:solidFill>
                  <a:schemeClr val="bg1"/>
                </a:solidFill>
                <a:cs typeface="+mn-ea"/>
                <a:sym typeface="+mn-lt"/>
              </a:rPr>
              <a:t>( Tackling in Key Technologies)</a:t>
            </a:r>
            <a:endParaRPr lang="zh-CN" altLang="en-US" dirty="0">
              <a:solidFill>
                <a:schemeClr val="bg1"/>
              </a:solidFill>
              <a:cs typeface="+mn-ea"/>
              <a:sym typeface="+mn-lt"/>
            </a:endParaRPr>
          </a:p>
        </p:txBody>
      </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完成实践</a:t>
            </a:r>
            <a:endParaRPr lang="zh-CN" altLang="en-US" sz="2400" b="1" dirty="0">
              <a:solidFill>
                <a:schemeClr val="accent4"/>
              </a:solidFill>
              <a:cs typeface="+mn-ea"/>
              <a:sym typeface="+mn-lt"/>
            </a:endParaRPr>
          </a:p>
        </p:txBody>
      </p:sp>
      <p:grpSp>
        <p:nvGrpSpPr>
          <p:cNvPr id="76" name="组合 75"/>
          <p:cNvGrpSpPr/>
          <p:nvPr/>
        </p:nvGrpSpPr>
        <p:grpSpPr>
          <a:xfrm>
            <a:off x="4845707" y="1420122"/>
            <a:ext cx="2167911" cy="1771453"/>
            <a:chOff x="4845707" y="1420122"/>
            <a:chExt cx="2167911" cy="1771453"/>
          </a:xfrm>
        </p:grpSpPr>
        <p:grpSp>
          <p:nvGrpSpPr>
            <p:cNvPr id="64" name="组合 63"/>
            <p:cNvGrpSpPr/>
            <p:nvPr/>
          </p:nvGrpSpPr>
          <p:grpSpPr>
            <a:xfrm>
              <a:off x="4845707" y="1420122"/>
              <a:ext cx="2167911" cy="1771453"/>
              <a:chOff x="4845707" y="1420122"/>
              <a:chExt cx="2167911" cy="1771453"/>
            </a:xfrm>
          </p:grpSpPr>
          <p:sp>
            <p:nvSpPr>
              <p:cNvPr id="21" name="Freeform: Shape 2"/>
              <p:cNvSpPr/>
              <p:nvPr/>
            </p:nvSpPr>
            <p:spPr bwMode="auto">
              <a:xfrm>
                <a:off x="6277996" y="1828038"/>
                <a:ext cx="735622"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5">
                  <a:lumMod val="75000"/>
                  <a:alpha val="50000"/>
                </a:schemeClr>
              </a:solidFill>
              <a:ln>
                <a:noFill/>
              </a:ln>
            </p:spPr>
            <p:txBody>
              <a:bodyPr anchor="ctr"/>
              <a:lstStyle/>
              <a:p>
                <a:pPr algn="ctr"/>
                <a:endParaRPr>
                  <a:cs typeface="+mn-ea"/>
                  <a:sym typeface="+mn-lt"/>
                </a:endParaRPr>
              </a:p>
            </p:txBody>
          </p:sp>
          <p:sp>
            <p:nvSpPr>
              <p:cNvPr id="22" name="Freeform: Shape 3"/>
              <p:cNvSpPr/>
              <p:nvPr/>
            </p:nvSpPr>
            <p:spPr bwMode="auto">
              <a:xfrm>
                <a:off x="4845707" y="1420122"/>
                <a:ext cx="2068222" cy="1771453"/>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chemeClr val="accent4"/>
              </a:solidFill>
              <a:ln>
                <a:noFill/>
              </a:ln>
              <a:effectLst/>
            </p:spPr>
            <p:txBody>
              <a:bodyPr anchor="ctr"/>
              <a:lstStyle/>
              <a:p>
                <a:pPr algn="ctr"/>
                <a:endParaRPr>
                  <a:cs typeface="+mn-ea"/>
                  <a:sym typeface="+mn-lt"/>
                </a:endParaRPr>
              </a:p>
            </p:txBody>
          </p:sp>
        </p:grpSp>
        <p:grpSp>
          <p:nvGrpSpPr>
            <p:cNvPr id="61" name="组合 60"/>
            <p:cNvGrpSpPr/>
            <p:nvPr/>
          </p:nvGrpSpPr>
          <p:grpSpPr>
            <a:xfrm>
              <a:off x="5791556" y="2060925"/>
              <a:ext cx="486439" cy="486439"/>
              <a:chOff x="5791556" y="2060925"/>
              <a:chExt cx="486439" cy="486439"/>
            </a:xfrm>
          </p:grpSpPr>
          <p:sp>
            <p:nvSpPr>
              <p:cNvPr id="35" name="Oval 16"/>
              <p:cNvSpPr/>
              <p:nvPr/>
            </p:nvSpPr>
            <p:spPr>
              <a:xfrm>
                <a:off x="5791556"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 name="Freeform: Shape 17"/>
              <p:cNvSpPr/>
              <p:nvPr/>
            </p:nvSpPr>
            <p:spPr bwMode="auto">
              <a:xfrm>
                <a:off x="5942862" y="2230455"/>
                <a:ext cx="183828" cy="147379"/>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chemeClr val="accent4"/>
              </a:solidFill>
              <a:ln>
                <a:noFill/>
              </a:ln>
            </p:spPr>
            <p:txBody>
              <a:bodyPr anchor="ctr"/>
              <a:lstStyle/>
              <a:p>
                <a:pPr algn="ctr"/>
                <a:endParaRPr>
                  <a:cs typeface="+mn-ea"/>
                  <a:sym typeface="+mn-lt"/>
                </a:endParaRPr>
              </a:p>
            </p:txBody>
          </p:sp>
        </p:grpSp>
      </p:grpSp>
      <p:grpSp>
        <p:nvGrpSpPr>
          <p:cNvPr id="69" name="组合 68"/>
          <p:cNvGrpSpPr/>
          <p:nvPr/>
        </p:nvGrpSpPr>
        <p:grpSpPr>
          <a:xfrm>
            <a:off x="484345" y="3382022"/>
            <a:ext cx="1530771" cy="941987"/>
            <a:chOff x="484345" y="3382022"/>
            <a:chExt cx="1530771" cy="941987"/>
          </a:xfrm>
        </p:grpSpPr>
        <p:sp>
          <p:nvSpPr>
            <p:cNvPr id="53" name="TextBox 34"/>
            <p:cNvSpPr txBox="1"/>
            <p:nvPr/>
          </p:nvSpPr>
          <p:spPr bwMode="auto">
            <a:xfrm>
              <a:off x="484345"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1"/>
                  </a:solidFill>
                  <a:cs typeface="+mn-ea"/>
                  <a:sym typeface="+mn-lt"/>
                </a:rPr>
                <a:t>标题文本预设</a:t>
              </a:r>
              <a:endParaRPr lang="zh-CN" altLang="en-US" sz="1600" b="1" dirty="0">
                <a:solidFill>
                  <a:schemeClr val="accent1"/>
                </a:solidFill>
                <a:cs typeface="+mn-ea"/>
                <a:sym typeface="+mn-lt"/>
              </a:endParaRPr>
            </a:p>
          </p:txBody>
        </p:sp>
        <p:sp>
          <p:nvSpPr>
            <p:cNvPr id="54" name="TextBox 35"/>
            <p:cNvSpPr txBox="1"/>
            <p:nvPr/>
          </p:nvSpPr>
          <p:spPr bwMode="auto">
            <a:xfrm>
              <a:off x="560547" y="3893337"/>
              <a:ext cx="1382554"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70" name="组合 69"/>
          <p:cNvGrpSpPr/>
          <p:nvPr/>
        </p:nvGrpSpPr>
        <p:grpSpPr>
          <a:xfrm>
            <a:off x="2117976" y="3382022"/>
            <a:ext cx="1530771" cy="941989"/>
            <a:chOff x="2117976" y="3382022"/>
            <a:chExt cx="1530771" cy="941989"/>
          </a:xfrm>
        </p:grpSpPr>
        <p:sp>
          <p:nvSpPr>
            <p:cNvPr id="51" name="TextBox 32"/>
            <p:cNvSpPr txBox="1"/>
            <p:nvPr/>
          </p:nvSpPr>
          <p:spPr bwMode="auto">
            <a:xfrm>
              <a:off x="2117976"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sp>
          <p:nvSpPr>
            <p:cNvPr id="52" name="TextBox 33"/>
            <p:cNvSpPr txBox="1"/>
            <p:nvPr/>
          </p:nvSpPr>
          <p:spPr bwMode="auto">
            <a:xfrm>
              <a:off x="2194177"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71" name="组合 70"/>
          <p:cNvGrpSpPr/>
          <p:nvPr/>
        </p:nvGrpSpPr>
        <p:grpSpPr>
          <a:xfrm>
            <a:off x="3751607" y="3382022"/>
            <a:ext cx="1530771" cy="941989"/>
            <a:chOff x="3751607" y="3382022"/>
            <a:chExt cx="1530771" cy="941989"/>
          </a:xfrm>
        </p:grpSpPr>
        <p:sp>
          <p:nvSpPr>
            <p:cNvPr id="49" name="TextBox 30"/>
            <p:cNvSpPr txBox="1"/>
            <p:nvPr/>
          </p:nvSpPr>
          <p:spPr bwMode="auto">
            <a:xfrm>
              <a:off x="3751607"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3"/>
                  </a:solidFill>
                  <a:cs typeface="+mn-ea"/>
                  <a:sym typeface="+mn-lt"/>
                </a:rPr>
                <a:t>标题文本预设</a:t>
              </a:r>
              <a:endParaRPr lang="zh-CN" altLang="en-US" sz="1600" b="1" dirty="0">
                <a:solidFill>
                  <a:schemeClr val="accent3"/>
                </a:solidFill>
                <a:cs typeface="+mn-ea"/>
                <a:sym typeface="+mn-lt"/>
              </a:endParaRPr>
            </a:p>
          </p:txBody>
        </p:sp>
        <p:sp>
          <p:nvSpPr>
            <p:cNvPr id="50" name="TextBox 31"/>
            <p:cNvSpPr txBox="1"/>
            <p:nvPr/>
          </p:nvSpPr>
          <p:spPr bwMode="auto">
            <a:xfrm>
              <a:off x="3820188"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72" name="组合 71"/>
          <p:cNvGrpSpPr/>
          <p:nvPr/>
        </p:nvGrpSpPr>
        <p:grpSpPr>
          <a:xfrm>
            <a:off x="5385238" y="3382022"/>
            <a:ext cx="1530771" cy="941989"/>
            <a:chOff x="5385238" y="3382022"/>
            <a:chExt cx="1530771" cy="941989"/>
          </a:xfrm>
        </p:grpSpPr>
        <p:sp>
          <p:nvSpPr>
            <p:cNvPr id="47" name="TextBox 28"/>
            <p:cNvSpPr txBox="1"/>
            <p:nvPr/>
          </p:nvSpPr>
          <p:spPr bwMode="auto">
            <a:xfrm>
              <a:off x="5385238"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sp>
          <p:nvSpPr>
            <p:cNvPr id="48" name="TextBox 29"/>
            <p:cNvSpPr txBox="1"/>
            <p:nvPr/>
          </p:nvSpPr>
          <p:spPr bwMode="auto">
            <a:xfrm>
              <a:off x="5476679"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73" name="组合 72"/>
          <p:cNvGrpSpPr/>
          <p:nvPr/>
        </p:nvGrpSpPr>
        <p:grpSpPr>
          <a:xfrm>
            <a:off x="7018869" y="3382022"/>
            <a:ext cx="1530771" cy="941989"/>
            <a:chOff x="7018869" y="3382022"/>
            <a:chExt cx="1530771" cy="941989"/>
          </a:xfrm>
        </p:grpSpPr>
        <p:sp>
          <p:nvSpPr>
            <p:cNvPr id="45" name="TextBox 26"/>
            <p:cNvSpPr txBox="1"/>
            <p:nvPr/>
          </p:nvSpPr>
          <p:spPr bwMode="auto">
            <a:xfrm>
              <a:off x="7018869" y="3382022"/>
              <a:ext cx="1530771"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1600" b="1" dirty="0">
                  <a:solidFill>
                    <a:schemeClr val="accent5"/>
                  </a:solidFill>
                  <a:cs typeface="+mn-ea"/>
                  <a:sym typeface="+mn-lt"/>
                </a:rPr>
                <a:t>标题文本预设</a:t>
              </a:r>
              <a:endParaRPr lang="zh-CN" altLang="en-US" sz="1600" b="1" dirty="0">
                <a:solidFill>
                  <a:schemeClr val="accent5"/>
                </a:solidFill>
                <a:cs typeface="+mn-ea"/>
                <a:sym typeface="+mn-lt"/>
              </a:endParaRPr>
            </a:p>
          </p:txBody>
        </p:sp>
        <p:sp>
          <p:nvSpPr>
            <p:cNvPr id="46" name="TextBox 27"/>
            <p:cNvSpPr txBox="1"/>
            <p:nvPr/>
          </p:nvSpPr>
          <p:spPr bwMode="auto">
            <a:xfrm>
              <a:off x="7095070" y="3893338"/>
              <a:ext cx="1382554" cy="430673"/>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75" name="组合 74"/>
          <p:cNvGrpSpPr/>
          <p:nvPr/>
        </p:nvGrpSpPr>
        <p:grpSpPr>
          <a:xfrm>
            <a:off x="3419150" y="1420122"/>
            <a:ext cx="2167909" cy="1771453"/>
            <a:chOff x="3419150" y="1420122"/>
            <a:chExt cx="2167909" cy="1771453"/>
          </a:xfrm>
        </p:grpSpPr>
        <p:grpSp>
          <p:nvGrpSpPr>
            <p:cNvPr id="65" name="组合 64"/>
            <p:cNvGrpSpPr/>
            <p:nvPr/>
          </p:nvGrpSpPr>
          <p:grpSpPr>
            <a:xfrm>
              <a:off x="3419150" y="1420122"/>
              <a:ext cx="2167909" cy="1771453"/>
              <a:chOff x="3419150" y="1420122"/>
              <a:chExt cx="2167909" cy="1771453"/>
            </a:xfrm>
          </p:grpSpPr>
          <p:sp>
            <p:nvSpPr>
              <p:cNvPr id="23" name="Freeform: Shape 4"/>
              <p:cNvSpPr/>
              <p:nvPr/>
            </p:nvSpPr>
            <p:spPr bwMode="auto">
              <a:xfrm>
                <a:off x="4845707" y="1828038"/>
                <a:ext cx="741352" cy="961351"/>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chemeClr val="accent4">
                  <a:lumMod val="75000"/>
                  <a:alpha val="50000"/>
                </a:schemeClr>
              </a:solidFill>
              <a:ln>
                <a:noFill/>
              </a:ln>
            </p:spPr>
            <p:txBody>
              <a:bodyPr anchor="ctr"/>
              <a:lstStyle/>
              <a:p>
                <a:pPr algn="ctr"/>
                <a:endParaRPr>
                  <a:cs typeface="+mn-ea"/>
                  <a:sym typeface="+mn-lt"/>
                </a:endParaRPr>
              </a:p>
            </p:txBody>
          </p:sp>
          <p:sp>
            <p:nvSpPr>
              <p:cNvPr id="24" name="Freeform: Shape 5"/>
              <p:cNvSpPr/>
              <p:nvPr/>
            </p:nvSpPr>
            <p:spPr bwMode="auto">
              <a:xfrm>
                <a:off x="3419150" y="1420122"/>
                <a:ext cx="2068222" cy="1771453"/>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chemeClr val="accent3"/>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grpSp>
        <p:grpSp>
          <p:nvGrpSpPr>
            <p:cNvPr id="60" name="组合 59"/>
            <p:cNvGrpSpPr/>
            <p:nvPr/>
          </p:nvGrpSpPr>
          <p:grpSpPr>
            <a:xfrm>
              <a:off x="4356041" y="2060925"/>
              <a:ext cx="486439" cy="486439"/>
              <a:chOff x="4356041" y="2060925"/>
              <a:chExt cx="486439" cy="486439"/>
            </a:xfrm>
          </p:grpSpPr>
          <p:sp>
            <p:nvSpPr>
              <p:cNvPr id="33" name="Oval 14"/>
              <p:cNvSpPr/>
              <p:nvPr/>
            </p:nvSpPr>
            <p:spPr>
              <a:xfrm>
                <a:off x="4356041" y="2060925"/>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Freeform: Shape 15"/>
              <p:cNvSpPr/>
              <p:nvPr/>
            </p:nvSpPr>
            <p:spPr bwMode="auto">
              <a:xfrm>
                <a:off x="4515008" y="2228696"/>
                <a:ext cx="166396" cy="167980"/>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3"/>
              </a:solidFill>
              <a:ln>
                <a:noFill/>
              </a:ln>
            </p:spPr>
            <p:txBody>
              <a:bodyPr anchor="ctr"/>
              <a:lstStyle/>
              <a:p>
                <a:pPr algn="ctr"/>
                <a:endParaRPr>
                  <a:cs typeface="+mn-ea"/>
                  <a:sym typeface="+mn-lt"/>
                </a:endParaRPr>
              </a:p>
            </p:txBody>
          </p:sp>
        </p:grpSp>
      </p:grpSp>
      <p:grpSp>
        <p:nvGrpSpPr>
          <p:cNvPr id="74" name="组合 73"/>
          <p:cNvGrpSpPr/>
          <p:nvPr/>
        </p:nvGrpSpPr>
        <p:grpSpPr>
          <a:xfrm>
            <a:off x="1985715" y="1422512"/>
            <a:ext cx="2167911" cy="1771452"/>
            <a:chOff x="1985715" y="1422512"/>
            <a:chExt cx="2167911" cy="1771452"/>
          </a:xfrm>
        </p:grpSpPr>
        <p:grpSp>
          <p:nvGrpSpPr>
            <p:cNvPr id="66" name="组合 65"/>
            <p:cNvGrpSpPr/>
            <p:nvPr/>
          </p:nvGrpSpPr>
          <p:grpSpPr>
            <a:xfrm>
              <a:off x="1985715" y="1422512"/>
              <a:ext cx="2167911" cy="1771452"/>
              <a:chOff x="1985715" y="1422512"/>
              <a:chExt cx="2167911" cy="1771452"/>
            </a:xfrm>
          </p:grpSpPr>
          <p:sp>
            <p:nvSpPr>
              <p:cNvPr id="25" name="Freeform: Shape 6"/>
              <p:cNvSpPr/>
              <p:nvPr/>
            </p:nvSpPr>
            <p:spPr bwMode="auto">
              <a:xfrm>
                <a:off x="3419150" y="1828038"/>
                <a:ext cx="734476" cy="961351"/>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chemeClr val="accent3">
                  <a:lumMod val="75000"/>
                  <a:alpha val="50000"/>
                </a:schemeClr>
              </a:solidFill>
              <a:ln>
                <a:noFill/>
              </a:ln>
            </p:spPr>
            <p:txBody>
              <a:bodyPr anchor="ctr"/>
              <a:lstStyle/>
              <a:p>
                <a:pPr algn="ctr"/>
                <a:endParaRPr>
                  <a:cs typeface="+mn-ea"/>
                  <a:sym typeface="+mn-lt"/>
                </a:endParaRPr>
              </a:p>
            </p:txBody>
          </p:sp>
          <p:sp>
            <p:nvSpPr>
              <p:cNvPr id="26" name="Freeform: Shape 7"/>
              <p:cNvSpPr/>
              <p:nvPr/>
            </p:nvSpPr>
            <p:spPr bwMode="auto">
              <a:xfrm>
                <a:off x="1985715" y="1422512"/>
                <a:ext cx="2068222" cy="1771452"/>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chemeClr val="accent2"/>
              </a:solidFill>
              <a:ln>
                <a:noFill/>
              </a:ln>
              <a:effectLst/>
            </p:spPr>
            <p:txBody>
              <a:bodyPr anchor="ctr"/>
              <a:lstStyle/>
              <a:p>
                <a:pPr algn="ctr"/>
                <a:endParaRPr>
                  <a:cs typeface="+mn-ea"/>
                  <a:sym typeface="+mn-lt"/>
                </a:endParaRPr>
              </a:p>
            </p:txBody>
          </p:sp>
        </p:grpSp>
        <p:grpSp>
          <p:nvGrpSpPr>
            <p:cNvPr id="59" name="组合 58"/>
            <p:cNvGrpSpPr/>
            <p:nvPr/>
          </p:nvGrpSpPr>
          <p:grpSpPr>
            <a:xfrm>
              <a:off x="2933766" y="2062629"/>
              <a:ext cx="486439" cy="486439"/>
              <a:chOff x="2933766" y="2062629"/>
              <a:chExt cx="486439" cy="486439"/>
            </a:xfrm>
          </p:grpSpPr>
          <p:sp>
            <p:nvSpPr>
              <p:cNvPr id="31" name="Oval 12"/>
              <p:cNvSpPr/>
              <p:nvPr/>
            </p:nvSpPr>
            <p:spPr>
              <a:xfrm>
                <a:off x="293376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Freeform: Shape 13"/>
              <p:cNvSpPr/>
              <p:nvPr/>
            </p:nvSpPr>
            <p:spPr bwMode="auto">
              <a:xfrm>
                <a:off x="3084279" y="2218689"/>
                <a:ext cx="185413" cy="174320"/>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accent2"/>
              </a:solidFill>
              <a:ln>
                <a:noFill/>
              </a:ln>
            </p:spPr>
            <p:txBody>
              <a:bodyPr anchor="ctr"/>
              <a:lstStyle/>
              <a:p>
                <a:pPr algn="ctr"/>
                <a:endParaRPr>
                  <a:cs typeface="+mn-ea"/>
                  <a:sym typeface="+mn-lt"/>
                </a:endParaRPr>
              </a:p>
            </p:txBody>
          </p:sp>
        </p:grpSp>
      </p:grpSp>
      <p:grpSp>
        <p:nvGrpSpPr>
          <p:cNvPr id="58" name="组合 57"/>
          <p:cNvGrpSpPr/>
          <p:nvPr/>
        </p:nvGrpSpPr>
        <p:grpSpPr>
          <a:xfrm>
            <a:off x="794444" y="1459940"/>
            <a:ext cx="1932623" cy="1691816"/>
            <a:chOff x="794444" y="1459940"/>
            <a:chExt cx="1932623" cy="1691816"/>
          </a:xfrm>
        </p:grpSpPr>
        <p:grpSp>
          <p:nvGrpSpPr>
            <p:cNvPr id="10" name="组合 9"/>
            <p:cNvGrpSpPr/>
            <p:nvPr/>
          </p:nvGrpSpPr>
          <p:grpSpPr>
            <a:xfrm>
              <a:off x="794444" y="1459940"/>
              <a:ext cx="1932623" cy="1691816"/>
              <a:chOff x="794444" y="1459940"/>
              <a:chExt cx="1932623" cy="1691816"/>
            </a:xfrm>
          </p:grpSpPr>
          <p:grpSp>
            <p:nvGrpSpPr>
              <p:cNvPr id="2" name="组合 1"/>
              <p:cNvGrpSpPr/>
              <p:nvPr/>
            </p:nvGrpSpPr>
            <p:grpSpPr>
              <a:xfrm>
                <a:off x="794444" y="1459940"/>
                <a:ext cx="1932623" cy="1691816"/>
                <a:chOff x="794444" y="1459940"/>
                <a:chExt cx="1932623" cy="1691816"/>
              </a:xfrm>
            </p:grpSpPr>
            <p:sp>
              <p:nvSpPr>
                <p:cNvPr id="27" name="Freeform: Shape 8"/>
                <p:cNvSpPr/>
                <p:nvPr/>
              </p:nvSpPr>
              <p:spPr bwMode="auto">
                <a:xfrm>
                  <a:off x="1985715" y="1830427"/>
                  <a:ext cx="741352" cy="961350"/>
                </a:xfrm>
                <a:custGeom>
                  <a:avLst/>
                  <a:gdLst>
                    <a:gd name="T0" fmla="*/ 0 w 119"/>
                    <a:gd name="T1" fmla="*/ 38 h 153"/>
                    <a:gd name="T2" fmla="*/ 0 w 119"/>
                    <a:gd name="T3" fmla="*/ 114 h 153"/>
                    <a:gd name="T4" fmla="*/ 39 w 119"/>
                    <a:gd name="T5" fmla="*/ 153 h 153"/>
                    <a:gd name="T6" fmla="*/ 55 w 119"/>
                    <a:gd name="T7" fmla="*/ 153 h 153"/>
                    <a:gd name="T8" fmla="*/ 104 w 119"/>
                    <a:gd name="T9" fmla="*/ 103 h 153"/>
                    <a:gd name="T10" fmla="*/ 104 w 119"/>
                    <a:gd name="T11" fmla="*/ 49 h 153"/>
                    <a:gd name="T12" fmla="*/ 55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chemeClr val="accent2">
                    <a:lumMod val="50000"/>
                    <a:alpha val="20000"/>
                  </a:schemeClr>
                </a:solidFill>
                <a:ln>
                  <a:noFill/>
                </a:ln>
              </p:spPr>
              <p:txBody>
                <a:bodyPr anchor="ctr"/>
                <a:lstStyle/>
                <a:p>
                  <a:pPr algn="ctr"/>
                  <a:endParaRPr>
                    <a:cs typeface="+mn-ea"/>
                    <a:sym typeface="+mn-lt"/>
                  </a:endParaRPr>
                </a:p>
              </p:txBody>
            </p:sp>
            <p:sp>
              <p:nvSpPr>
                <p:cNvPr id="28" name="Freeform: Shape 9"/>
                <p:cNvSpPr/>
                <p:nvPr/>
              </p:nvSpPr>
              <p:spPr bwMode="auto">
                <a:xfrm>
                  <a:off x="794444" y="1459940"/>
                  <a:ext cx="1809574" cy="1691816"/>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chemeClr val="accent1"/>
                </a:solidFill>
                <a:ln>
                  <a:noFill/>
                </a:ln>
                <a:effectLst/>
              </p:spPr>
              <p:txBody>
                <a:bodyPr anchor="ctr"/>
                <a:lstStyle/>
                <a:p>
                  <a:pPr algn="ctr"/>
                  <a:endParaRPr dirty="0">
                    <a:cs typeface="+mn-ea"/>
                    <a:sym typeface="+mn-lt"/>
                  </a:endParaRPr>
                </a:p>
              </p:txBody>
            </p:sp>
          </p:grpSp>
          <p:sp>
            <p:nvSpPr>
              <p:cNvPr id="29" name="Oval 10"/>
              <p:cNvSpPr/>
              <p:nvPr/>
            </p:nvSpPr>
            <p:spPr>
              <a:xfrm>
                <a:off x="1499276" y="2062629"/>
                <a:ext cx="486439" cy="486439"/>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0" name="Freeform: Shape 11"/>
            <p:cNvSpPr/>
            <p:nvPr/>
          </p:nvSpPr>
          <p:spPr bwMode="auto">
            <a:xfrm>
              <a:off x="1650581" y="2228696"/>
              <a:ext cx="183828" cy="16481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accent1"/>
            </a:solidFill>
            <a:ln>
              <a:noFill/>
            </a:ln>
          </p:spPr>
          <p:txBody>
            <a:bodyPr anchor="ctr"/>
            <a:lstStyle/>
            <a:p>
              <a:pPr algn="ctr"/>
              <a:endParaRPr>
                <a:cs typeface="+mn-ea"/>
                <a:sym typeface="+mn-lt"/>
              </a:endParaRPr>
            </a:p>
          </p:txBody>
        </p:sp>
      </p:grpSp>
      <p:pic>
        <p:nvPicPr>
          <p:cNvPr id="68" name="图片 6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500" fill="hold"/>
                                        <p:tgtEl>
                                          <p:spTgt spid="63"/>
                                        </p:tgtEl>
                                        <p:attrNameLst>
                                          <p:attrName>ppt_x</p:attrName>
                                        </p:attrNameLst>
                                      </p:cBhvr>
                                      <p:tavLst>
                                        <p:tav tm="0">
                                          <p:val>
                                            <p:strVal val="0-#ppt_w/2"/>
                                          </p:val>
                                        </p:tav>
                                        <p:tav tm="100000">
                                          <p:val>
                                            <p:strVal val="#ppt_x"/>
                                          </p:val>
                                        </p:tav>
                                      </p:tavLst>
                                    </p:anim>
                                    <p:anim calcmode="lin" valueType="num">
                                      <p:cBhvr additive="base">
                                        <p:cTn id="37" dur="500" fill="hold"/>
                                        <p:tgtEl>
                                          <p:spTgt spid="63"/>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25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50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fill="hold"/>
                                        <p:tgtEl>
                                          <p:spTgt spid="75"/>
                                        </p:tgtEl>
                                        <p:attrNameLst>
                                          <p:attrName>ppt_x</p:attrName>
                                        </p:attrNameLst>
                                      </p:cBhvr>
                                      <p:tavLst>
                                        <p:tav tm="0">
                                          <p:val>
                                            <p:strVal val="0-#ppt_w/2"/>
                                          </p:val>
                                        </p:tav>
                                        <p:tav tm="100000">
                                          <p:val>
                                            <p:strVal val="#ppt_x"/>
                                          </p:val>
                                        </p:tav>
                                      </p:tavLst>
                                    </p:anim>
                                    <p:anim calcmode="lin" valueType="num">
                                      <p:cBhvr additive="base">
                                        <p:cTn id="45" dur="500" fill="hold"/>
                                        <p:tgtEl>
                                          <p:spTgt spid="75"/>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750"/>
                                  </p:stCondLst>
                                  <p:childTnLst>
                                    <p:set>
                                      <p:cBhvr>
                                        <p:cTn id="47" dur="1" fill="hold">
                                          <p:stCondLst>
                                            <p:cond delay="0"/>
                                          </p:stCondLst>
                                        </p:cTn>
                                        <p:tgtEl>
                                          <p:spTgt spid="74"/>
                                        </p:tgtEl>
                                        <p:attrNameLst>
                                          <p:attrName>style.visibility</p:attrName>
                                        </p:attrNameLst>
                                      </p:cBhvr>
                                      <p:to>
                                        <p:strVal val="visible"/>
                                      </p:to>
                                    </p:set>
                                    <p:anim calcmode="lin" valueType="num">
                                      <p:cBhvr additive="base">
                                        <p:cTn id="48" dur="500" fill="hold"/>
                                        <p:tgtEl>
                                          <p:spTgt spid="74"/>
                                        </p:tgtEl>
                                        <p:attrNameLst>
                                          <p:attrName>ppt_x</p:attrName>
                                        </p:attrNameLst>
                                      </p:cBhvr>
                                      <p:tavLst>
                                        <p:tav tm="0">
                                          <p:val>
                                            <p:strVal val="0-#ppt_w/2"/>
                                          </p:val>
                                        </p:tav>
                                        <p:tav tm="100000">
                                          <p:val>
                                            <p:strVal val="#ppt_x"/>
                                          </p:val>
                                        </p:tav>
                                      </p:tavLst>
                                    </p:anim>
                                    <p:anim calcmode="lin" valueType="num">
                                      <p:cBhvr additive="base">
                                        <p:cTn id="49" dur="500" fill="hold"/>
                                        <p:tgtEl>
                                          <p:spTgt spid="74"/>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100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0-#ppt_w/2"/>
                                          </p:val>
                                        </p:tav>
                                        <p:tav tm="100000">
                                          <p:val>
                                            <p:strVal val="#ppt_x"/>
                                          </p:val>
                                        </p:tav>
                                      </p:tavLst>
                                    </p:anim>
                                    <p:anim calcmode="lin" valueType="num">
                                      <p:cBhvr additive="base">
                                        <p:cTn id="53" dur="500" fill="hold"/>
                                        <p:tgtEl>
                                          <p:spTgt spid="58"/>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10" presetClass="entr" presetSubtype="0" fill="hold" nodeType="after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nodeType="with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par>
                                <p:cTn id="61" presetID="10"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childTnLst>
                                </p:cTn>
                              </p:par>
                              <p:par>
                                <p:cTn id="64" presetID="10" presetClass="entr" presetSubtype="0" fill="hold" nodeType="with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fade">
                                      <p:cBhvr>
                                        <p:cTn id="66" dur="500"/>
                                        <p:tgtEl>
                                          <p:spTgt spid="72"/>
                                        </p:tgtEl>
                                      </p:cBhvr>
                                    </p:animEffect>
                                  </p:childTnLst>
                                </p:cTn>
                              </p:par>
                              <p:par>
                                <p:cTn id="67" presetID="10" presetClass="entr" presetSubtype="0" fill="hold" nodeType="with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p:bldP spid="6"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cs typeface="+mn-ea"/>
                <a:sym typeface="+mn-lt"/>
              </a:rPr>
              <a:t>04</a:t>
            </a:r>
            <a:endParaRPr lang="zh-CN" altLang="en-US" sz="7200" b="1" dirty="0">
              <a:solidFill>
                <a:schemeClr val="accent6"/>
              </a:solidFill>
              <a:cs typeface="+mn-ea"/>
              <a:sym typeface="+mn-lt"/>
            </a:endParaRPr>
          </a:p>
        </p:txBody>
      </p:sp>
      <p:sp>
        <p:nvSpPr>
          <p:cNvPr id="19" name="文本框 18"/>
          <p:cNvSpPr txBox="1"/>
          <p:nvPr/>
        </p:nvSpPr>
        <p:spPr>
          <a:xfrm>
            <a:off x="1887427" y="2529215"/>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研究目标</a:t>
            </a:r>
            <a:endParaRPr lang="zh-CN" altLang="en-US" sz="2400" b="1" dirty="0">
              <a:solidFill>
                <a:schemeClr val="tx1">
                  <a:lumMod val="50000"/>
                  <a:lumOff val="50000"/>
                </a:schemeClr>
              </a:solidFill>
              <a:cs typeface="+mn-ea"/>
              <a:sym typeface="+mn-lt"/>
            </a:endParaRPr>
          </a:p>
        </p:txBody>
      </p:sp>
      <p:sp>
        <p:nvSpPr>
          <p:cNvPr id="20" name="文本框 19"/>
          <p:cNvSpPr txBox="1"/>
          <p:nvPr/>
        </p:nvSpPr>
        <p:spPr>
          <a:xfrm>
            <a:off x="1887427" y="3032356"/>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研究成果</a:t>
            </a:r>
            <a:endParaRPr lang="zh-CN" altLang="en-US" sz="2400" b="1" dirty="0">
              <a:solidFill>
                <a:schemeClr val="tx1">
                  <a:lumMod val="50000"/>
                  <a:lumOff val="50000"/>
                </a:schemeClr>
              </a:solidFill>
              <a:cs typeface="+mn-ea"/>
              <a:sym typeface="+mn-lt"/>
            </a:endParaRPr>
          </a:p>
        </p:txBody>
      </p:sp>
      <p:sp>
        <p:nvSpPr>
          <p:cNvPr id="21" name="文本框 20"/>
          <p:cNvSpPr txBox="1"/>
          <p:nvPr/>
        </p:nvSpPr>
        <p:spPr>
          <a:xfrm>
            <a:off x="1887428" y="3535497"/>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应用前景</a:t>
            </a:r>
            <a:endParaRPr lang="zh-CN" altLang="en-US" sz="2400" b="1" dirty="0">
              <a:solidFill>
                <a:schemeClr val="tx1">
                  <a:lumMod val="50000"/>
                  <a:lumOff val="50000"/>
                </a:schemeClr>
              </a:solidFill>
              <a:cs typeface="+mn-ea"/>
              <a:sym typeface="+mn-lt"/>
            </a:endParaRPr>
          </a:p>
        </p:txBody>
      </p:sp>
      <p:sp>
        <p:nvSpPr>
          <p:cNvPr id="15" name="矩形 14"/>
          <p:cNvSpPr/>
          <p:nvPr/>
        </p:nvSpPr>
        <p:spPr>
          <a:xfrm>
            <a:off x="1255072" y="1605885"/>
            <a:ext cx="3552876" cy="923330"/>
          </a:xfrm>
          <a:prstGeom prst="rect">
            <a:avLst/>
          </a:prstGeom>
        </p:spPr>
        <p:txBody>
          <a:bodyPr wrap="square">
            <a:spAutoFit/>
          </a:bodyPr>
          <a:lstStyle/>
          <a:p>
            <a:r>
              <a:rPr lang="zh-CN" altLang="en-US" sz="3600" b="1" dirty="0">
                <a:solidFill>
                  <a:schemeClr val="accent5"/>
                </a:solidFill>
                <a:cs typeface="+mn-ea"/>
                <a:sym typeface="+mn-lt"/>
              </a:rPr>
              <a:t>研究成果与应用</a:t>
            </a:r>
            <a:endParaRPr lang="en-US" altLang="zh-CN" sz="3600" b="1" dirty="0">
              <a:solidFill>
                <a:schemeClr val="accent5"/>
              </a:solidFill>
              <a:cs typeface="+mn-ea"/>
              <a:sym typeface="+mn-lt"/>
            </a:endParaRPr>
          </a:p>
          <a:p>
            <a:r>
              <a:rPr lang="en-US" altLang="zh-CN" b="1" dirty="0">
                <a:solidFill>
                  <a:schemeClr val="accent5"/>
                </a:solidFill>
                <a:cs typeface="+mn-ea"/>
                <a:sym typeface="+mn-lt"/>
              </a:rPr>
              <a:t>(Achievement &amp; Application)</a:t>
            </a:r>
            <a:endParaRPr lang="zh-CN" altLang="en-US" b="1" dirty="0">
              <a:solidFill>
                <a:schemeClr val="accent5"/>
              </a:solidFill>
              <a:cs typeface="+mn-ea"/>
              <a:sym typeface="+mn-lt"/>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4</a:t>
            </a:r>
            <a:endParaRPr lang="zh-CN" altLang="en-US" sz="2000" dirty="0">
              <a:solidFill>
                <a:schemeClr val="accent4"/>
              </a:solidFill>
              <a:cs typeface="+mn-ea"/>
              <a:sym typeface="+mn-lt"/>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16</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研究目标</a:t>
            </a:r>
            <a:endParaRPr lang="zh-CN" altLang="en-US" sz="2400" b="1" dirty="0">
              <a:solidFill>
                <a:schemeClr val="accent4"/>
              </a:solidFill>
              <a:cs typeface="+mn-ea"/>
              <a:sym typeface="+mn-lt"/>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cs typeface="+mn-ea"/>
                <a:sym typeface="+mn-lt"/>
              </a:rPr>
              <a:t>研究成果与应用</a:t>
            </a:r>
            <a:endParaRPr lang="en-US" altLang="zh-CN" sz="2000" b="1" dirty="0">
              <a:solidFill>
                <a:schemeClr val="bg1"/>
              </a:solidFill>
              <a:cs typeface="+mn-ea"/>
              <a:sym typeface="+mn-lt"/>
            </a:endParaRPr>
          </a:p>
        </p:txBody>
      </p:sp>
      <p:sp>
        <p:nvSpPr>
          <p:cNvPr id="40" name="矩形 39"/>
          <p:cNvSpPr/>
          <p:nvPr/>
        </p:nvSpPr>
        <p:spPr>
          <a:xfrm>
            <a:off x="2903936" y="213717"/>
            <a:ext cx="2680542" cy="369332"/>
          </a:xfrm>
          <a:prstGeom prst="rect">
            <a:avLst/>
          </a:prstGeom>
        </p:spPr>
        <p:txBody>
          <a:bodyPr wrap="none">
            <a:spAutoFit/>
          </a:bodyPr>
          <a:lstStyle/>
          <a:p>
            <a:r>
              <a:rPr lang="en-US" altLang="zh-CN" b="1" dirty="0">
                <a:solidFill>
                  <a:schemeClr val="bg1"/>
                </a:solidFill>
                <a:cs typeface="+mn-ea"/>
                <a:sym typeface="+mn-lt"/>
              </a:rPr>
              <a:t>Achievement &amp; Application</a:t>
            </a:r>
            <a:endParaRPr lang="zh-CN" altLang="en-US" dirty="0">
              <a:solidFill>
                <a:schemeClr val="bg1"/>
              </a:solidFill>
              <a:cs typeface="+mn-ea"/>
              <a:sym typeface="+mn-lt"/>
            </a:endParaRPr>
          </a:p>
        </p:txBody>
      </p:sp>
      <p:grpSp>
        <p:nvGrpSpPr>
          <p:cNvPr id="77" name="Group 3"/>
          <p:cNvGrpSpPr/>
          <p:nvPr/>
        </p:nvGrpSpPr>
        <p:grpSpPr bwMode="auto">
          <a:xfrm rot="6300000">
            <a:off x="1263532" y="1791181"/>
            <a:ext cx="622078" cy="1043182"/>
            <a:chOff x="2761515" y="2286000"/>
            <a:chExt cx="1645174" cy="2760228"/>
          </a:xfrm>
          <a:solidFill>
            <a:schemeClr val="accent1"/>
          </a:solidFill>
        </p:grpSpPr>
        <p:sp>
          <p:nvSpPr>
            <p:cNvPr id="143" name="Oval 4"/>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4" name="Oval 5"/>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5" name="Oval 6"/>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6" name="Oval 7"/>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7" name="Oval 8"/>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8" name="Freeform: Shape 9"/>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78" name="Group 10"/>
          <p:cNvGrpSpPr/>
          <p:nvPr/>
        </p:nvGrpSpPr>
        <p:grpSpPr bwMode="auto">
          <a:xfrm rot="15300000" flipV="1">
            <a:off x="1780224" y="2250395"/>
            <a:ext cx="622078" cy="1043182"/>
            <a:chOff x="2761515" y="2286000"/>
            <a:chExt cx="1645174" cy="2760228"/>
          </a:xfrm>
          <a:solidFill>
            <a:schemeClr val="accent1">
              <a:lumMod val="75000"/>
            </a:schemeClr>
          </a:solidFill>
        </p:grpSpPr>
        <p:sp>
          <p:nvSpPr>
            <p:cNvPr id="137" name="Oval 1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8" name="Oval 12"/>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9" name="Oval 13"/>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0" name="Oval 14"/>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1" name="Oval 15"/>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42" name="Freeform: Shape 16"/>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79" name="Group 17"/>
          <p:cNvGrpSpPr/>
          <p:nvPr/>
        </p:nvGrpSpPr>
        <p:grpSpPr bwMode="auto">
          <a:xfrm rot="6300000">
            <a:off x="2908933" y="1771850"/>
            <a:ext cx="678416" cy="1138186"/>
            <a:chOff x="2761515" y="2286000"/>
            <a:chExt cx="1645174" cy="2760228"/>
          </a:xfrm>
          <a:solidFill>
            <a:schemeClr val="accent2"/>
          </a:solidFill>
        </p:grpSpPr>
        <p:sp>
          <p:nvSpPr>
            <p:cNvPr id="131" name="Oval 18"/>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2" name="Oval 19"/>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3" name="Oval 20"/>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4" name="Oval 2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5" name="Oval 22"/>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6" name="Freeform: Shape 23"/>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80" name="Group 24"/>
          <p:cNvGrpSpPr/>
          <p:nvPr/>
        </p:nvGrpSpPr>
        <p:grpSpPr bwMode="auto">
          <a:xfrm rot="15300000" flipV="1">
            <a:off x="3423790" y="2199313"/>
            <a:ext cx="678416" cy="1138186"/>
            <a:chOff x="2761515" y="2286000"/>
            <a:chExt cx="1645174" cy="2760228"/>
          </a:xfrm>
          <a:solidFill>
            <a:schemeClr val="accent2">
              <a:lumMod val="75000"/>
            </a:schemeClr>
          </a:solidFill>
        </p:grpSpPr>
        <p:sp>
          <p:nvSpPr>
            <p:cNvPr id="125" name="Oval 25"/>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6" name="Oval 26"/>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7" name="Oval 27"/>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8" name="Oval 28"/>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9" name="Oval 29"/>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30" name="Freeform: Shape 30"/>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81" name="Group 31"/>
          <p:cNvGrpSpPr/>
          <p:nvPr/>
        </p:nvGrpSpPr>
        <p:grpSpPr bwMode="auto">
          <a:xfrm rot="6300000">
            <a:off x="4434015" y="1605291"/>
            <a:ext cx="758551" cy="1272841"/>
            <a:chOff x="2761515" y="2286000"/>
            <a:chExt cx="1645174" cy="2760228"/>
          </a:xfrm>
          <a:solidFill>
            <a:schemeClr val="accent3"/>
          </a:solidFill>
        </p:grpSpPr>
        <p:sp>
          <p:nvSpPr>
            <p:cNvPr id="119" name="Oval 32"/>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0" name="Oval 33"/>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1" name="Oval 34"/>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2" name="Oval 35"/>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3" name="Oval 36"/>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24" name="Freeform: Shape 37"/>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82" name="Group 38"/>
          <p:cNvGrpSpPr/>
          <p:nvPr/>
        </p:nvGrpSpPr>
        <p:grpSpPr bwMode="auto">
          <a:xfrm rot="15300000" flipV="1">
            <a:off x="5064460" y="2165251"/>
            <a:ext cx="758551" cy="1272841"/>
            <a:chOff x="2761515" y="2286000"/>
            <a:chExt cx="1645174" cy="2760228"/>
          </a:xfrm>
          <a:solidFill>
            <a:schemeClr val="accent3">
              <a:lumMod val="75000"/>
            </a:schemeClr>
          </a:solidFill>
        </p:grpSpPr>
        <p:sp>
          <p:nvSpPr>
            <p:cNvPr id="113" name="Oval 39"/>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4" name="Oval 40"/>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5" name="Oval 4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6" name="Oval 42"/>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7" name="Oval 43"/>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8" name="Freeform: Shape 44"/>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83" name="Group 45"/>
          <p:cNvGrpSpPr/>
          <p:nvPr/>
        </p:nvGrpSpPr>
        <p:grpSpPr bwMode="auto">
          <a:xfrm rot="6300000">
            <a:off x="6227410" y="1508300"/>
            <a:ext cx="859323" cy="1440711"/>
            <a:chOff x="2761515" y="2286000"/>
            <a:chExt cx="1645174" cy="2760228"/>
          </a:xfrm>
          <a:solidFill>
            <a:schemeClr val="accent4"/>
          </a:solidFill>
        </p:grpSpPr>
        <p:sp>
          <p:nvSpPr>
            <p:cNvPr id="107" name="Oval 46"/>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8" name="Oval 47"/>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9" name="Oval 48"/>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0" name="Oval 49"/>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1" name="Oval 50"/>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12" name="Freeform: Shape 5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grpSp>
        <p:nvGrpSpPr>
          <p:cNvPr id="84" name="Group 52"/>
          <p:cNvGrpSpPr/>
          <p:nvPr/>
        </p:nvGrpSpPr>
        <p:grpSpPr bwMode="auto">
          <a:xfrm rot="15300000" flipV="1">
            <a:off x="6941003" y="2142644"/>
            <a:ext cx="859323" cy="1440711"/>
            <a:chOff x="2761515" y="2286000"/>
            <a:chExt cx="1645174" cy="2760228"/>
          </a:xfrm>
          <a:solidFill>
            <a:schemeClr val="accent4">
              <a:lumMod val="75000"/>
            </a:schemeClr>
          </a:solidFill>
        </p:grpSpPr>
        <p:sp>
          <p:nvSpPr>
            <p:cNvPr id="101" name="Oval 53"/>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2" name="Oval 54"/>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3" name="Oval 55"/>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4" name="Oval 56"/>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5" name="Oval 57"/>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14:hiddenLine>
              </a:ext>
            </a:extLst>
          </p:spPr>
          <p:txBody>
            <a:bodyPr anchor="ctr"/>
            <a:lstStyle/>
            <a:p>
              <a:pPr algn="ctr"/>
              <a:endParaRPr>
                <a:cs typeface="+mn-ea"/>
                <a:sym typeface="+mn-lt"/>
              </a:endParaRPr>
            </a:p>
          </p:txBody>
        </p:sp>
        <p:sp>
          <p:nvSpPr>
            <p:cNvPr id="106" name="Freeform: Shape 58"/>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grpSp>
      <p:cxnSp>
        <p:nvCxnSpPr>
          <p:cNvPr id="85" name="Straight Connector 60"/>
          <p:cNvCxnSpPr/>
          <p:nvPr/>
        </p:nvCxnSpPr>
        <p:spPr>
          <a:xfrm>
            <a:off x="2128639" y="3053518"/>
            <a:ext cx="0" cy="529610"/>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6" name="Rectangle 61"/>
          <p:cNvSpPr/>
          <p:nvPr/>
        </p:nvSpPr>
        <p:spPr bwMode="auto">
          <a:xfrm>
            <a:off x="1760976" y="358384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cs typeface="+mn-ea"/>
                <a:sym typeface="+mn-lt"/>
              </a:rPr>
              <a:t>标题文本预设</a:t>
            </a:r>
            <a:endParaRPr lang="zh-CN" altLang="en-US" sz="1600" b="1" dirty="0">
              <a:solidFill>
                <a:schemeClr val="accent1">
                  <a:lumMod val="75000"/>
                </a:schemeClr>
              </a:solidFill>
              <a:cs typeface="+mn-ea"/>
              <a:sym typeface="+mn-lt"/>
            </a:endParaRPr>
          </a:p>
        </p:txBody>
      </p:sp>
      <p:cxnSp>
        <p:nvCxnSpPr>
          <p:cNvPr id="87" name="Straight Connector 63"/>
          <p:cNvCxnSpPr/>
          <p:nvPr/>
        </p:nvCxnSpPr>
        <p:spPr>
          <a:xfrm flipV="1">
            <a:off x="1669603" y="1556206"/>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8" name="Rectangle 64"/>
          <p:cNvSpPr/>
          <p:nvPr/>
        </p:nvSpPr>
        <p:spPr bwMode="auto">
          <a:xfrm>
            <a:off x="1301942" y="1328089"/>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solidFill>
                <a:cs typeface="+mn-ea"/>
                <a:sym typeface="+mn-lt"/>
              </a:rPr>
              <a:t>标题文本预设</a:t>
            </a:r>
            <a:endParaRPr lang="zh-CN" altLang="en-US" sz="1600" b="1" dirty="0">
              <a:solidFill>
                <a:schemeClr val="accent1"/>
              </a:solidFill>
              <a:cs typeface="+mn-ea"/>
              <a:sym typeface="+mn-lt"/>
            </a:endParaRPr>
          </a:p>
        </p:txBody>
      </p:sp>
      <p:cxnSp>
        <p:nvCxnSpPr>
          <p:cNvPr id="89" name="Straight Connector 66"/>
          <p:cNvCxnSpPr/>
          <p:nvPr/>
        </p:nvCxnSpPr>
        <p:spPr>
          <a:xfrm>
            <a:off x="3776331" y="3125618"/>
            <a:ext cx="0" cy="469143"/>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0" name="Rectangle 67"/>
          <p:cNvSpPr/>
          <p:nvPr/>
        </p:nvSpPr>
        <p:spPr bwMode="auto">
          <a:xfrm>
            <a:off x="3408669"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lumMod val="75000"/>
                  </a:schemeClr>
                </a:solidFill>
                <a:cs typeface="+mn-ea"/>
                <a:sym typeface="+mn-lt"/>
              </a:rPr>
              <a:t>标题文本预设</a:t>
            </a:r>
            <a:endParaRPr lang="zh-CN" altLang="en-US" sz="1600" b="1" dirty="0">
              <a:solidFill>
                <a:schemeClr val="accent2">
                  <a:lumMod val="75000"/>
                </a:schemeClr>
              </a:solidFill>
              <a:cs typeface="+mn-ea"/>
              <a:sym typeface="+mn-lt"/>
            </a:endParaRPr>
          </a:p>
        </p:txBody>
      </p:sp>
      <p:cxnSp>
        <p:nvCxnSpPr>
          <p:cNvPr id="91" name="Straight Connector 69"/>
          <p:cNvCxnSpPr/>
          <p:nvPr/>
        </p:nvCxnSpPr>
        <p:spPr>
          <a:xfrm flipV="1">
            <a:off x="3317295" y="1554975"/>
            <a:ext cx="0" cy="44234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70"/>
          <p:cNvSpPr/>
          <p:nvPr/>
        </p:nvSpPr>
        <p:spPr bwMode="auto">
          <a:xfrm>
            <a:off x="294963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cxnSp>
        <p:nvCxnSpPr>
          <p:cNvPr id="93" name="Straight Connector 72"/>
          <p:cNvCxnSpPr/>
          <p:nvPr/>
        </p:nvCxnSpPr>
        <p:spPr>
          <a:xfrm>
            <a:off x="5328339" y="3150062"/>
            <a:ext cx="0" cy="43786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4" name="Rectangle 73"/>
          <p:cNvSpPr/>
          <p:nvPr/>
        </p:nvSpPr>
        <p:spPr bwMode="auto">
          <a:xfrm>
            <a:off x="4960676"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lumMod val="75000"/>
                  </a:schemeClr>
                </a:solidFill>
                <a:cs typeface="+mn-ea"/>
                <a:sym typeface="+mn-lt"/>
              </a:rPr>
              <a:t>标题文本预设</a:t>
            </a:r>
            <a:endParaRPr lang="zh-CN" altLang="en-US" sz="1600" b="1" dirty="0">
              <a:solidFill>
                <a:schemeClr val="accent3">
                  <a:lumMod val="75000"/>
                </a:schemeClr>
              </a:solidFill>
              <a:cs typeface="+mn-ea"/>
              <a:sym typeface="+mn-lt"/>
            </a:endParaRPr>
          </a:p>
        </p:txBody>
      </p:sp>
      <p:cxnSp>
        <p:nvCxnSpPr>
          <p:cNvPr id="95" name="Straight Connector 75"/>
          <p:cNvCxnSpPr/>
          <p:nvPr/>
        </p:nvCxnSpPr>
        <p:spPr>
          <a:xfrm flipV="1">
            <a:off x="4869303" y="1554975"/>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6" name="Rectangle 76"/>
          <p:cNvSpPr/>
          <p:nvPr/>
        </p:nvSpPr>
        <p:spPr bwMode="auto">
          <a:xfrm>
            <a:off x="4501645" y="1326857"/>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3"/>
                </a:solidFill>
                <a:cs typeface="+mn-ea"/>
                <a:sym typeface="+mn-lt"/>
              </a:rPr>
              <a:t>标题文本预设</a:t>
            </a:r>
            <a:endParaRPr lang="zh-CN" altLang="en-US" sz="1600" b="1" dirty="0">
              <a:solidFill>
                <a:schemeClr val="accent3"/>
              </a:solidFill>
              <a:cs typeface="+mn-ea"/>
              <a:sym typeface="+mn-lt"/>
            </a:endParaRPr>
          </a:p>
        </p:txBody>
      </p:sp>
      <p:cxnSp>
        <p:nvCxnSpPr>
          <p:cNvPr id="97" name="Straight Connector 78"/>
          <p:cNvCxnSpPr/>
          <p:nvPr/>
        </p:nvCxnSpPr>
        <p:spPr>
          <a:xfrm>
            <a:off x="7198476" y="3235613"/>
            <a:ext cx="0" cy="344039"/>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79"/>
          <p:cNvSpPr/>
          <p:nvPr/>
        </p:nvSpPr>
        <p:spPr bwMode="auto">
          <a:xfrm>
            <a:off x="6830812" y="3582616"/>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lumMod val="75000"/>
                  </a:schemeClr>
                </a:solidFill>
                <a:cs typeface="+mn-ea"/>
                <a:sym typeface="+mn-lt"/>
              </a:rPr>
              <a:t>标题文本预设</a:t>
            </a:r>
            <a:endParaRPr lang="zh-CN" altLang="en-US" sz="1600" b="1" dirty="0">
              <a:solidFill>
                <a:schemeClr val="accent4">
                  <a:lumMod val="75000"/>
                </a:schemeClr>
              </a:solidFill>
              <a:cs typeface="+mn-ea"/>
              <a:sym typeface="+mn-lt"/>
            </a:endParaRPr>
          </a:p>
        </p:txBody>
      </p:sp>
      <p:cxnSp>
        <p:nvCxnSpPr>
          <p:cNvPr id="99" name="Straight Connector 81"/>
          <p:cNvCxnSpPr/>
          <p:nvPr/>
        </p:nvCxnSpPr>
        <p:spPr>
          <a:xfrm flipV="1">
            <a:off x="6739438" y="1554975"/>
            <a:ext cx="0" cy="28148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0" name="Rectangle 82"/>
          <p:cNvSpPr/>
          <p:nvPr/>
        </p:nvSpPr>
        <p:spPr bwMode="auto">
          <a:xfrm>
            <a:off x="6371783" y="1326853"/>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sp>
        <p:nvSpPr>
          <p:cNvPr id="295" name="Rectangle 25"/>
          <p:cNvSpPr/>
          <p:nvPr/>
        </p:nvSpPr>
        <p:spPr>
          <a:xfrm>
            <a:off x="803528" y="3975023"/>
            <a:ext cx="7476102" cy="574425"/>
          </a:xfrm>
          <a:prstGeom prst="rect">
            <a:avLst/>
          </a:prstGeom>
        </p:spPr>
        <p:txBody>
          <a:bodyPr wrap="square" lIns="144000" rIns="144000">
            <a:noAutofit/>
          </a:bodyPr>
          <a:lstStyle/>
          <a:p>
            <a:pPr algn="ctr" fontAlgn="ctr"/>
            <a:r>
              <a:rPr lang="zh-CN" altLang="en-US" sz="1200" dirty="0">
                <a:solidFill>
                  <a:schemeClr val="tx1">
                    <a:lumMod val="65000"/>
                    <a:lumOff val="35000"/>
                  </a:schemeClr>
                </a:solidFill>
                <a:cs typeface="+mn-ea"/>
                <a:sym typeface="+mn-lt"/>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cs typeface="+mn-ea"/>
              <a:sym typeface="+mn-lt"/>
            </a:endParaRPr>
          </a:p>
          <a:p>
            <a:pPr algn="ctr" fontAlgn="ctr"/>
            <a:endParaRPr lang="en-US" altLang="zh-CN" sz="1200" dirty="0">
              <a:solidFill>
                <a:schemeClr val="tx1">
                  <a:lumMod val="65000"/>
                  <a:lumOff val="35000"/>
                </a:schemeClr>
              </a:solidFill>
              <a:cs typeface="+mn-ea"/>
              <a:sym typeface="+mn-lt"/>
            </a:endParaRPr>
          </a:p>
          <a:p>
            <a:pPr algn="ctr" fontAlgn="ctr"/>
            <a:endParaRPr lang="en-US" altLang="zh-CN" sz="1200" dirty="0">
              <a:solidFill>
                <a:schemeClr val="tx1">
                  <a:lumMod val="65000"/>
                  <a:lumOff val="35000"/>
                </a:schemeClr>
              </a:solidFill>
              <a:cs typeface="+mn-ea"/>
              <a:sym typeface="+mn-lt"/>
            </a:endParaRPr>
          </a:p>
        </p:txBody>
      </p:sp>
      <p:pic>
        <p:nvPicPr>
          <p:cNvPr id="150" name="图片 14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22" presetClass="entr" presetSubtype="4" fill="hold" nodeType="withEffect">
                                  <p:stCondLst>
                                    <p:cond delay="250"/>
                                  </p:stCondLst>
                                  <p:childTnLst>
                                    <p:set>
                                      <p:cBhvr>
                                        <p:cTn id="38" dur="1" fill="hold">
                                          <p:stCondLst>
                                            <p:cond delay="0"/>
                                          </p:stCondLst>
                                        </p:cTn>
                                        <p:tgtEl>
                                          <p:spTgt spid="87"/>
                                        </p:tgtEl>
                                        <p:attrNameLst>
                                          <p:attrName>style.visibility</p:attrName>
                                        </p:attrNameLst>
                                      </p:cBhvr>
                                      <p:to>
                                        <p:strVal val="visible"/>
                                      </p:to>
                                    </p:set>
                                    <p:animEffect transition="in" filter="wipe(down)">
                                      <p:cBhvr>
                                        <p:cTn id="39" dur="500"/>
                                        <p:tgtEl>
                                          <p:spTgt spid="87"/>
                                        </p:tgtEl>
                                      </p:cBhvr>
                                    </p:animEffect>
                                  </p:childTnLst>
                                </p:cTn>
                              </p:par>
                              <p:par>
                                <p:cTn id="40" presetID="14" presetClass="entr" presetSubtype="10" fill="hold" grpId="0" nodeType="withEffect">
                                  <p:stCondLst>
                                    <p:cond delay="500"/>
                                  </p:stCondLst>
                                  <p:childTnLst>
                                    <p:set>
                                      <p:cBhvr>
                                        <p:cTn id="41" dur="1" fill="hold">
                                          <p:stCondLst>
                                            <p:cond delay="0"/>
                                          </p:stCondLst>
                                        </p:cTn>
                                        <p:tgtEl>
                                          <p:spTgt spid="88"/>
                                        </p:tgtEl>
                                        <p:attrNameLst>
                                          <p:attrName>style.visibility</p:attrName>
                                        </p:attrNameLst>
                                      </p:cBhvr>
                                      <p:to>
                                        <p:strVal val="visible"/>
                                      </p:to>
                                    </p:set>
                                    <p:animEffect transition="in" filter="randombar(horizontal)">
                                      <p:cBhvr>
                                        <p:cTn id="42" dur="500"/>
                                        <p:tgtEl>
                                          <p:spTgt spid="88"/>
                                        </p:tgtEl>
                                      </p:cBhvr>
                                    </p:animEffect>
                                  </p:childTnLst>
                                </p:cTn>
                              </p:par>
                              <p:par>
                                <p:cTn id="43" presetID="10" presetClass="entr" presetSubtype="0" fill="hold" nodeType="withEffect">
                                  <p:stCondLst>
                                    <p:cond delay="75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500"/>
                                        <p:tgtEl>
                                          <p:spTgt spid="78"/>
                                        </p:tgtEl>
                                      </p:cBhvr>
                                    </p:animEffect>
                                  </p:childTnLst>
                                </p:cTn>
                              </p:par>
                              <p:par>
                                <p:cTn id="46" presetID="22" presetClass="entr" presetSubtype="1" fill="hold" nodeType="withEffect">
                                  <p:stCondLst>
                                    <p:cond delay="1000"/>
                                  </p:stCondLst>
                                  <p:childTnLst>
                                    <p:set>
                                      <p:cBhvr>
                                        <p:cTn id="47" dur="1" fill="hold">
                                          <p:stCondLst>
                                            <p:cond delay="0"/>
                                          </p:stCondLst>
                                        </p:cTn>
                                        <p:tgtEl>
                                          <p:spTgt spid="85"/>
                                        </p:tgtEl>
                                        <p:attrNameLst>
                                          <p:attrName>style.visibility</p:attrName>
                                        </p:attrNameLst>
                                      </p:cBhvr>
                                      <p:to>
                                        <p:strVal val="visible"/>
                                      </p:to>
                                    </p:set>
                                    <p:animEffect transition="in" filter="wipe(up)">
                                      <p:cBhvr>
                                        <p:cTn id="48" dur="500"/>
                                        <p:tgtEl>
                                          <p:spTgt spid="85"/>
                                        </p:tgtEl>
                                      </p:cBhvr>
                                    </p:animEffect>
                                  </p:childTnLst>
                                </p:cTn>
                              </p:par>
                              <p:par>
                                <p:cTn id="49" presetID="14" presetClass="entr" presetSubtype="10" fill="hold" grpId="0" nodeType="withEffect">
                                  <p:stCondLst>
                                    <p:cond delay="1250"/>
                                  </p:stCondLst>
                                  <p:childTnLst>
                                    <p:set>
                                      <p:cBhvr>
                                        <p:cTn id="50" dur="1" fill="hold">
                                          <p:stCondLst>
                                            <p:cond delay="0"/>
                                          </p:stCondLst>
                                        </p:cTn>
                                        <p:tgtEl>
                                          <p:spTgt spid="86"/>
                                        </p:tgtEl>
                                        <p:attrNameLst>
                                          <p:attrName>style.visibility</p:attrName>
                                        </p:attrNameLst>
                                      </p:cBhvr>
                                      <p:to>
                                        <p:strVal val="visible"/>
                                      </p:to>
                                    </p:set>
                                    <p:animEffect transition="in" filter="randombar(horizontal)">
                                      <p:cBhvr>
                                        <p:cTn id="51" dur="500"/>
                                        <p:tgtEl>
                                          <p:spTgt spid="86"/>
                                        </p:tgtEl>
                                      </p:cBhvr>
                                    </p:animEffect>
                                  </p:childTnLst>
                                </p:cTn>
                              </p:par>
                              <p:par>
                                <p:cTn id="52" presetID="10" presetClass="entr" presetSubtype="0" fill="hold" nodeType="withEffect">
                                  <p:stCondLst>
                                    <p:cond delay="150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22" presetClass="entr" presetSubtype="4" fill="hold" nodeType="withEffect">
                                  <p:stCondLst>
                                    <p:cond delay="1750"/>
                                  </p:stCondLst>
                                  <p:childTnLst>
                                    <p:set>
                                      <p:cBhvr>
                                        <p:cTn id="56" dur="1" fill="hold">
                                          <p:stCondLst>
                                            <p:cond delay="0"/>
                                          </p:stCondLst>
                                        </p:cTn>
                                        <p:tgtEl>
                                          <p:spTgt spid="91"/>
                                        </p:tgtEl>
                                        <p:attrNameLst>
                                          <p:attrName>style.visibility</p:attrName>
                                        </p:attrNameLst>
                                      </p:cBhvr>
                                      <p:to>
                                        <p:strVal val="visible"/>
                                      </p:to>
                                    </p:set>
                                    <p:animEffect transition="in" filter="wipe(down)">
                                      <p:cBhvr>
                                        <p:cTn id="57" dur="500"/>
                                        <p:tgtEl>
                                          <p:spTgt spid="91"/>
                                        </p:tgtEl>
                                      </p:cBhvr>
                                    </p:animEffect>
                                  </p:childTnLst>
                                </p:cTn>
                              </p:par>
                              <p:par>
                                <p:cTn id="58" presetID="14" presetClass="entr" presetSubtype="10" fill="hold" grpId="0" nodeType="withEffect">
                                  <p:stCondLst>
                                    <p:cond delay="2000"/>
                                  </p:stCondLst>
                                  <p:childTnLst>
                                    <p:set>
                                      <p:cBhvr>
                                        <p:cTn id="59" dur="1" fill="hold">
                                          <p:stCondLst>
                                            <p:cond delay="0"/>
                                          </p:stCondLst>
                                        </p:cTn>
                                        <p:tgtEl>
                                          <p:spTgt spid="92"/>
                                        </p:tgtEl>
                                        <p:attrNameLst>
                                          <p:attrName>style.visibility</p:attrName>
                                        </p:attrNameLst>
                                      </p:cBhvr>
                                      <p:to>
                                        <p:strVal val="visible"/>
                                      </p:to>
                                    </p:set>
                                    <p:animEffect transition="in" filter="randombar(horizontal)">
                                      <p:cBhvr>
                                        <p:cTn id="60" dur="500"/>
                                        <p:tgtEl>
                                          <p:spTgt spid="92"/>
                                        </p:tgtEl>
                                      </p:cBhvr>
                                    </p:animEffect>
                                  </p:childTnLst>
                                </p:cTn>
                              </p:par>
                              <p:par>
                                <p:cTn id="61" presetID="10" presetClass="entr" presetSubtype="0" fill="hold" nodeType="withEffect">
                                  <p:stCondLst>
                                    <p:cond delay="225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par>
                                <p:cTn id="64" presetID="22" presetClass="entr" presetSubtype="1" fill="hold" nodeType="withEffect">
                                  <p:stCondLst>
                                    <p:cond delay="2500"/>
                                  </p:stCondLst>
                                  <p:childTnLst>
                                    <p:set>
                                      <p:cBhvr>
                                        <p:cTn id="65" dur="1" fill="hold">
                                          <p:stCondLst>
                                            <p:cond delay="0"/>
                                          </p:stCondLst>
                                        </p:cTn>
                                        <p:tgtEl>
                                          <p:spTgt spid="89"/>
                                        </p:tgtEl>
                                        <p:attrNameLst>
                                          <p:attrName>style.visibility</p:attrName>
                                        </p:attrNameLst>
                                      </p:cBhvr>
                                      <p:to>
                                        <p:strVal val="visible"/>
                                      </p:to>
                                    </p:set>
                                    <p:animEffect transition="in" filter="wipe(up)">
                                      <p:cBhvr>
                                        <p:cTn id="66" dur="500"/>
                                        <p:tgtEl>
                                          <p:spTgt spid="89"/>
                                        </p:tgtEl>
                                      </p:cBhvr>
                                    </p:animEffect>
                                  </p:childTnLst>
                                </p:cTn>
                              </p:par>
                              <p:par>
                                <p:cTn id="67" presetID="14" presetClass="entr" presetSubtype="10" fill="hold" grpId="0" nodeType="withEffect">
                                  <p:stCondLst>
                                    <p:cond delay="2750"/>
                                  </p:stCondLst>
                                  <p:childTnLst>
                                    <p:set>
                                      <p:cBhvr>
                                        <p:cTn id="68" dur="1" fill="hold">
                                          <p:stCondLst>
                                            <p:cond delay="0"/>
                                          </p:stCondLst>
                                        </p:cTn>
                                        <p:tgtEl>
                                          <p:spTgt spid="90"/>
                                        </p:tgtEl>
                                        <p:attrNameLst>
                                          <p:attrName>style.visibility</p:attrName>
                                        </p:attrNameLst>
                                      </p:cBhvr>
                                      <p:to>
                                        <p:strVal val="visible"/>
                                      </p:to>
                                    </p:set>
                                    <p:animEffect transition="in" filter="randombar(horizontal)">
                                      <p:cBhvr>
                                        <p:cTn id="69" dur="500"/>
                                        <p:tgtEl>
                                          <p:spTgt spid="90"/>
                                        </p:tgtEl>
                                      </p:cBhvr>
                                    </p:animEffect>
                                  </p:childTnLst>
                                </p:cTn>
                              </p:par>
                              <p:par>
                                <p:cTn id="70" presetID="10" presetClass="entr" presetSubtype="0" fill="hold" nodeType="withEffect">
                                  <p:stCondLst>
                                    <p:cond delay="3000"/>
                                  </p:stCondLst>
                                  <p:childTnLst>
                                    <p:set>
                                      <p:cBhvr>
                                        <p:cTn id="71" dur="1" fill="hold">
                                          <p:stCondLst>
                                            <p:cond delay="0"/>
                                          </p:stCondLst>
                                        </p:cTn>
                                        <p:tgtEl>
                                          <p:spTgt spid="81"/>
                                        </p:tgtEl>
                                        <p:attrNameLst>
                                          <p:attrName>style.visibility</p:attrName>
                                        </p:attrNameLst>
                                      </p:cBhvr>
                                      <p:to>
                                        <p:strVal val="visible"/>
                                      </p:to>
                                    </p:set>
                                    <p:animEffect transition="in" filter="fade">
                                      <p:cBhvr>
                                        <p:cTn id="72" dur="500"/>
                                        <p:tgtEl>
                                          <p:spTgt spid="81"/>
                                        </p:tgtEl>
                                      </p:cBhvr>
                                    </p:animEffect>
                                  </p:childTnLst>
                                </p:cTn>
                              </p:par>
                              <p:par>
                                <p:cTn id="73" presetID="22" presetClass="entr" presetSubtype="4" fill="hold" nodeType="withEffect">
                                  <p:stCondLst>
                                    <p:cond delay="3250"/>
                                  </p:stCondLst>
                                  <p:childTnLst>
                                    <p:set>
                                      <p:cBhvr>
                                        <p:cTn id="74" dur="1" fill="hold">
                                          <p:stCondLst>
                                            <p:cond delay="0"/>
                                          </p:stCondLst>
                                        </p:cTn>
                                        <p:tgtEl>
                                          <p:spTgt spid="95"/>
                                        </p:tgtEl>
                                        <p:attrNameLst>
                                          <p:attrName>style.visibility</p:attrName>
                                        </p:attrNameLst>
                                      </p:cBhvr>
                                      <p:to>
                                        <p:strVal val="visible"/>
                                      </p:to>
                                    </p:set>
                                    <p:animEffect transition="in" filter="wipe(down)">
                                      <p:cBhvr>
                                        <p:cTn id="75" dur="500"/>
                                        <p:tgtEl>
                                          <p:spTgt spid="95"/>
                                        </p:tgtEl>
                                      </p:cBhvr>
                                    </p:animEffect>
                                  </p:childTnLst>
                                </p:cTn>
                              </p:par>
                              <p:par>
                                <p:cTn id="76" presetID="14" presetClass="entr" presetSubtype="10" fill="hold" grpId="0" nodeType="withEffect">
                                  <p:stCondLst>
                                    <p:cond delay="3500"/>
                                  </p:stCondLst>
                                  <p:childTnLst>
                                    <p:set>
                                      <p:cBhvr>
                                        <p:cTn id="77" dur="1" fill="hold">
                                          <p:stCondLst>
                                            <p:cond delay="0"/>
                                          </p:stCondLst>
                                        </p:cTn>
                                        <p:tgtEl>
                                          <p:spTgt spid="96"/>
                                        </p:tgtEl>
                                        <p:attrNameLst>
                                          <p:attrName>style.visibility</p:attrName>
                                        </p:attrNameLst>
                                      </p:cBhvr>
                                      <p:to>
                                        <p:strVal val="visible"/>
                                      </p:to>
                                    </p:set>
                                    <p:animEffect transition="in" filter="randombar(horizontal)">
                                      <p:cBhvr>
                                        <p:cTn id="78" dur="500"/>
                                        <p:tgtEl>
                                          <p:spTgt spid="96"/>
                                        </p:tgtEl>
                                      </p:cBhvr>
                                    </p:animEffect>
                                  </p:childTnLst>
                                </p:cTn>
                              </p:par>
                              <p:par>
                                <p:cTn id="79" presetID="10" presetClass="entr" presetSubtype="0" fill="hold" nodeType="withEffect">
                                  <p:stCondLst>
                                    <p:cond delay="3750"/>
                                  </p:stCondLst>
                                  <p:childTnLst>
                                    <p:set>
                                      <p:cBhvr>
                                        <p:cTn id="80" dur="1" fill="hold">
                                          <p:stCondLst>
                                            <p:cond delay="0"/>
                                          </p:stCondLst>
                                        </p:cTn>
                                        <p:tgtEl>
                                          <p:spTgt spid="82"/>
                                        </p:tgtEl>
                                        <p:attrNameLst>
                                          <p:attrName>style.visibility</p:attrName>
                                        </p:attrNameLst>
                                      </p:cBhvr>
                                      <p:to>
                                        <p:strVal val="visible"/>
                                      </p:to>
                                    </p:set>
                                    <p:animEffect transition="in" filter="fade">
                                      <p:cBhvr>
                                        <p:cTn id="81" dur="500"/>
                                        <p:tgtEl>
                                          <p:spTgt spid="82"/>
                                        </p:tgtEl>
                                      </p:cBhvr>
                                    </p:animEffect>
                                  </p:childTnLst>
                                </p:cTn>
                              </p:par>
                              <p:par>
                                <p:cTn id="82" presetID="22" presetClass="entr" presetSubtype="1" fill="hold" nodeType="withEffect">
                                  <p:stCondLst>
                                    <p:cond delay="4000"/>
                                  </p:stCondLst>
                                  <p:childTnLst>
                                    <p:set>
                                      <p:cBhvr>
                                        <p:cTn id="83" dur="1" fill="hold">
                                          <p:stCondLst>
                                            <p:cond delay="0"/>
                                          </p:stCondLst>
                                        </p:cTn>
                                        <p:tgtEl>
                                          <p:spTgt spid="93"/>
                                        </p:tgtEl>
                                        <p:attrNameLst>
                                          <p:attrName>style.visibility</p:attrName>
                                        </p:attrNameLst>
                                      </p:cBhvr>
                                      <p:to>
                                        <p:strVal val="visible"/>
                                      </p:to>
                                    </p:set>
                                    <p:animEffect transition="in" filter="wipe(up)">
                                      <p:cBhvr>
                                        <p:cTn id="84" dur="500"/>
                                        <p:tgtEl>
                                          <p:spTgt spid="93"/>
                                        </p:tgtEl>
                                      </p:cBhvr>
                                    </p:animEffect>
                                  </p:childTnLst>
                                </p:cTn>
                              </p:par>
                              <p:par>
                                <p:cTn id="85" presetID="14" presetClass="entr" presetSubtype="10" fill="hold" grpId="0" nodeType="withEffect">
                                  <p:stCondLst>
                                    <p:cond delay="4250"/>
                                  </p:stCondLst>
                                  <p:childTnLst>
                                    <p:set>
                                      <p:cBhvr>
                                        <p:cTn id="86" dur="1" fill="hold">
                                          <p:stCondLst>
                                            <p:cond delay="0"/>
                                          </p:stCondLst>
                                        </p:cTn>
                                        <p:tgtEl>
                                          <p:spTgt spid="94"/>
                                        </p:tgtEl>
                                        <p:attrNameLst>
                                          <p:attrName>style.visibility</p:attrName>
                                        </p:attrNameLst>
                                      </p:cBhvr>
                                      <p:to>
                                        <p:strVal val="visible"/>
                                      </p:to>
                                    </p:set>
                                    <p:animEffect transition="in" filter="randombar(horizontal)">
                                      <p:cBhvr>
                                        <p:cTn id="87" dur="500"/>
                                        <p:tgtEl>
                                          <p:spTgt spid="94"/>
                                        </p:tgtEl>
                                      </p:cBhvr>
                                    </p:animEffect>
                                  </p:childTnLst>
                                </p:cTn>
                              </p:par>
                              <p:par>
                                <p:cTn id="88" presetID="10" presetClass="entr" presetSubtype="0" fill="hold" nodeType="withEffect">
                                  <p:stCondLst>
                                    <p:cond delay="450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22" presetClass="entr" presetSubtype="4" fill="hold" nodeType="withEffect">
                                  <p:stCondLst>
                                    <p:cond delay="4750"/>
                                  </p:stCondLst>
                                  <p:childTnLst>
                                    <p:set>
                                      <p:cBhvr>
                                        <p:cTn id="92" dur="1" fill="hold">
                                          <p:stCondLst>
                                            <p:cond delay="0"/>
                                          </p:stCondLst>
                                        </p:cTn>
                                        <p:tgtEl>
                                          <p:spTgt spid="99"/>
                                        </p:tgtEl>
                                        <p:attrNameLst>
                                          <p:attrName>style.visibility</p:attrName>
                                        </p:attrNameLst>
                                      </p:cBhvr>
                                      <p:to>
                                        <p:strVal val="visible"/>
                                      </p:to>
                                    </p:set>
                                    <p:animEffect transition="in" filter="wipe(down)">
                                      <p:cBhvr>
                                        <p:cTn id="93" dur="500"/>
                                        <p:tgtEl>
                                          <p:spTgt spid="99"/>
                                        </p:tgtEl>
                                      </p:cBhvr>
                                    </p:animEffect>
                                  </p:childTnLst>
                                </p:cTn>
                              </p:par>
                              <p:par>
                                <p:cTn id="94" presetID="14" presetClass="entr" presetSubtype="10" fill="hold" grpId="0" nodeType="withEffect">
                                  <p:stCondLst>
                                    <p:cond delay="5000"/>
                                  </p:stCondLst>
                                  <p:childTnLst>
                                    <p:set>
                                      <p:cBhvr>
                                        <p:cTn id="95" dur="1" fill="hold">
                                          <p:stCondLst>
                                            <p:cond delay="0"/>
                                          </p:stCondLst>
                                        </p:cTn>
                                        <p:tgtEl>
                                          <p:spTgt spid="100"/>
                                        </p:tgtEl>
                                        <p:attrNameLst>
                                          <p:attrName>style.visibility</p:attrName>
                                        </p:attrNameLst>
                                      </p:cBhvr>
                                      <p:to>
                                        <p:strVal val="visible"/>
                                      </p:to>
                                    </p:set>
                                    <p:animEffect transition="in" filter="randombar(horizontal)">
                                      <p:cBhvr>
                                        <p:cTn id="96" dur="500"/>
                                        <p:tgtEl>
                                          <p:spTgt spid="100"/>
                                        </p:tgtEl>
                                      </p:cBhvr>
                                    </p:animEffect>
                                  </p:childTnLst>
                                </p:cTn>
                              </p:par>
                              <p:par>
                                <p:cTn id="97" presetID="10" presetClass="entr" presetSubtype="0" fill="hold" nodeType="withEffect">
                                  <p:stCondLst>
                                    <p:cond delay="525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22" presetClass="entr" presetSubtype="1" fill="hold" nodeType="withEffect">
                                  <p:stCondLst>
                                    <p:cond delay="5500"/>
                                  </p:stCondLst>
                                  <p:childTnLst>
                                    <p:set>
                                      <p:cBhvr>
                                        <p:cTn id="101" dur="1" fill="hold">
                                          <p:stCondLst>
                                            <p:cond delay="0"/>
                                          </p:stCondLst>
                                        </p:cTn>
                                        <p:tgtEl>
                                          <p:spTgt spid="97"/>
                                        </p:tgtEl>
                                        <p:attrNameLst>
                                          <p:attrName>style.visibility</p:attrName>
                                        </p:attrNameLst>
                                      </p:cBhvr>
                                      <p:to>
                                        <p:strVal val="visible"/>
                                      </p:to>
                                    </p:set>
                                    <p:animEffect transition="in" filter="wipe(up)">
                                      <p:cBhvr>
                                        <p:cTn id="102" dur="500"/>
                                        <p:tgtEl>
                                          <p:spTgt spid="97"/>
                                        </p:tgtEl>
                                      </p:cBhvr>
                                    </p:animEffect>
                                  </p:childTnLst>
                                </p:cTn>
                              </p:par>
                              <p:par>
                                <p:cTn id="103" presetID="14" presetClass="entr" presetSubtype="10" fill="hold" grpId="0" nodeType="withEffect">
                                  <p:stCondLst>
                                    <p:cond delay="5750"/>
                                  </p:stCondLst>
                                  <p:childTnLst>
                                    <p:set>
                                      <p:cBhvr>
                                        <p:cTn id="104" dur="1" fill="hold">
                                          <p:stCondLst>
                                            <p:cond delay="0"/>
                                          </p:stCondLst>
                                        </p:cTn>
                                        <p:tgtEl>
                                          <p:spTgt spid="98"/>
                                        </p:tgtEl>
                                        <p:attrNameLst>
                                          <p:attrName>style.visibility</p:attrName>
                                        </p:attrNameLst>
                                      </p:cBhvr>
                                      <p:to>
                                        <p:strVal val="visible"/>
                                      </p:to>
                                    </p:set>
                                    <p:animEffect transition="in" filter="randombar(horizontal)">
                                      <p:cBhvr>
                                        <p:cTn id="105" dur="500"/>
                                        <p:tgtEl>
                                          <p:spTgt spid="98"/>
                                        </p:tgtEl>
                                      </p:cBhvr>
                                    </p:animEffect>
                                  </p:childTnLst>
                                </p:cTn>
                              </p:par>
                            </p:childTnLst>
                          </p:cTn>
                        </p:par>
                        <p:par>
                          <p:cTn id="106" fill="hold">
                            <p:stCondLst>
                              <p:cond delay="3500"/>
                            </p:stCondLst>
                            <p:childTnLst>
                              <p:par>
                                <p:cTn id="107" presetID="10" presetClass="entr" presetSubtype="0" fill="hold" grpId="0" nodeType="afterEffect">
                                  <p:stCondLst>
                                    <p:cond delay="0"/>
                                  </p:stCondLst>
                                  <p:childTnLst>
                                    <p:set>
                                      <p:cBhvr>
                                        <p:cTn id="108" dur="1" fill="hold">
                                          <p:stCondLst>
                                            <p:cond delay="0"/>
                                          </p:stCondLst>
                                        </p:cTn>
                                        <p:tgtEl>
                                          <p:spTgt spid="295"/>
                                        </p:tgtEl>
                                        <p:attrNameLst>
                                          <p:attrName>style.visibility</p:attrName>
                                        </p:attrNameLst>
                                      </p:cBhvr>
                                      <p:to>
                                        <p:strVal val="visible"/>
                                      </p:to>
                                    </p:set>
                                    <p:animEffect transition="in" filter="fade">
                                      <p:cBhvr>
                                        <p:cTn id="109"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P spid="86" grpId="0"/>
      <p:bldP spid="88" grpId="0"/>
      <p:bldP spid="90" grpId="0"/>
      <p:bldP spid="92" grpId="0"/>
      <p:bldP spid="94" grpId="0"/>
      <p:bldP spid="96" grpId="0"/>
      <p:bldP spid="98" grpId="0"/>
      <p:bldP spid="100" grpId="0"/>
      <p:bldP spid="2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4</a:t>
            </a:r>
            <a:endParaRPr lang="zh-CN" altLang="en-US" sz="2000" dirty="0">
              <a:solidFill>
                <a:schemeClr val="accent4"/>
              </a:solidFill>
              <a:cs typeface="+mn-ea"/>
              <a:sym typeface="+mn-lt"/>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17</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研究成果</a:t>
            </a:r>
            <a:endParaRPr lang="zh-CN" altLang="en-US" sz="2400" b="1" dirty="0">
              <a:solidFill>
                <a:schemeClr val="accent4"/>
              </a:solidFill>
              <a:cs typeface="+mn-ea"/>
              <a:sym typeface="+mn-lt"/>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cs typeface="+mn-ea"/>
                <a:sym typeface="+mn-lt"/>
              </a:rPr>
              <a:t>研究成果与应用</a:t>
            </a:r>
            <a:endParaRPr lang="en-US" altLang="zh-CN" sz="2000" b="1" dirty="0">
              <a:solidFill>
                <a:schemeClr val="bg1"/>
              </a:solidFill>
              <a:cs typeface="+mn-ea"/>
              <a:sym typeface="+mn-lt"/>
            </a:endParaRPr>
          </a:p>
        </p:txBody>
      </p:sp>
      <p:sp>
        <p:nvSpPr>
          <p:cNvPr id="40" name="矩形 39"/>
          <p:cNvSpPr/>
          <p:nvPr/>
        </p:nvSpPr>
        <p:spPr>
          <a:xfrm>
            <a:off x="2903936" y="213717"/>
            <a:ext cx="2680542" cy="369332"/>
          </a:xfrm>
          <a:prstGeom prst="rect">
            <a:avLst/>
          </a:prstGeom>
        </p:spPr>
        <p:txBody>
          <a:bodyPr wrap="none">
            <a:spAutoFit/>
          </a:bodyPr>
          <a:lstStyle/>
          <a:p>
            <a:r>
              <a:rPr lang="en-US" altLang="zh-CN" b="1" dirty="0">
                <a:solidFill>
                  <a:schemeClr val="bg1"/>
                </a:solidFill>
                <a:cs typeface="+mn-ea"/>
                <a:sym typeface="+mn-lt"/>
              </a:rPr>
              <a:t>Achievement &amp; Application</a:t>
            </a:r>
            <a:endParaRPr lang="zh-CN" altLang="en-US" dirty="0">
              <a:solidFill>
                <a:schemeClr val="bg1"/>
              </a:solidFill>
              <a:cs typeface="+mn-ea"/>
              <a:sym typeface="+mn-lt"/>
            </a:endParaRPr>
          </a:p>
        </p:txBody>
      </p:sp>
      <p:sp>
        <p:nvSpPr>
          <p:cNvPr id="2" name="矩形 1"/>
          <p:cNvSpPr/>
          <p:nvPr/>
        </p:nvSpPr>
        <p:spPr>
          <a:xfrm>
            <a:off x="247058" y="1417439"/>
            <a:ext cx="2164080" cy="121920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矩形 20"/>
          <p:cNvSpPr/>
          <p:nvPr/>
        </p:nvSpPr>
        <p:spPr>
          <a:xfrm>
            <a:off x="4575218" y="1417439"/>
            <a:ext cx="2164080" cy="12192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3"/>
          <p:cNvSpPr/>
          <p:nvPr/>
        </p:nvSpPr>
        <p:spPr>
          <a:xfrm>
            <a:off x="2411138" y="2722811"/>
            <a:ext cx="2164080" cy="12192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矩形 25"/>
          <p:cNvSpPr/>
          <p:nvPr/>
        </p:nvSpPr>
        <p:spPr>
          <a:xfrm>
            <a:off x="6739298" y="2716738"/>
            <a:ext cx="2164080" cy="12192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5" name="组合 44"/>
          <p:cNvGrpSpPr/>
          <p:nvPr/>
        </p:nvGrpSpPr>
        <p:grpSpPr>
          <a:xfrm>
            <a:off x="247058" y="2722811"/>
            <a:ext cx="2164080" cy="1219200"/>
            <a:chOff x="247058" y="2722811"/>
            <a:chExt cx="2164080" cy="1219200"/>
          </a:xfrm>
        </p:grpSpPr>
        <p:grpSp>
          <p:nvGrpSpPr>
            <p:cNvPr id="39" name="组合 38"/>
            <p:cNvGrpSpPr/>
            <p:nvPr/>
          </p:nvGrpSpPr>
          <p:grpSpPr>
            <a:xfrm>
              <a:off x="247058" y="2722811"/>
              <a:ext cx="2164080" cy="1219200"/>
              <a:chOff x="247058" y="2783771"/>
              <a:chExt cx="2164080" cy="1219200"/>
            </a:xfrm>
          </p:grpSpPr>
          <p:sp>
            <p:nvSpPr>
              <p:cNvPr id="23" name="矩形 22"/>
              <p:cNvSpPr/>
              <p:nvPr/>
            </p:nvSpPr>
            <p:spPr>
              <a:xfrm>
                <a:off x="247058" y="2783771"/>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247058" y="2872323"/>
                <a:ext cx="2164080" cy="289560"/>
                <a:chOff x="2411138" y="1546860"/>
                <a:chExt cx="2164080" cy="289560"/>
              </a:xfrm>
            </p:grpSpPr>
            <p:sp>
              <p:nvSpPr>
                <p:cNvPr id="35" name="矩形 3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sp>
          <p:nvSpPr>
            <p:cNvPr id="41" name="TextBox 35"/>
            <p:cNvSpPr txBox="1"/>
            <p:nvPr/>
          </p:nvSpPr>
          <p:spPr bwMode="auto">
            <a:xfrm>
              <a:off x="30397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cs typeface="+mn-ea"/>
                  <a:sym typeface="+mn-lt"/>
                </a:rPr>
                <a:t>点击此处更换文本点击此处更换文本点击此处更换文本</a:t>
              </a:r>
              <a:endParaRPr lang="en-US" altLang="zh-CN" sz="1200" dirty="0">
                <a:solidFill>
                  <a:schemeClr val="bg1"/>
                </a:solidFill>
                <a:cs typeface="+mn-ea"/>
                <a:sym typeface="+mn-lt"/>
              </a:endParaRPr>
            </a:p>
          </p:txBody>
        </p:sp>
      </p:grpSp>
      <p:grpSp>
        <p:nvGrpSpPr>
          <p:cNvPr id="47" name="组合 46"/>
          <p:cNvGrpSpPr/>
          <p:nvPr/>
        </p:nvGrpSpPr>
        <p:grpSpPr>
          <a:xfrm>
            <a:off x="4572000" y="2722811"/>
            <a:ext cx="2167298" cy="1219200"/>
            <a:chOff x="4572000" y="2722811"/>
            <a:chExt cx="2167298" cy="1219200"/>
          </a:xfrm>
        </p:grpSpPr>
        <p:grpSp>
          <p:nvGrpSpPr>
            <p:cNvPr id="38" name="组合 37"/>
            <p:cNvGrpSpPr/>
            <p:nvPr/>
          </p:nvGrpSpPr>
          <p:grpSpPr>
            <a:xfrm>
              <a:off x="4572000" y="2722811"/>
              <a:ext cx="2167298" cy="1219200"/>
              <a:chOff x="4572000" y="2783771"/>
              <a:chExt cx="2167298" cy="1219200"/>
            </a:xfrm>
          </p:grpSpPr>
          <p:sp>
            <p:nvSpPr>
              <p:cNvPr id="25" name="矩形 24"/>
              <p:cNvSpPr/>
              <p:nvPr/>
            </p:nvSpPr>
            <p:spPr>
              <a:xfrm>
                <a:off x="4575218" y="2783771"/>
                <a:ext cx="2164080" cy="1219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1" name="组合 30"/>
              <p:cNvGrpSpPr/>
              <p:nvPr/>
            </p:nvGrpSpPr>
            <p:grpSpPr>
              <a:xfrm>
                <a:off x="4572000" y="2838628"/>
                <a:ext cx="2164080" cy="289560"/>
                <a:chOff x="2411138" y="1546860"/>
                <a:chExt cx="2164080" cy="289560"/>
              </a:xfrm>
            </p:grpSpPr>
            <p:sp>
              <p:nvSpPr>
                <p:cNvPr id="32" name="矩形 31"/>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5"/>
                      </a:solidFill>
                      <a:cs typeface="+mn-ea"/>
                      <a:sym typeface="+mn-lt"/>
                    </a:rPr>
                    <a:t>标题文本预设</a:t>
                  </a:r>
                  <a:endParaRPr lang="zh-CN" altLang="en-US" sz="1600" b="1" dirty="0">
                    <a:solidFill>
                      <a:schemeClr val="accent5"/>
                    </a:solidFill>
                    <a:cs typeface="+mn-ea"/>
                    <a:sym typeface="+mn-lt"/>
                  </a:endParaRPr>
                </a:p>
              </p:txBody>
            </p:sp>
          </p:grpSp>
        </p:grpSp>
        <p:sp>
          <p:nvSpPr>
            <p:cNvPr id="42" name="TextBox 35"/>
            <p:cNvSpPr txBox="1"/>
            <p:nvPr/>
          </p:nvSpPr>
          <p:spPr bwMode="auto">
            <a:xfrm>
              <a:off x="4676803" y="3332411"/>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cs typeface="+mn-ea"/>
                  <a:sym typeface="+mn-lt"/>
                </a:rPr>
                <a:t>点击此处更换文本点击此处更换文本点击此处更换文本</a:t>
              </a:r>
              <a:endParaRPr lang="en-US" altLang="zh-CN" sz="1200" dirty="0">
                <a:solidFill>
                  <a:schemeClr val="bg1"/>
                </a:solidFill>
                <a:cs typeface="+mn-ea"/>
                <a:sym typeface="+mn-lt"/>
              </a:endParaRPr>
            </a:p>
          </p:txBody>
        </p:sp>
      </p:grpSp>
      <p:grpSp>
        <p:nvGrpSpPr>
          <p:cNvPr id="46" name="组合 45"/>
          <p:cNvGrpSpPr/>
          <p:nvPr/>
        </p:nvGrpSpPr>
        <p:grpSpPr>
          <a:xfrm>
            <a:off x="2411138" y="1417439"/>
            <a:ext cx="2164080" cy="1219200"/>
            <a:chOff x="2411138" y="1417439"/>
            <a:chExt cx="2164080" cy="1219200"/>
          </a:xfrm>
        </p:grpSpPr>
        <p:grpSp>
          <p:nvGrpSpPr>
            <p:cNvPr id="10" name="组合 9"/>
            <p:cNvGrpSpPr/>
            <p:nvPr/>
          </p:nvGrpSpPr>
          <p:grpSpPr>
            <a:xfrm>
              <a:off x="2411138" y="1417439"/>
              <a:ext cx="2164080" cy="1219200"/>
              <a:chOff x="2411138" y="1478399"/>
              <a:chExt cx="2164080" cy="1219200"/>
            </a:xfrm>
          </p:grpSpPr>
          <p:sp>
            <p:nvSpPr>
              <p:cNvPr id="20" name="矩形 19"/>
              <p:cNvSpPr/>
              <p:nvPr/>
            </p:nvSpPr>
            <p:spPr>
              <a:xfrm>
                <a:off x="2411138" y="1478399"/>
                <a:ext cx="2164080" cy="121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p:cNvGrpSpPr/>
              <p:nvPr/>
            </p:nvGrpSpPr>
            <p:grpSpPr>
              <a:xfrm>
                <a:off x="2411138" y="1546860"/>
                <a:ext cx="2164080" cy="289560"/>
                <a:chOff x="2411138" y="1546860"/>
                <a:chExt cx="2164080" cy="289560"/>
              </a:xfrm>
            </p:grpSpPr>
            <p:sp>
              <p:nvSpPr>
                <p:cNvPr id="5" name="矩形 4"/>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1">
                          <a:lumMod val="75000"/>
                        </a:schemeClr>
                      </a:solidFill>
                      <a:cs typeface="+mn-ea"/>
                      <a:sym typeface="+mn-lt"/>
                    </a:rPr>
                    <a:t>标题文本预设</a:t>
                  </a:r>
                  <a:endParaRPr lang="zh-CN" altLang="en-US" sz="1600" b="1" dirty="0">
                    <a:solidFill>
                      <a:schemeClr val="accent1">
                        <a:lumMod val="75000"/>
                      </a:schemeClr>
                    </a:solidFill>
                    <a:cs typeface="+mn-ea"/>
                    <a:sym typeface="+mn-lt"/>
                  </a:endParaRPr>
                </a:p>
              </p:txBody>
            </p:sp>
          </p:grpSp>
        </p:grpSp>
        <p:sp>
          <p:nvSpPr>
            <p:cNvPr id="43" name="TextBox 35"/>
            <p:cNvSpPr txBox="1"/>
            <p:nvPr/>
          </p:nvSpPr>
          <p:spPr bwMode="auto">
            <a:xfrm>
              <a:off x="2486254"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cs typeface="+mn-ea"/>
                  <a:sym typeface="+mn-lt"/>
                </a:rPr>
                <a:t>点击此处更换文本点击此处更换文本点击此处更换文本</a:t>
              </a:r>
              <a:endParaRPr lang="en-US" altLang="zh-CN" sz="1200" dirty="0">
                <a:solidFill>
                  <a:schemeClr val="bg1"/>
                </a:solidFill>
                <a:cs typeface="+mn-ea"/>
                <a:sym typeface="+mn-lt"/>
              </a:endParaRPr>
            </a:p>
          </p:txBody>
        </p:sp>
      </p:grpSp>
      <p:grpSp>
        <p:nvGrpSpPr>
          <p:cNvPr id="48" name="组合 47"/>
          <p:cNvGrpSpPr/>
          <p:nvPr/>
        </p:nvGrpSpPr>
        <p:grpSpPr>
          <a:xfrm>
            <a:off x="6739298" y="1417439"/>
            <a:ext cx="2164080" cy="1219200"/>
            <a:chOff x="6739298" y="1417439"/>
            <a:chExt cx="2164080" cy="1219200"/>
          </a:xfrm>
        </p:grpSpPr>
        <p:grpSp>
          <p:nvGrpSpPr>
            <p:cNvPr id="37" name="组合 36"/>
            <p:cNvGrpSpPr/>
            <p:nvPr/>
          </p:nvGrpSpPr>
          <p:grpSpPr>
            <a:xfrm>
              <a:off x="6739298" y="1417439"/>
              <a:ext cx="2164080" cy="1219200"/>
              <a:chOff x="6739298" y="1478399"/>
              <a:chExt cx="2164080" cy="1219200"/>
            </a:xfrm>
          </p:grpSpPr>
          <p:sp>
            <p:nvSpPr>
              <p:cNvPr id="22" name="矩形 21"/>
              <p:cNvSpPr/>
              <p:nvPr/>
            </p:nvSpPr>
            <p:spPr>
              <a:xfrm>
                <a:off x="6739298" y="1478399"/>
                <a:ext cx="2164080" cy="1219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6739298" y="1546860"/>
                <a:ext cx="2164080" cy="289560"/>
                <a:chOff x="2411138" y="1546860"/>
                <a:chExt cx="2164080" cy="289560"/>
              </a:xfrm>
            </p:grpSpPr>
            <p:sp>
              <p:nvSpPr>
                <p:cNvPr id="29" name="矩形 28"/>
                <p:cNvSpPr/>
                <p:nvPr/>
              </p:nvSpPr>
              <p:spPr>
                <a:xfrm>
                  <a:off x="2411138" y="1546860"/>
                  <a:ext cx="2164080" cy="289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Rectangle 61"/>
                <p:cNvSpPr/>
                <p:nvPr/>
              </p:nvSpPr>
              <p:spPr bwMode="auto">
                <a:xfrm>
                  <a:off x="3048756" y="1583181"/>
                  <a:ext cx="735327" cy="147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Autofit/>
                </a:bodyPr>
                <a:lstStyle/>
                <a:p>
                  <a:pPr lvl="0" algn="ctr" defTabSz="914400" fontAlgn="base">
                    <a:spcBef>
                      <a:spcPct val="0"/>
                    </a:spcBef>
                    <a:spcAft>
                      <a:spcPct val="0"/>
                    </a:spcAft>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sp>
          <p:nvSpPr>
            <p:cNvPr id="44" name="TextBox 35"/>
            <p:cNvSpPr txBox="1"/>
            <p:nvPr/>
          </p:nvSpPr>
          <p:spPr bwMode="auto">
            <a:xfrm>
              <a:off x="6842492" y="2000722"/>
              <a:ext cx="1957692" cy="430672"/>
            </a:xfrm>
            <a:prstGeom prst="rect">
              <a:avLst/>
            </a:prstGeom>
            <a:noFill/>
            <a:ln w="9525">
              <a:noFill/>
              <a:miter lim="800000"/>
            </a:ln>
          </p:spPr>
          <p:txBody>
            <a:bodyPr wrap="square" lIns="0" tIns="0" rIns="0" bIns="0" anchor="ctr" anchorCtr="1">
              <a:noAutofit/>
              <a:scene3d>
                <a:camera prst="orthographicFront"/>
                <a:lightRig rig="threePt" dir="t"/>
              </a:scene3d>
              <a:sp3d>
                <a:bevelT w="0" h="0"/>
              </a:sp3d>
            </a:bodyPr>
            <a:lstStyle/>
            <a:p>
              <a:pPr fontAlgn="ctr"/>
              <a:r>
                <a:rPr lang="zh-CN" altLang="en-US" sz="1200" dirty="0">
                  <a:solidFill>
                    <a:schemeClr val="bg1"/>
                  </a:solidFill>
                  <a:cs typeface="+mn-ea"/>
                  <a:sym typeface="+mn-lt"/>
                </a:rPr>
                <a:t>点击此处更换文本点击此处更换文本点击此处更换文本</a:t>
              </a:r>
              <a:endParaRPr lang="en-US" altLang="zh-CN" sz="1200" dirty="0">
                <a:solidFill>
                  <a:schemeClr val="bg1"/>
                </a:solidFill>
                <a:cs typeface="+mn-ea"/>
                <a:sym typeface="+mn-lt"/>
              </a:endParaRPr>
            </a:p>
          </p:txBody>
        </p:sp>
      </p:grpSp>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2" presetClass="entr" presetSubtype="1"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p:tgtEl>
                                          <p:spTgt spid="2"/>
                                        </p:tgtEl>
                                        <p:attrNameLst>
                                          <p:attrName>ppt_y</p:attrName>
                                        </p:attrNameLst>
                                      </p:cBhvr>
                                      <p:tavLst>
                                        <p:tav tm="0">
                                          <p:val>
                                            <p:strVal val="#ppt_y-#ppt_h*1.125000"/>
                                          </p:val>
                                        </p:tav>
                                        <p:tav tm="100000">
                                          <p:val>
                                            <p:strVal val="#ppt_y"/>
                                          </p:val>
                                        </p:tav>
                                      </p:tavLst>
                                    </p:anim>
                                    <p:animEffect transition="in" filter="wipe(down)">
                                      <p:cBhvr>
                                        <p:cTn id="37" dur="500"/>
                                        <p:tgtEl>
                                          <p:spTgt spid="2"/>
                                        </p:tgtEl>
                                      </p:cBhvr>
                                    </p:animEffect>
                                  </p:childTnLst>
                                </p:cTn>
                              </p:par>
                              <p:par>
                                <p:cTn id="38" presetID="12" presetClass="entr" presetSubtype="4"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p:tgtEl>
                                          <p:spTgt spid="45"/>
                                        </p:tgtEl>
                                        <p:attrNameLst>
                                          <p:attrName>ppt_y</p:attrName>
                                        </p:attrNameLst>
                                      </p:cBhvr>
                                      <p:tavLst>
                                        <p:tav tm="0">
                                          <p:val>
                                            <p:strVal val="#ppt_y+#ppt_h*1.125000"/>
                                          </p:val>
                                        </p:tav>
                                        <p:tav tm="100000">
                                          <p:val>
                                            <p:strVal val="#ppt_y"/>
                                          </p:val>
                                        </p:tav>
                                      </p:tavLst>
                                    </p:anim>
                                    <p:animEffect transition="in" filter="wipe(up)">
                                      <p:cBhvr>
                                        <p:cTn id="41" dur="500"/>
                                        <p:tgtEl>
                                          <p:spTgt spid="45"/>
                                        </p:tgtEl>
                                      </p:cBhvr>
                                    </p:animEffect>
                                  </p:childTnLst>
                                </p:cTn>
                              </p:par>
                            </p:childTnLst>
                          </p:cTn>
                        </p:par>
                        <p:par>
                          <p:cTn id="42" fill="hold">
                            <p:stCondLst>
                              <p:cond delay="3500"/>
                            </p:stCondLst>
                            <p:childTnLst>
                              <p:par>
                                <p:cTn id="43" presetID="12" presetClass="entr" presetSubtype="1" fill="hold"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p:tgtEl>
                                          <p:spTgt spid="46"/>
                                        </p:tgtEl>
                                        <p:attrNameLst>
                                          <p:attrName>ppt_y</p:attrName>
                                        </p:attrNameLst>
                                      </p:cBhvr>
                                      <p:tavLst>
                                        <p:tav tm="0">
                                          <p:val>
                                            <p:strVal val="#ppt_y-#ppt_h*1.125000"/>
                                          </p:val>
                                        </p:tav>
                                        <p:tav tm="100000">
                                          <p:val>
                                            <p:strVal val="#ppt_y"/>
                                          </p:val>
                                        </p:tav>
                                      </p:tavLst>
                                    </p:anim>
                                    <p:animEffect transition="in" filter="wipe(down)">
                                      <p:cBhvr>
                                        <p:cTn id="46" dur="500"/>
                                        <p:tgtEl>
                                          <p:spTgt spid="46"/>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p:tgtEl>
                                          <p:spTgt spid="24"/>
                                        </p:tgtEl>
                                        <p:attrNameLst>
                                          <p:attrName>ppt_y</p:attrName>
                                        </p:attrNameLst>
                                      </p:cBhvr>
                                      <p:tavLst>
                                        <p:tav tm="0">
                                          <p:val>
                                            <p:strVal val="#ppt_y+#ppt_h*1.125000"/>
                                          </p:val>
                                        </p:tav>
                                        <p:tav tm="100000">
                                          <p:val>
                                            <p:strVal val="#ppt_y"/>
                                          </p:val>
                                        </p:tav>
                                      </p:tavLst>
                                    </p:anim>
                                    <p:animEffect transition="in" filter="wipe(up)">
                                      <p:cBhvr>
                                        <p:cTn id="50" dur="500"/>
                                        <p:tgtEl>
                                          <p:spTgt spid="24"/>
                                        </p:tgtEl>
                                      </p:cBhvr>
                                    </p:animEffect>
                                  </p:childTnLst>
                                </p:cTn>
                              </p:par>
                            </p:childTnLst>
                          </p:cTn>
                        </p:par>
                        <p:par>
                          <p:cTn id="51" fill="hold">
                            <p:stCondLst>
                              <p:cond delay="4000"/>
                            </p:stCondLst>
                            <p:childTnLst>
                              <p:par>
                                <p:cTn id="52" presetID="12" presetClass="entr" presetSubtype="1"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p:tgtEl>
                                          <p:spTgt spid="21"/>
                                        </p:tgtEl>
                                        <p:attrNameLst>
                                          <p:attrName>ppt_y</p:attrName>
                                        </p:attrNameLst>
                                      </p:cBhvr>
                                      <p:tavLst>
                                        <p:tav tm="0">
                                          <p:val>
                                            <p:strVal val="#ppt_y-#ppt_h*1.125000"/>
                                          </p:val>
                                        </p:tav>
                                        <p:tav tm="100000">
                                          <p:val>
                                            <p:strVal val="#ppt_y"/>
                                          </p:val>
                                        </p:tav>
                                      </p:tavLst>
                                    </p:anim>
                                    <p:animEffect transition="in" filter="wipe(down)">
                                      <p:cBhvr>
                                        <p:cTn id="55" dur="500"/>
                                        <p:tgtEl>
                                          <p:spTgt spid="21"/>
                                        </p:tgtEl>
                                      </p:cBhvr>
                                    </p:animEffect>
                                  </p:childTnLst>
                                </p:cTn>
                              </p:par>
                              <p:par>
                                <p:cTn id="56" presetID="12" presetClass="entr" presetSubtype="4"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p:tgtEl>
                                          <p:spTgt spid="47"/>
                                        </p:tgtEl>
                                        <p:attrNameLst>
                                          <p:attrName>ppt_y</p:attrName>
                                        </p:attrNameLst>
                                      </p:cBhvr>
                                      <p:tavLst>
                                        <p:tav tm="0">
                                          <p:val>
                                            <p:strVal val="#ppt_y+#ppt_h*1.125000"/>
                                          </p:val>
                                        </p:tav>
                                        <p:tav tm="100000">
                                          <p:val>
                                            <p:strVal val="#ppt_y"/>
                                          </p:val>
                                        </p:tav>
                                      </p:tavLst>
                                    </p:anim>
                                    <p:animEffect transition="in" filter="wipe(up)">
                                      <p:cBhvr>
                                        <p:cTn id="59" dur="500"/>
                                        <p:tgtEl>
                                          <p:spTgt spid="47"/>
                                        </p:tgtEl>
                                      </p:cBhvr>
                                    </p:animEffect>
                                  </p:childTnLst>
                                </p:cTn>
                              </p:par>
                            </p:childTnLst>
                          </p:cTn>
                        </p:par>
                        <p:par>
                          <p:cTn id="60" fill="hold">
                            <p:stCondLst>
                              <p:cond delay="4500"/>
                            </p:stCondLst>
                            <p:childTnLst>
                              <p:par>
                                <p:cTn id="61" presetID="12" presetClass="entr" presetSubtype="1"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p:tgtEl>
                                          <p:spTgt spid="48"/>
                                        </p:tgtEl>
                                        <p:attrNameLst>
                                          <p:attrName>ppt_y</p:attrName>
                                        </p:attrNameLst>
                                      </p:cBhvr>
                                      <p:tavLst>
                                        <p:tav tm="0">
                                          <p:val>
                                            <p:strVal val="#ppt_y-#ppt_h*1.125000"/>
                                          </p:val>
                                        </p:tav>
                                        <p:tav tm="100000">
                                          <p:val>
                                            <p:strVal val="#ppt_y"/>
                                          </p:val>
                                        </p:tav>
                                      </p:tavLst>
                                    </p:anim>
                                    <p:animEffect transition="in" filter="wipe(down)">
                                      <p:cBhvr>
                                        <p:cTn id="64" dur="500"/>
                                        <p:tgtEl>
                                          <p:spTgt spid="4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p:tgtEl>
                                          <p:spTgt spid="26"/>
                                        </p:tgtEl>
                                        <p:attrNameLst>
                                          <p:attrName>ppt_y</p:attrName>
                                        </p:attrNameLst>
                                      </p:cBhvr>
                                      <p:tavLst>
                                        <p:tav tm="0">
                                          <p:val>
                                            <p:strVal val="#ppt_y+#ppt_h*1.125000"/>
                                          </p:val>
                                        </p:tav>
                                        <p:tav tm="100000">
                                          <p:val>
                                            <p:strVal val="#ppt_y"/>
                                          </p:val>
                                        </p:tav>
                                      </p:tavLst>
                                    </p:anim>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P spid="2" grpId="0" animBg="1"/>
      <p:bldP spid="21" grpId="0" animBg="1"/>
      <p:bldP spid="24"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4</a:t>
            </a:r>
            <a:endParaRPr lang="zh-CN" altLang="en-US" sz="2000" dirty="0">
              <a:solidFill>
                <a:schemeClr val="accent4"/>
              </a:solidFill>
              <a:cs typeface="+mn-ea"/>
              <a:sym typeface="+mn-lt"/>
            </a:endParaRPr>
          </a:p>
        </p:txBody>
      </p:sp>
      <p:sp>
        <p:nvSpPr>
          <p:cNvPr id="7" name="矩形 6"/>
          <p:cNvSpPr/>
          <p:nvPr/>
        </p:nvSpPr>
        <p:spPr>
          <a:xfrm>
            <a:off x="282773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18</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应用前景</a:t>
            </a:r>
            <a:endParaRPr lang="zh-CN" altLang="en-US" sz="2400" b="1" dirty="0">
              <a:solidFill>
                <a:schemeClr val="accent4"/>
              </a:solidFill>
              <a:cs typeface="+mn-ea"/>
              <a:sym typeface="+mn-lt"/>
            </a:endParaRPr>
          </a:p>
        </p:txBody>
      </p:sp>
      <p:sp>
        <p:nvSpPr>
          <p:cNvPr id="19" name="矩形 18"/>
          <p:cNvSpPr/>
          <p:nvPr/>
        </p:nvSpPr>
        <p:spPr>
          <a:xfrm>
            <a:off x="715331" y="161895"/>
            <a:ext cx="1980029" cy="400110"/>
          </a:xfrm>
          <a:prstGeom prst="rect">
            <a:avLst/>
          </a:prstGeom>
        </p:spPr>
        <p:txBody>
          <a:bodyPr wrap="none">
            <a:spAutoFit/>
          </a:bodyPr>
          <a:lstStyle/>
          <a:p>
            <a:r>
              <a:rPr lang="zh-CN" altLang="en-US" sz="2000" b="1" dirty="0">
                <a:solidFill>
                  <a:schemeClr val="bg1"/>
                </a:solidFill>
                <a:cs typeface="+mn-ea"/>
                <a:sym typeface="+mn-lt"/>
              </a:rPr>
              <a:t>研究成果与应用</a:t>
            </a:r>
            <a:endParaRPr lang="en-US" altLang="zh-CN" sz="2000" b="1" dirty="0">
              <a:solidFill>
                <a:schemeClr val="bg1"/>
              </a:solidFill>
              <a:cs typeface="+mn-ea"/>
              <a:sym typeface="+mn-lt"/>
            </a:endParaRPr>
          </a:p>
        </p:txBody>
      </p:sp>
      <p:sp>
        <p:nvSpPr>
          <p:cNvPr id="40" name="矩形 39"/>
          <p:cNvSpPr/>
          <p:nvPr/>
        </p:nvSpPr>
        <p:spPr>
          <a:xfrm>
            <a:off x="2903936" y="213717"/>
            <a:ext cx="2680542" cy="369332"/>
          </a:xfrm>
          <a:prstGeom prst="rect">
            <a:avLst/>
          </a:prstGeom>
        </p:spPr>
        <p:txBody>
          <a:bodyPr wrap="none">
            <a:spAutoFit/>
          </a:bodyPr>
          <a:lstStyle/>
          <a:p>
            <a:r>
              <a:rPr lang="en-US" altLang="zh-CN" b="1" dirty="0">
                <a:solidFill>
                  <a:schemeClr val="bg1"/>
                </a:solidFill>
                <a:cs typeface="+mn-ea"/>
                <a:sym typeface="+mn-lt"/>
              </a:rPr>
              <a:t>Achievement &amp; Application</a:t>
            </a:r>
            <a:endParaRPr lang="zh-CN" altLang="en-US" dirty="0">
              <a:solidFill>
                <a:schemeClr val="bg1"/>
              </a:solidFill>
              <a:cs typeface="+mn-ea"/>
              <a:sym typeface="+mn-lt"/>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69801" y="1625908"/>
            <a:ext cx="3668270" cy="2445514"/>
          </a:xfrm>
          <a:prstGeom prst="rect">
            <a:avLst/>
          </a:prstGeom>
        </p:spPr>
      </p:pic>
      <p:grpSp>
        <p:nvGrpSpPr>
          <p:cNvPr id="20" name="Group 15"/>
          <p:cNvGrpSpPr/>
          <p:nvPr/>
        </p:nvGrpSpPr>
        <p:grpSpPr>
          <a:xfrm>
            <a:off x="5250866" y="1518699"/>
            <a:ext cx="2801808" cy="712558"/>
            <a:chOff x="9029821" y="3101223"/>
            <a:chExt cx="3066051" cy="950077"/>
          </a:xfrm>
        </p:grpSpPr>
        <p:sp>
          <p:nvSpPr>
            <p:cNvPr id="2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2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23" name="Group 15"/>
          <p:cNvGrpSpPr/>
          <p:nvPr/>
        </p:nvGrpSpPr>
        <p:grpSpPr>
          <a:xfrm>
            <a:off x="5250866" y="2481114"/>
            <a:ext cx="2801808" cy="712558"/>
            <a:chOff x="9029821" y="3101223"/>
            <a:chExt cx="3066051" cy="950077"/>
          </a:xfrm>
        </p:grpSpPr>
        <p:sp>
          <p:nvSpPr>
            <p:cNvPr id="24"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25"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cs typeface="+mn-ea"/>
                  <a:sym typeface="+mn-lt"/>
                </a:rPr>
                <a:t>标题文本预设</a:t>
              </a:r>
              <a:endParaRPr lang="zh-CN" altLang="en-US" sz="1600" b="1" dirty="0">
                <a:solidFill>
                  <a:schemeClr val="accent3"/>
                </a:solidFill>
                <a:cs typeface="+mn-ea"/>
                <a:sym typeface="+mn-lt"/>
              </a:endParaRPr>
            </a:p>
          </p:txBody>
        </p:sp>
      </p:grpSp>
      <p:grpSp>
        <p:nvGrpSpPr>
          <p:cNvPr id="26" name="Group 15"/>
          <p:cNvGrpSpPr/>
          <p:nvPr/>
        </p:nvGrpSpPr>
        <p:grpSpPr>
          <a:xfrm>
            <a:off x="5250866" y="3523745"/>
            <a:ext cx="2801808" cy="712558"/>
            <a:chOff x="9029821" y="3101223"/>
            <a:chExt cx="3066051" cy="950077"/>
          </a:xfrm>
        </p:grpSpPr>
        <p:sp>
          <p:nvSpPr>
            <p:cNvPr id="27"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28"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5"/>
                  </a:solidFill>
                  <a:cs typeface="+mn-ea"/>
                  <a:sym typeface="+mn-lt"/>
                </a:rPr>
                <a:t>标题文本预设</a:t>
              </a:r>
              <a:endParaRPr lang="zh-CN" altLang="en-US" sz="1600" b="1" dirty="0">
                <a:solidFill>
                  <a:schemeClr val="accent5"/>
                </a:solidFill>
                <a:cs typeface="+mn-ea"/>
                <a:sym typeface="+mn-lt"/>
              </a:endParaRPr>
            </a:p>
          </p:txBody>
        </p:sp>
      </p:gr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9" y="4789275"/>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2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50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1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cs typeface="+mn-ea"/>
                <a:sym typeface="+mn-lt"/>
              </a:rPr>
              <a:t>05</a:t>
            </a:r>
            <a:endParaRPr lang="zh-CN" altLang="en-US" sz="7200" b="1" dirty="0">
              <a:solidFill>
                <a:schemeClr val="accent6"/>
              </a:solidFill>
              <a:cs typeface="+mn-ea"/>
              <a:sym typeface="+mn-lt"/>
            </a:endParaRPr>
          </a:p>
        </p:txBody>
      </p:sp>
      <p:sp>
        <p:nvSpPr>
          <p:cNvPr id="19" name="文本框 18"/>
          <p:cNvSpPr txBox="1"/>
          <p:nvPr/>
        </p:nvSpPr>
        <p:spPr>
          <a:xfrm>
            <a:off x="1887427" y="256240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问题评估</a:t>
            </a:r>
            <a:endParaRPr lang="zh-CN" altLang="en-US" sz="2400" b="1" dirty="0">
              <a:solidFill>
                <a:schemeClr val="tx1">
                  <a:lumMod val="50000"/>
                  <a:lumOff val="50000"/>
                </a:schemeClr>
              </a:solidFill>
              <a:cs typeface="+mn-ea"/>
              <a:sym typeface="+mn-lt"/>
            </a:endParaRPr>
          </a:p>
        </p:txBody>
      </p:sp>
      <p:sp>
        <p:nvSpPr>
          <p:cNvPr id="20" name="文本框 19"/>
          <p:cNvSpPr txBox="1"/>
          <p:nvPr/>
        </p:nvSpPr>
        <p:spPr>
          <a:xfrm>
            <a:off x="1887427" y="3065541"/>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相关对策</a:t>
            </a:r>
            <a:endParaRPr lang="zh-CN" altLang="en-US" sz="2400" b="1" dirty="0">
              <a:solidFill>
                <a:schemeClr val="tx1">
                  <a:lumMod val="50000"/>
                  <a:lumOff val="50000"/>
                </a:schemeClr>
              </a:solidFill>
              <a:cs typeface="+mn-ea"/>
              <a:sym typeface="+mn-lt"/>
            </a:endParaRPr>
          </a:p>
        </p:txBody>
      </p:sp>
      <p:sp>
        <p:nvSpPr>
          <p:cNvPr id="21" name="文本框 20"/>
          <p:cNvSpPr txBox="1"/>
          <p:nvPr/>
        </p:nvSpPr>
        <p:spPr>
          <a:xfrm>
            <a:off x="1887428" y="3568682"/>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研究总结</a:t>
            </a:r>
            <a:endParaRPr lang="zh-CN" altLang="en-US" sz="2400" b="1" dirty="0">
              <a:solidFill>
                <a:schemeClr val="tx1">
                  <a:lumMod val="50000"/>
                  <a:lumOff val="50000"/>
                </a:schemeClr>
              </a:solidFill>
              <a:cs typeface="+mn-ea"/>
              <a:sym typeface="+mn-lt"/>
            </a:endParaRPr>
          </a:p>
        </p:txBody>
      </p:sp>
      <p:sp>
        <p:nvSpPr>
          <p:cNvPr id="2" name="矩形 1"/>
          <p:cNvSpPr/>
          <p:nvPr/>
        </p:nvSpPr>
        <p:spPr>
          <a:xfrm>
            <a:off x="750969" y="1651578"/>
            <a:ext cx="4572000" cy="923330"/>
          </a:xfrm>
          <a:prstGeom prst="rect">
            <a:avLst/>
          </a:prstGeom>
        </p:spPr>
        <p:txBody>
          <a:bodyPr>
            <a:spAutoFit/>
          </a:bodyPr>
          <a:lstStyle/>
          <a:p>
            <a:r>
              <a:rPr lang="zh-CN" altLang="en-US" sz="3600" b="1" dirty="0">
                <a:solidFill>
                  <a:schemeClr val="accent6"/>
                </a:solidFill>
                <a:cs typeface="+mn-ea"/>
                <a:sym typeface="+mn-lt"/>
              </a:rPr>
              <a:t>相关建议与论文总结</a:t>
            </a:r>
            <a:endParaRPr lang="en-US" altLang="zh-CN" sz="3600" b="1" dirty="0">
              <a:solidFill>
                <a:schemeClr val="accent6"/>
              </a:solidFill>
              <a:cs typeface="+mn-ea"/>
              <a:sym typeface="+mn-lt"/>
            </a:endParaRPr>
          </a:p>
          <a:p>
            <a:r>
              <a:rPr lang="en-US" altLang="zh-CN" b="1" dirty="0">
                <a:solidFill>
                  <a:schemeClr val="accent6"/>
                </a:solidFill>
                <a:cs typeface="+mn-ea"/>
                <a:sym typeface="+mn-lt"/>
              </a:rPr>
              <a:t>      (Suggestions and Summary)</a:t>
            </a:r>
            <a:endParaRPr lang="zh-CN" altLang="en-US" b="1" dirty="0">
              <a:solidFill>
                <a:schemeClr val="accent6"/>
              </a:solidFill>
              <a:cs typeface="+mn-ea"/>
              <a:sym typeface="+mn-lt"/>
            </a:endParaRPr>
          </a:p>
        </p:txBody>
      </p:sp>
      <p:pic>
        <p:nvPicPr>
          <p:cNvPr id="22" name="图片 21"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椭圆 60"/>
          <p:cNvSpPr/>
          <p:nvPr/>
        </p:nvSpPr>
        <p:spPr>
          <a:xfrm>
            <a:off x="4260253" y="3819887"/>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60" name="椭圆 59"/>
          <p:cNvSpPr/>
          <p:nvPr/>
        </p:nvSpPr>
        <p:spPr>
          <a:xfrm>
            <a:off x="4260253" y="303619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9" name="椭圆 58"/>
          <p:cNvSpPr/>
          <p:nvPr/>
        </p:nvSpPr>
        <p:spPr>
          <a:xfrm>
            <a:off x="4260253" y="223726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7" name="椭圆 56"/>
          <p:cNvSpPr/>
          <p:nvPr/>
        </p:nvSpPr>
        <p:spPr>
          <a:xfrm>
            <a:off x="4260253" y="144617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2" name="椭圆 51"/>
          <p:cNvSpPr/>
          <p:nvPr/>
        </p:nvSpPr>
        <p:spPr>
          <a:xfrm>
            <a:off x="4260253" y="64436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nvGrpSpPr>
          <p:cNvPr id="44" name="组合 43"/>
          <p:cNvGrpSpPr/>
          <p:nvPr/>
        </p:nvGrpSpPr>
        <p:grpSpPr>
          <a:xfrm>
            <a:off x="4340355" y="600519"/>
            <a:ext cx="3155312" cy="639364"/>
            <a:chOff x="4125739" y="662232"/>
            <a:chExt cx="3155312" cy="639364"/>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cs typeface="+mn-ea"/>
                  <a:sym typeface="+mn-lt"/>
                </a:rPr>
                <a:t>01</a:t>
              </a:r>
              <a:endParaRPr lang="en-US" altLang="zh-CN" sz="2400" b="1" dirty="0">
                <a:solidFill>
                  <a:schemeClr val="bg1"/>
                </a:solidFill>
                <a:cs typeface="+mn-ea"/>
                <a:sym typeface="+mn-lt"/>
              </a:endParaRPr>
            </a:p>
          </p:txBody>
        </p:sp>
        <p:sp>
          <p:nvSpPr>
            <p:cNvPr id="32" name="TextBox 39"/>
            <p:cNvSpPr txBox="1"/>
            <p:nvPr/>
          </p:nvSpPr>
          <p:spPr>
            <a:xfrm>
              <a:off x="4883657" y="662232"/>
              <a:ext cx="2397394" cy="622364"/>
            </a:xfrm>
            <a:prstGeom prst="rect">
              <a:avLst/>
            </a:prstGeom>
            <a:noFill/>
          </p:spPr>
          <p:txBody>
            <a:bodyPr wrap="none" lIns="360000" tIns="0" rIns="0" bIns="0" anchor="b" anchorCtr="0">
              <a:noAutofit/>
            </a:bodyPr>
            <a:lstStyle/>
            <a:p>
              <a:r>
                <a:rPr lang="zh-CN" altLang="en-US" sz="1600" b="1" dirty="0">
                  <a:solidFill>
                    <a:schemeClr val="accent1"/>
                  </a:solidFill>
                  <a:cs typeface="+mn-ea"/>
                  <a:sym typeface="+mn-lt"/>
                </a:rPr>
                <a:t>选题背景及意义</a:t>
              </a:r>
              <a:endParaRPr lang="en-US" altLang="zh-CN" sz="1600" b="1" dirty="0">
                <a:solidFill>
                  <a:schemeClr val="accent1"/>
                </a:solidFill>
                <a:cs typeface="+mn-ea"/>
                <a:sym typeface="+mn-lt"/>
              </a:endParaRPr>
            </a:p>
            <a:p>
              <a:r>
                <a:rPr lang="en-US" altLang="zh-CN" sz="1200" b="1" dirty="0">
                  <a:solidFill>
                    <a:schemeClr val="accent1"/>
                  </a:solidFill>
                  <a:cs typeface="+mn-ea"/>
                  <a:sym typeface="+mn-lt"/>
                </a:rPr>
                <a:t>(Background &amp;Significance)</a:t>
              </a:r>
              <a:endParaRPr lang="zh-CN" altLang="en-US" sz="1200" b="1" dirty="0">
                <a:solidFill>
                  <a:schemeClr val="accent1"/>
                </a:solidFill>
                <a:cs typeface="+mn-ea"/>
                <a:sym typeface="+mn-lt"/>
              </a:endParaRPr>
            </a:p>
          </p:txBody>
        </p:sp>
      </p:grpSp>
      <p:grpSp>
        <p:nvGrpSpPr>
          <p:cNvPr id="45" name="组合 44"/>
          <p:cNvGrpSpPr/>
          <p:nvPr/>
        </p:nvGrpSpPr>
        <p:grpSpPr>
          <a:xfrm>
            <a:off x="4316911" y="1279155"/>
            <a:ext cx="3291414" cy="881388"/>
            <a:chOff x="4102295" y="1455168"/>
            <a:chExt cx="3291414" cy="881388"/>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cs typeface="+mn-ea"/>
                  <a:sym typeface="+mn-lt"/>
                </a:rPr>
                <a:t>02</a:t>
              </a:r>
              <a:endParaRPr lang="en-US" altLang="zh-CN" sz="2400" b="1" dirty="0">
                <a:solidFill>
                  <a:schemeClr val="bg1"/>
                </a:solidFill>
                <a:cs typeface="+mn-ea"/>
                <a:sym typeface="+mn-lt"/>
              </a:endParaRPr>
            </a:p>
          </p:txBody>
        </p:sp>
        <p:sp>
          <p:nvSpPr>
            <p:cNvPr id="28" name="TextBox 44"/>
            <p:cNvSpPr txBox="1"/>
            <p:nvPr/>
          </p:nvSpPr>
          <p:spPr>
            <a:xfrm>
              <a:off x="4883657" y="1455168"/>
              <a:ext cx="2510052" cy="881388"/>
            </a:xfrm>
            <a:prstGeom prst="rect">
              <a:avLst/>
            </a:prstGeom>
            <a:noFill/>
          </p:spPr>
          <p:txBody>
            <a:bodyPr wrap="none" lIns="360000" tIns="0" rIns="0" bIns="0" anchor="b" anchorCtr="0">
              <a:noAutofit/>
            </a:bodyPr>
            <a:lstStyle/>
            <a:p>
              <a:r>
                <a:rPr lang="zh-CN" altLang="en-US" sz="1600" b="1" dirty="0">
                  <a:solidFill>
                    <a:schemeClr val="accent2"/>
                  </a:solidFill>
                  <a:cs typeface="+mn-ea"/>
                  <a:sym typeface="+mn-lt"/>
                </a:rPr>
                <a:t>研究思路与方法</a:t>
              </a:r>
              <a:endParaRPr lang="en-US" altLang="zh-CN" sz="1600" b="1" dirty="0">
                <a:solidFill>
                  <a:schemeClr val="accent2"/>
                </a:solidFill>
                <a:cs typeface="+mn-ea"/>
                <a:sym typeface="+mn-lt"/>
              </a:endParaRPr>
            </a:p>
            <a:p>
              <a:r>
                <a:rPr lang="en-US" altLang="zh-CN" sz="1200" b="1" dirty="0">
                  <a:solidFill>
                    <a:schemeClr val="accent2"/>
                  </a:solidFill>
                  <a:cs typeface="+mn-ea"/>
                  <a:sym typeface="+mn-lt"/>
                </a:rPr>
                <a:t>(Research Thoughts and Methods)</a:t>
              </a:r>
              <a:br>
                <a:rPr lang="en-US" altLang="zh-CN" sz="1200" b="1" dirty="0">
                  <a:solidFill>
                    <a:schemeClr val="accent2"/>
                  </a:solidFill>
                  <a:cs typeface="+mn-ea"/>
                  <a:sym typeface="+mn-lt"/>
                </a:rPr>
              </a:br>
              <a:endParaRPr lang="zh-CN" altLang="en-US" sz="1200" b="1" dirty="0">
                <a:solidFill>
                  <a:schemeClr val="accent2"/>
                </a:solidFill>
                <a:cs typeface="+mn-ea"/>
                <a:sym typeface="+mn-lt"/>
              </a:endParaRPr>
            </a:p>
          </p:txBody>
        </p:sp>
      </p:grpSp>
      <p:grpSp>
        <p:nvGrpSpPr>
          <p:cNvPr id="46" name="组合 45"/>
          <p:cNvGrpSpPr/>
          <p:nvPr/>
        </p:nvGrpSpPr>
        <p:grpSpPr>
          <a:xfrm>
            <a:off x="4311501" y="2174907"/>
            <a:ext cx="3758702" cy="632157"/>
            <a:chOff x="4096885" y="2373780"/>
            <a:chExt cx="3758702" cy="632157"/>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24" name="TextBox 49"/>
            <p:cNvSpPr txBox="1"/>
            <p:nvPr/>
          </p:nvSpPr>
          <p:spPr>
            <a:xfrm>
              <a:off x="4883657" y="2373780"/>
              <a:ext cx="2971930" cy="597735"/>
            </a:xfrm>
            <a:prstGeom prst="rect">
              <a:avLst/>
            </a:prstGeom>
            <a:noFill/>
          </p:spPr>
          <p:txBody>
            <a:bodyPr wrap="none" lIns="360000" tIns="0" rIns="0" bIns="0" anchor="b" anchorCtr="0">
              <a:noAutofit/>
            </a:bodyPr>
            <a:lstStyle/>
            <a:p>
              <a:r>
                <a:rPr lang="zh-CN" altLang="en-US" sz="1600" b="1" dirty="0">
                  <a:solidFill>
                    <a:schemeClr val="accent4"/>
                  </a:solidFill>
                  <a:cs typeface="+mn-ea"/>
                  <a:sym typeface="+mn-lt"/>
                </a:rPr>
                <a:t>关键技术与实现难点</a:t>
              </a:r>
              <a:endParaRPr lang="en-US" altLang="zh-CN" sz="1600" b="1" dirty="0">
                <a:solidFill>
                  <a:schemeClr val="accent4"/>
                </a:solidFill>
                <a:cs typeface="+mn-ea"/>
                <a:sym typeface="+mn-lt"/>
              </a:endParaRPr>
            </a:p>
            <a:p>
              <a:r>
                <a:rPr lang="en-US" altLang="zh-CN" sz="1200" b="1" dirty="0">
                  <a:solidFill>
                    <a:schemeClr val="accent4"/>
                  </a:solidFill>
                  <a:cs typeface="+mn-ea"/>
                  <a:sym typeface="+mn-lt"/>
                </a:rPr>
                <a:t>( Tackling in Key Technologies)</a:t>
              </a:r>
              <a:endParaRPr lang="zh-CN" altLang="en-US" sz="1200" b="1" dirty="0">
                <a:solidFill>
                  <a:schemeClr val="accent4"/>
                </a:solidFill>
                <a:cs typeface="+mn-ea"/>
                <a:sym typeface="+mn-lt"/>
              </a:endParaRPr>
            </a:p>
          </p:txBody>
        </p:sp>
      </p:grpSp>
      <p:grpSp>
        <p:nvGrpSpPr>
          <p:cNvPr id="47" name="组合 46"/>
          <p:cNvGrpSpPr/>
          <p:nvPr/>
        </p:nvGrpSpPr>
        <p:grpSpPr>
          <a:xfrm>
            <a:off x="4296276" y="300374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1600" b="1" dirty="0">
                  <a:solidFill>
                    <a:schemeClr val="accent5"/>
                  </a:solidFill>
                  <a:cs typeface="+mn-ea"/>
                  <a:sym typeface="+mn-lt"/>
                </a:rPr>
                <a:t>研究成果与应用</a:t>
              </a:r>
              <a:endParaRPr lang="en-US" altLang="zh-CN" sz="1600" b="1" dirty="0">
                <a:solidFill>
                  <a:schemeClr val="accent5"/>
                </a:solidFill>
                <a:cs typeface="+mn-ea"/>
                <a:sym typeface="+mn-lt"/>
              </a:endParaRPr>
            </a:p>
            <a:p>
              <a:r>
                <a:rPr lang="en-US" altLang="zh-CN" sz="1200" b="1" dirty="0">
                  <a:solidFill>
                    <a:schemeClr val="accent5"/>
                  </a:solidFill>
                  <a:cs typeface="+mn-ea"/>
                  <a:sym typeface="+mn-lt"/>
                </a:rPr>
                <a:t>(Achievement &amp;Application</a:t>
              </a:r>
              <a:endParaRPr lang="zh-CN" altLang="en-US" sz="1200" b="1" dirty="0">
                <a:solidFill>
                  <a:schemeClr val="accent5"/>
                </a:solidFill>
                <a:cs typeface="+mn-ea"/>
                <a:sym typeface="+mn-lt"/>
              </a:endParaRPr>
            </a:p>
          </p:txBody>
        </p:sp>
      </p:grpSp>
      <p:grpSp>
        <p:nvGrpSpPr>
          <p:cNvPr id="48" name="组合 47"/>
          <p:cNvGrpSpPr/>
          <p:nvPr/>
        </p:nvGrpSpPr>
        <p:grpSpPr>
          <a:xfrm>
            <a:off x="4296276" y="3851335"/>
            <a:ext cx="3773925" cy="536525"/>
            <a:chOff x="4081660" y="4141648"/>
            <a:chExt cx="3773925" cy="536525"/>
          </a:xfrm>
        </p:grpSpPr>
        <p:sp>
          <p:nvSpPr>
            <p:cNvPr id="14" name="TextBox 57"/>
            <p:cNvSpPr txBox="1"/>
            <p:nvPr/>
          </p:nvSpPr>
          <p:spPr>
            <a:xfrm>
              <a:off x="4081660" y="4147008"/>
              <a:ext cx="552074" cy="530915"/>
            </a:xfrm>
            <a:prstGeom prst="rect">
              <a:avLst/>
            </a:prstGeom>
            <a:noFill/>
          </p:spPr>
          <p:txBody>
            <a:bodyPr wrap="none" anchor="ctr">
              <a:noAutofit/>
            </a:bodyPr>
            <a:lstStyle/>
            <a:p>
              <a:pPr algn="ctr"/>
              <a:r>
                <a:rPr lang="en-US" altLang="zh-CN" sz="2400" b="1" dirty="0">
                  <a:solidFill>
                    <a:schemeClr val="bg1"/>
                  </a:solidFill>
                  <a:cs typeface="+mn-ea"/>
                  <a:sym typeface="+mn-lt"/>
                </a:rPr>
                <a:t>05</a:t>
              </a:r>
              <a:endParaRPr lang="en-US" altLang="zh-CN" sz="2400" b="1" dirty="0">
                <a:solidFill>
                  <a:schemeClr val="bg1"/>
                </a:solidFill>
                <a:cs typeface="+mn-ea"/>
                <a:sym typeface="+mn-lt"/>
              </a:endParaRPr>
            </a:p>
          </p:txBody>
        </p:sp>
        <p:sp>
          <p:nvSpPr>
            <p:cNvPr id="16" name="TextBox 59"/>
            <p:cNvSpPr txBox="1"/>
            <p:nvPr/>
          </p:nvSpPr>
          <p:spPr>
            <a:xfrm>
              <a:off x="4883655" y="4141648"/>
              <a:ext cx="2971930" cy="536525"/>
            </a:xfrm>
            <a:prstGeom prst="rect">
              <a:avLst/>
            </a:prstGeom>
            <a:noFill/>
          </p:spPr>
          <p:txBody>
            <a:bodyPr wrap="none" lIns="360000" tIns="0" rIns="0" bIns="0" anchor="b" anchorCtr="0">
              <a:noAutofit/>
            </a:bodyPr>
            <a:lstStyle/>
            <a:p>
              <a:r>
                <a:rPr lang="zh-CN" altLang="en-US" sz="1600" b="1" dirty="0">
                  <a:solidFill>
                    <a:schemeClr val="accent6"/>
                  </a:solidFill>
                  <a:cs typeface="+mn-ea"/>
                  <a:sym typeface="+mn-lt"/>
                </a:rPr>
                <a:t>相关建议与论文总结</a:t>
              </a:r>
              <a:endParaRPr lang="en-US" altLang="zh-CN" sz="1600" b="1" dirty="0">
                <a:solidFill>
                  <a:schemeClr val="accent6"/>
                </a:solidFill>
                <a:cs typeface="+mn-ea"/>
                <a:sym typeface="+mn-lt"/>
              </a:endParaRPr>
            </a:p>
            <a:p>
              <a:r>
                <a:rPr lang="en-US" altLang="zh-CN" sz="1200" b="1" dirty="0">
                  <a:solidFill>
                    <a:schemeClr val="accent6"/>
                  </a:solidFill>
                  <a:cs typeface="+mn-ea"/>
                  <a:sym typeface="+mn-lt"/>
                </a:rPr>
                <a:t>(Suggestions and Summary)</a:t>
              </a:r>
              <a:endParaRPr lang="zh-CN" altLang="en-US" sz="1200" b="1" dirty="0">
                <a:solidFill>
                  <a:schemeClr val="accent6"/>
                </a:solidFill>
                <a:cs typeface="+mn-ea"/>
                <a:sym typeface="+mn-lt"/>
              </a:endParaRPr>
            </a:p>
          </p:txBody>
        </p:sp>
      </p:grpSp>
      <p:pic>
        <p:nvPicPr>
          <p:cNvPr id="50" name="图片 49"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cs typeface="+mn-ea"/>
                <a:sym typeface="+mn-lt"/>
              </a:rPr>
              <a:t>目录</a:t>
            </a:r>
            <a:endParaRPr lang="zh-CN" altLang="en-US" sz="3600" b="1" dirty="0">
              <a:solidFill>
                <a:schemeClr val="tx1">
                  <a:lumMod val="65000"/>
                  <a:lumOff val="35000"/>
                </a:schemeClr>
              </a:solidFill>
              <a:cs typeface="+mn-ea"/>
              <a:sym typeface="+mn-lt"/>
            </a:endParaRPr>
          </a:p>
          <a:p>
            <a:pPr algn="ctr"/>
            <a:r>
              <a:rPr lang="en-US" altLang="zh-CN" sz="2100" b="1" dirty="0">
                <a:solidFill>
                  <a:schemeClr val="tx1">
                    <a:lumMod val="65000"/>
                    <a:lumOff val="35000"/>
                  </a:schemeClr>
                </a:solidFill>
                <a:cs typeface="+mn-ea"/>
                <a:sym typeface="+mn-lt"/>
              </a:rPr>
              <a:t>contents</a:t>
            </a:r>
            <a:endParaRPr lang="en-US" altLang="zh-CN" sz="21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barn(outVertical)">
                                      <p:cBhvr>
                                        <p:cTn id="21" dur="500"/>
                                        <p:tgtEl>
                                          <p:spTgt spid="61"/>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outVertical)">
                                      <p:cBhvr>
                                        <p:cTn id="24" dur="500"/>
                                        <p:tgtEl>
                                          <p:spTgt spid="60"/>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arn(outVertical)">
                                      <p:cBhvr>
                                        <p:cTn id="27" dur="500"/>
                                        <p:tgtEl>
                                          <p:spTgt spid="59"/>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barn(outVertical)">
                                      <p:cBhvr>
                                        <p:cTn id="30" dur="500"/>
                                        <p:tgtEl>
                                          <p:spTgt spid="57"/>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barn(outVertical)">
                                      <p:cBhvr>
                                        <p:cTn id="33" dur="500"/>
                                        <p:tgtEl>
                                          <p:spTgt spid="52"/>
                                        </p:tgtEl>
                                      </p:cBhvr>
                                    </p:animEffect>
                                  </p:childTnLst>
                                </p:cTn>
                              </p:par>
                              <p:par>
                                <p:cTn id="34" presetID="16" presetClass="entr" presetSubtype="37"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outVertical)">
                                      <p:cBhvr>
                                        <p:cTn id="36" dur="500"/>
                                        <p:tgtEl>
                                          <p:spTgt spid="44"/>
                                        </p:tgtEl>
                                      </p:cBhvr>
                                    </p:animEffect>
                                  </p:childTnLst>
                                </p:cTn>
                              </p:par>
                              <p:par>
                                <p:cTn id="37" presetID="16" presetClass="entr" presetSubtype="37"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barn(outVertical)">
                                      <p:cBhvr>
                                        <p:cTn id="39" dur="500"/>
                                        <p:tgtEl>
                                          <p:spTgt spid="45"/>
                                        </p:tgtEl>
                                      </p:cBhvr>
                                    </p:animEffect>
                                  </p:childTnLst>
                                </p:cTn>
                              </p:par>
                              <p:par>
                                <p:cTn id="40" presetID="16" presetClass="entr" presetSubtype="37"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barn(outVertical)">
                                      <p:cBhvr>
                                        <p:cTn id="42" dur="500"/>
                                        <p:tgtEl>
                                          <p:spTgt spid="46"/>
                                        </p:tgtEl>
                                      </p:cBhvr>
                                    </p:animEffect>
                                  </p:childTnLst>
                                </p:cTn>
                              </p:par>
                              <p:par>
                                <p:cTn id="43" presetID="16" presetClass="entr" presetSubtype="37"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arn(outVertical)">
                                      <p:cBhvr>
                                        <p:cTn id="45" dur="500"/>
                                        <p:tgtEl>
                                          <p:spTgt spid="47"/>
                                        </p:tgtEl>
                                      </p:cBhvr>
                                    </p:animEffect>
                                  </p:childTnLst>
                                </p:cTn>
                              </p:par>
                              <p:par>
                                <p:cTn id="46" presetID="16" presetClass="entr" presetSubtype="37"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barn(outVertical)">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0" grpId="0" animBg="1"/>
      <p:bldP spid="59" grpId="0" animBg="1"/>
      <p:bldP spid="57" grpId="0" animBg="1"/>
      <p:bldP spid="52" grpId="0" animBg="1"/>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5</a:t>
            </a:r>
            <a:endParaRPr lang="zh-CN" altLang="en-US" sz="2000" dirty="0">
              <a:solidFill>
                <a:schemeClr val="accent4"/>
              </a:solidFill>
              <a:cs typeface="+mn-ea"/>
              <a:sym typeface="+mn-lt"/>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20</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问题评估</a:t>
            </a:r>
            <a:endParaRPr lang="zh-CN" altLang="en-US" sz="2400" b="1" dirty="0">
              <a:solidFill>
                <a:schemeClr val="accent4"/>
              </a:solidFill>
              <a:cs typeface="+mn-ea"/>
              <a:sym typeface="+mn-lt"/>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cs typeface="+mn-ea"/>
                <a:sym typeface="+mn-lt"/>
              </a:rPr>
              <a:t>相关建议与论文总结</a:t>
            </a:r>
            <a:endParaRPr lang="en-US" altLang="zh-CN" sz="2000" b="1" dirty="0">
              <a:solidFill>
                <a:schemeClr val="bg1"/>
              </a:solidFill>
              <a:cs typeface="+mn-ea"/>
              <a:sym typeface="+mn-lt"/>
            </a:endParaRPr>
          </a:p>
        </p:txBody>
      </p:sp>
      <p:sp>
        <p:nvSpPr>
          <p:cNvPr id="6" name="矩形 5"/>
          <p:cNvSpPr/>
          <p:nvPr/>
        </p:nvSpPr>
        <p:spPr>
          <a:xfrm>
            <a:off x="3176410" y="215385"/>
            <a:ext cx="2993127" cy="369332"/>
          </a:xfrm>
          <a:prstGeom prst="rect">
            <a:avLst/>
          </a:prstGeom>
        </p:spPr>
        <p:txBody>
          <a:bodyPr wrap="none">
            <a:spAutoFit/>
          </a:bodyPr>
          <a:lstStyle/>
          <a:p>
            <a:r>
              <a:rPr lang="en-US" altLang="zh-CN" b="1" dirty="0">
                <a:solidFill>
                  <a:schemeClr val="bg1"/>
                </a:solidFill>
                <a:cs typeface="+mn-ea"/>
                <a:sym typeface="+mn-lt"/>
              </a:rPr>
              <a:t> (Suggestions and Summary)</a:t>
            </a:r>
            <a:endParaRPr lang="zh-CN" altLang="en-US" dirty="0">
              <a:solidFill>
                <a:schemeClr val="bg1"/>
              </a:solidFill>
              <a:cs typeface="+mn-ea"/>
              <a:sym typeface="+mn-lt"/>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92751" y="1595909"/>
            <a:ext cx="3049083" cy="2032722"/>
          </a:xfrm>
          <a:prstGeom prst="rect">
            <a:avLst/>
          </a:prstGeom>
        </p:spPr>
      </p:pic>
      <p:grpSp>
        <p:nvGrpSpPr>
          <p:cNvPr id="25" name="组合 24"/>
          <p:cNvGrpSpPr/>
          <p:nvPr/>
        </p:nvGrpSpPr>
        <p:grpSpPr>
          <a:xfrm>
            <a:off x="6435759" y="1401635"/>
            <a:ext cx="1891009" cy="2409477"/>
            <a:chOff x="6351939" y="1401635"/>
            <a:chExt cx="1891009" cy="2409477"/>
          </a:xfrm>
        </p:grpSpPr>
        <p:grpSp>
          <p:nvGrpSpPr>
            <p:cNvPr id="23" name="组合 22"/>
            <p:cNvGrpSpPr/>
            <p:nvPr/>
          </p:nvGrpSpPr>
          <p:grpSpPr>
            <a:xfrm>
              <a:off x="6351939" y="1401635"/>
              <a:ext cx="1891009" cy="2409477"/>
              <a:chOff x="6351939" y="1401635"/>
              <a:chExt cx="1891009" cy="2409477"/>
            </a:xfrm>
          </p:grpSpPr>
          <p:sp>
            <p:nvSpPr>
              <p:cNvPr id="21" name="任意多边形: 形状 20"/>
              <p:cNvSpPr/>
              <p:nvPr/>
            </p:nvSpPr>
            <p:spPr>
              <a:xfrm>
                <a:off x="6351939" y="1401635"/>
                <a:ext cx="1891009" cy="2409477"/>
              </a:xfrm>
              <a:custGeom>
                <a:avLst/>
                <a:gdLst>
                  <a:gd name="connsiteX0" fmla="*/ 582938 w 1517362"/>
                  <a:gd name="connsiteY0" fmla="*/ 0 h 2409477"/>
                  <a:gd name="connsiteX1" fmla="*/ 1517362 w 1517362"/>
                  <a:gd name="connsiteY1" fmla="*/ 0 h 2409477"/>
                  <a:gd name="connsiteX2" fmla="*/ 1517362 w 1517362"/>
                  <a:gd name="connsiteY2" fmla="*/ 2409477 h 2409477"/>
                  <a:gd name="connsiteX3" fmla="*/ 0 w 1517362"/>
                  <a:gd name="connsiteY3" fmla="*/ 2409477 h 2409477"/>
                </a:gdLst>
                <a:ahLst/>
                <a:cxnLst>
                  <a:cxn ang="0">
                    <a:pos x="connsiteX0" y="connsiteY0"/>
                  </a:cxn>
                  <a:cxn ang="0">
                    <a:pos x="connsiteX1" y="connsiteY1"/>
                  </a:cxn>
                  <a:cxn ang="0">
                    <a:pos x="connsiteX2" y="connsiteY2"/>
                  </a:cxn>
                  <a:cxn ang="0">
                    <a:pos x="connsiteX3" y="connsiteY3"/>
                  </a:cxn>
                </a:cxnLst>
                <a:rect l="l" t="t" r="r" b="b"/>
                <a:pathLst>
                  <a:path w="1517362" h="2409477">
                    <a:moveTo>
                      <a:pt x="582938" y="0"/>
                    </a:moveTo>
                    <a:lnTo>
                      <a:pt x="1517362" y="0"/>
                    </a:lnTo>
                    <a:lnTo>
                      <a:pt x="1517362" y="2409477"/>
                    </a:lnTo>
                    <a:lnTo>
                      <a:pt x="0" y="2409477"/>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Freeform: Shape 11"/>
              <p:cNvSpPr/>
              <p:nvPr/>
            </p:nvSpPr>
            <p:spPr bwMode="auto">
              <a:xfrm>
                <a:off x="7132749" y="2232602"/>
                <a:ext cx="541187" cy="485201"/>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bg1"/>
              </a:solidFill>
              <a:ln>
                <a:noFill/>
              </a:ln>
            </p:spPr>
            <p:txBody>
              <a:bodyPr anchor="ctr"/>
              <a:lstStyle/>
              <a:p>
                <a:pPr algn="ctr"/>
                <a:endParaRPr>
                  <a:cs typeface="+mn-ea"/>
                  <a:sym typeface="+mn-lt"/>
                </a:endParaRPr>
              </a:p>
            </p:txBody>
          </p:sp>
        </p:grpSp>
        <p:sp>
          <p:nvSpPr>
            <p:cNvPr id="24" name="Rectangle 17"/>
            <p:cNvSpPr/>
            <p:nvPr/>
          </p:nvSpPr>
          <p:spPr>
            <a:xfrm>
              <a:off x="6575530" y="3079791"/>
              <a:ext cx="1391709" cy="184666"/>
            </a:xfrm>
            <a:prstGeom prst="rect">
              <a:avLst/>
            </a:prstGeom>
          </p:spPr>
          <p:txBody>
            <a:bodyPr wrap="none" lIns="72000" tIns="0" rIns="72000" bIns="0">
              <a:noAutofit/>
            </a:bodyPr>
            <a:lstStyle/>
            <a:p>
              <a:pPr lvl="0" defTabSz="914400">
                <a:defRPr/>
              </a:pPr>
              <a:r>
                <a:rPr lang="zh-CN" altLang="en-US" sz="2000" b="1" dirty="0">
                  <a:solidFill>
                    <a:schemeClr val="bg1"/>
                  </a:solidFill>
                  <a:cs typeface="+mn-ea"/>
                  <a:sym typeface="+mn-lt"/>
                </a:rPr>
                <a:t>标题文本预设</a:t>
              </a:r>
              <a:endParaRPr lang="zh-CN" altLang="en-US" sz="2000" b="1" dirty="0">
                <a:solidFill>
                  <a:schemeClr val="bg1"/>
                </a:solidFill>
                <a:cs typeface="+mn-ea"/>
                <a:sym typeface="+mn-lt"/>
              </a:endParaRPr>
            </a:p>
          </p:txBody>
        </p:sp>
      </p:grpSp>
      <p:sp>
        <p:nvSpPr>
          <p:cNvPr id="26" name="Rectangle 25"/>
          <p:cNvSpPr/>
          <p:nvPr/>
        </p:nvSpPr>
        <p:spPr>
          <a:xfrm>
            <a:off x="509323" y="1379980"/>
            <a:ext cx="4298964" cy="574425"/>
          </a:xfrm>
          <a:prstGeom prst="rect">
            <a:avLst/>
          </a:prstGeom>
        </p:spPr>
        <p:txBody>
          <a:bodyPr wrap="square" lIns="144000" rIns="14400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点击此处更换文本点击此处更换文本点击此处更换文本点击此处更换文本点击此处更换文本点击此处更换文本点击此处更换文本点击此处更换文本点击此处更换文本</a:t>
            </a:r>
            <a:endParaRPr lang="en-US" altLang="zh-CN" sz="1200" dirty="0">
              <a:solidFill>
                <a:schemeClr val="tx1">
                  <a:lumMod val="65000"/>
                  <a:lumOff val="35000"/>
                </a:schemeClr>
              </a:solidFill>
              <a:cs typeface="+mn-ea"/>
              <a:sym typeface="+mn-lt"/>
            </a:endParaRPr>
          </a:p>
          <a:p>
            <a:pPr fontAlgn="ctr"/>
            <a:endParaRPr lang="en-US" altLang="zh-CN" sz="1200" dirty="0">
              <a:solidFill>
                <a:schemeClr val="tx1">
                  <a:lumMod val="65000"/>
                  <a:lumOff val="35000"/>
                </a:schemeClr>
              </a:solidFill>
              <a:cs typeface="+mn-ea"/>
              <a:sym typeface="+mn-lt"/>
            </a:endParaRPr>
          </a:p>
          <a:p>
            <a:pPr fontAlgn="ctr"/>
            <a:endParaRPr lang="en-US" altLang="zh-CN" sz="1200" dirty="0">
              <a:solidFill>
                <a:schemeClr val="tx1">
                  <a:lumMod val="65000"/>
                  <a:lumOff val="35000"/>
                </a:schemeClr>
              </a:solidFill>
              <a:cs typeface="+mn-ea"/>
              <a:sym typeface="+mn-lt"/>
            </a:endParaRPr>
          </a:p>
        </p:txBody>
      </p:sp>
      <p:grpSp>
        <p:nvGrpSpPr>
          <p:cNvPr id="27" name="Group 15"/>
          <p:cNvGrpSpPr/>
          <p:nvPr/>
        </p:nvGrpSpPr>
        <p:grpSpPr>
          <a:xfrm>
            <a:off x="604672" y="2238829"/>
            <a:ext cx="4089185" cy="712558"/>
            <a:chOff x="9029821" y="3101223"/>
            <a:chExt cx="3066051" cy="950077"/>
          </a:xfrm>
        </p:grpSpPr>
        <p:sp>
          <p:nvSpPr>
            <p:cNvPr id="28"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29"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30" name="Group 15"/>
          <p:cNvGrpSpPr/>
          <p:nvPr/>
        </p:nvGrpSpPr>
        <p:grpSpPr>
          <a:xfrm>
            <a:off x="604672" y="3201244"/>
            <a:ext cx="4089185" cy="712558"/>
            <a:chOff x="9029821" y="3101223"/>
            <a:chExt cx="3066051" cy="950077"/>
          </a:xfrm>
        </p:grpSpPr>
        <p:sp>
          <p:nvSpPr>
            <p:cNvPr id="31" name="TextBox 16"/>
            <p:cNvSpPr txBox="1"/>
            <p:nvPr/>
          </p:nvSpPr>
          <p:spPr>
            <a:xfrm>
              <a:off x="9029821" y="3461744"/>
              <a:ext cx="3066051"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2" name="Rectangle 17"/>
            <p:cNvSpPr/>
            <p:nvPr/>
          </p:nvSpPr>
          <p:spPr>
            <a:xfrm>
              <a:off x="9029821" y="3101223"/>
              <a:ext cx="2457329" cy="246221"/>
            </a:xfrm>
            <a:prstGeom prst="rect">
              <a:avLst/>
            </a:prstGeom>
          </p:spPr>
          <p:txBody>
            <a:bodyPr wrap="none" lIns="72000" tIns="0" rIns="72000" bIns="0">
              <a:noAutofit/>
            </a:bodyPr>
            <a:lstStyle/>
            <a:p>
              <a:pPr lvl="0" defTabSz="914400">
                <a:defRPr/>
              </a:pPr>
              <a:r>
                <a:rPr lang="zh-CN" altLang="en-US" sz="1600" b="1" dirty="0">
                  <a:solidFill>
                    <a:schemeClr val="accent3"/>
                  </a:solidFill>
                  <a:cs typeface="+mn-ea"/>
                  <a:sym typeface="+mn-lt"/>
                </a:rPr>
                <a:t>标题文本预设</a:t>
              </a:r>
              <a:endParaRPr lang="zh-CN" altLang="en-US" sz="1600" b="1" dirty="0">
                <a:solidFill>
                  <a:schemeClr val="accent3"/>
                </a:solidFill>
                <a:cs typeface="+mn-ea"/>
                <a:sym typeface="+mn-lt"/>
              </a:endParaRPr>
            </a:p>
          </p:txBody>
        </p:sp>
      </p:gr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par>
                          <p:cTn id="39" fill="hold">
                            <p:stCondLst>
                              <p:cond delay="3500"/>
                            </p:stCondLst>
                            <p:childTnLst>
                              <p:par>
                                <p:cTn id="40" presetID="14" presetClass="entr" presetSubtype="1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randombar(horizontal)">
                                      <p:cBhvr>
                                        <p:cTn id="42" dur="500"/>
                                        <p:tgtEl>
                                          <p:spTgt spid="25"/>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25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5</a:t>
            </a:r>
            <a:endParaRPr lang="zh-CN" altLang="en-US" sz="2000" dirty="0">
              <a:solidFill>
                <a:schemeClr val="accent4"/>
              </a:solidFill>
              <a:cs typeface="+mn-ea"/>
              <a:sym typeface="+mn-lt"/>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21</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相关对策</a:t>
            </a:r>
            <a:endParaRPr lang="zh-CN" altLang="en-US" sz="2400" b="1" dirty="0">
              <a:solidFill>
                <a:schemeClr val="accent4"/>
              </a:solidFill>
              <a:cs typeface="+mn-ea"/>
              <a:sym typeface="+mn-lt"/>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cs typeface="+mn-ea"/>
                <a:sym typeface="+mn-lt"/>
              </a:rPr>
              <a:t>相关建议与论文总结</a:t>
            </a:r>
            <a:endParaRPr lang="en-US" altLang="zh-CN" sz="2000" b="1" dirty="0">
              <a:solidFill>
                <a:schemeClr val="bg1"/>
              </a:solidFill>
              <a:cs typeface="+mn-ea"/>
              <a:sym typeface="+mn-lt"/>
            </a:endParaRPr>
          </a:p>
        </p:txBody>
      </p:sp>
      <p:sp>
        <p:nvSpPr>
          <p:cNvPr id="6" name="矩形 5"/>
          <p:cNvSpPr/>
          <p:nvPr/>
        </p:nvSpPr>
        <p:spPr>
          <a:xfrm>
            <a:off x="3176410" y="215385"/>
            <a:ext cx="2993127" cy="369332"/>
          </a:xfrm>
          <a:prstGeom prst="rect">
            <a:avLst/>
          </a:prstGeom>
        </p:spPr>
        <p:txBody>
          <a:bodyPr wrap="none">
            <a:spAutoFit/>
          </a:bodyPr>
          <a:lstStyle/>
          <a:p>
            <a:r>
              <a:rPr lang="en-US" altLang="zh-CN" b="1" dirty="0">
                <a:solidFill>
                  <a:schemeClr val="bg1"/>
                </a:solidFill>
                <a:cs typeface="+mn-ea"/>
                <a:sym typeface="+mn-lt"/>
              </a:rPr>
              <a:t> (Suggestions and Summary)</a:t>
            </a:r>
            <a:endParaRPr lang="zh-CN" altLang="en-US" dirty="0">
              <a:solidFill>
                <a:schemeClr val="bg1"/>
              </a:solidFill>
              <a:cs typeface="+mn-ea"/>
              <a:sym typeface="+mn-lt"/>
            </a:endParaRPr>
          </a:p>
        </p:txBody>
      </p:sp>
      <p:grpSp>
        <p:nvGrpSpPr>
          <p:cNvPr id="19" name="5fc5dc90-82f3-4546-8867-741041459380"/>
          <p:cNvGrpSpPr>
            <a:grpSpLocks noChangeAspect="1"/>
          </p:cNvGrpSpPr>
          <p:nvPr/>
        </p:nvGrpSpPr>
        <p:grpSpPr>
          <a:xfrm>
            <a:off x="754380" y="1224874"/>
            <a:ext cx="7559040" cy="2738247"/>
            <a:chOff x="909335" y="1633166"/>
            <a:chExt cx="10078719" cy="3650996"/>
          </a:xfrm>
        </p:grpSpPr>
        <p:grpSp>
          <p:nvGrpSpPr>
            <p:cNvPr id="20" name="Group 22"/>
            <p:cNvGrpSpPr/>
            <p:nvPr/>
          </p:nvGrpSpPr>
          <p:grpSpPr>
            <a:xfrm>
              <a:off x="4007768" y="3501008"/>
              <a:ext cx="1798551" cy="1783154"/>
              <a:chOff x="4240774" y="3658107"/>
              <a:chExt cx="1798551" cy="1783154"/>
            </a:xfrm>
          </p:grpSpPr>
          <p:sp>
            <p:nvSpPr>
              <p:cNvPr id="47" name="Freeform: Shape 10"/>
              <p:cNvSpPr/>
              <p:nvPr/>
            </p:nvSpPr>
            <p:spPr>
              <a:xfrm>
                <a:off x="4240774"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8" name="Freeform: Shape 11"/>
              <p:cNvSpPr/>
              <p:nvPr/>
            </p:nvSpPr>
            <p:spPr>
              <a:xfrm rot="10800000">
                <a:off x="4601381"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Freeform: Shape 15"/>
              <p:cNvSpPr/>
              <p:nvPr/>
            </p:nvSpPr>
            <p:spPr bwMode="auto">
              <a:xfrm>
                <a:off x="4955342" y="4275861"/>
                <a:ext cx="354013" cy="52129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ln>
            </p:spPr>
            <p:txBody>
              <a:bodyPr anchor="ctr"/>
              <a:lstStyle/>
              <a:p>
                <a:pPr algn="ctr"/>
                <a:endParaRPr>
                  <a:cs typeface="+mn-ea"/>
                  <a:sym typeface="+mn-lt"/>
                </a:endParaRPr>
              </a:p>
            </p:txBody>
          </p:sp>
        </p:grpSp>
        <p:grpSp>
          <p:nvGrpSpPr>
            <p:cNvPr id="21" name="Group 33"/>
            <p:cNvGrpSpPr/>
            <p:nvPr/>
          </p:nvGrpSpPr>
          <p:grpSpPr>
            <a:xfrm>
              <a:off x="4023165" y="1633166"/>
              <a:ext cx="1783154" cy="1798551"/>
              <a:chOff x="4240773" y="1830232"/>
              <a:chExt cx="1783154" cy="1798551"/>
            </a:xfrm>
          </p:grpSpPr>
          <p:grpSp>
            <p:nvGrpSpPr>
              <p:cNvPr id="43" name="Group 3"/>
              <p:cNvGrpSpPr/>
              <p:nvPr/>
            </p:nvGrpSpPr>
            <p:grpSpPr>
              <a:xfrm>
                <a:off x="4240773" y="1830232"/>
                <a:ext cx="1783154" cy="1798551"/>
                <a:chOff x="3273487" y="1407637"/>
                <a:chExt cx="1248068" cy="1258845"/>
              </a:xfrm>
            </p:grpSpPr>
            <p:sp>
              <p:nvSpPr>
                <p:cNvPr id="45" name="Freeform: Shape 4"/>
                <p:cNvSpPr/>
                <p:nvPr/>
              </p:nvSpPr>
              <p:spPr>
                <a:xfrm rot="5400000">
                  <a:off x="3268098" y="1413026"/>
                  <a:ext cx="1258845" cy="1248068"/>
                </a:xfrm>
                <a:custGeom>
                  <a:avLst/>
                  <a:gdLst>
                    <a:gd name="connsiteX0" fmla="*/ 186889 w 1678460"/>
                    <a:gd name="connsiteY0" fmla="*/ 1170350 h 1664090"/>
                    <a:gd name="connsiteX1" fmla="*/ 495340 w 1678460"/>
                    <a:gd name="connsiteY1" fmla="*/ 1478801 h 1664090"/>
                    <a:gd name="connsiteX2" fmla="*/ 844815 w 1678460"/>
                    <a:gd name="connsiteY2" fmla="*/ 1478801 h 1664090"/>
                    <a:gd name="connsiteX3" fmla="*/ 1491571 w 1678460"/>
                    <a:gd name="connsiteY3" fmla="*/ 832045 h 1664090"/>
                    <a:gd name="connsiteX4" fmla="*/ 1491571 w 1678460"/>
                    <a:gd name="connsiteY4" fmla="*/ 493740 h 1664090"/>
                    <a:gd name="connsiteX5" fmla="*/ 1183120 w 1678460"/>
                    <a:gd name="connsiteY5" fmla="*/ 185289 h 1664090"/>
                    <a:gd name="connsiteX6" fmla="*/ 833645 w 1678460"/>
                    <a:gd name="connsiteY6" fmla="*/ 185289 h 1664090"/>
                    <a:gd name="connsiteX7" fmla="*/ 186889 w 1678460"/>
                    <a:gd name="connsiteY7" fmla="*/ 832045 h 1664090"/>
                    <a:gd name="connsiteX8" fmla="*/ 0 w 1678460"/>
                    <a:gd name="connsiteY8" fmla="*/ 1664090 h 1664090"/>
                    <a:gd name="connsiteX9" fmla="*/ 0 w 1678460"/>
                    <a:gd name="connsiteY9" fmla="*/ 832045 h 1664090"/>
                    <a:gd name="connsiteX10" fmla="*/ 832045 w 1678460"/>
                    <a:gd name="connsiteY10" fmla="*/ 0 h 1664090"/>
                    <a:gd name="connsiteX11" fmla="*/ 1678460 w 1678460"/>
                    <a:gd name="connsiteY11" fmla="*/ 0 h 1664090"/>
                    <a:gd name="connsiteX12" fmla="*/ 1678460 w 1678460"/>
                    <a:gd name="connsiteY12" fmla="*/ 832045 h 1664090"/>
                    <a:gd name="connsiteX13" fmla="*/ 846415 w 1678460"/>
                    <a:gd name="connsiteY13" fmla="*/ 166409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8460" h="1664090">
                      <a:moveTo>
                        <a:pt x="186889" y="1170350"/>
                      </a:move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lnTo>
                        <a:pt x="833645" y="185289"/>
                      </a:lnTo>
                      <a:cubicBezTo>
                        <a:pt x="476452" y="185289"/>
                        <a:pt x="186889" y="474852"/>
                        <a:pt x="186889" y="832045"/>
                      </a:cubicBezTo>
                      <a:close/>
                      <a:moveTo>
                        <a:pt x="0" y="1664090"/>
                      </a:moveTo>
                      <a:lnTo>
                        <a:pt x="0" y="832045"/>
                      </a:lnTo>
                      <a:cubicBezTo>
                        <a:pt x="0" y="372519"/>
                        <a:pt x="372519" y="0"/>
                        <a:pt x="832045" y="0"/>
                      </a:cubicBezTo>
                      <a:lnTo>
                        <a:pt x="1678460" y="0"/>
                      </a:lnTo>
                      <a:lnTo>
                        <a:pt x="1678460" y="832045"/>
                      </a:lnTo>
                      <a:cubicBezTo>
                        <a:pt x="1678460" y="1291571"/>
                        <a:pt x="1305941" y="1664090"/>
                        <a:pt x="846415" y="16640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6" name="Freeform: Shape 5"/>
                <p:cNvSpPr/>
                <p:nvPr/>
              </p:nvSpPr>
              <p:spPr>
                <a:xfrm rot="5400000">
                  <a:off x="3538911" y="1666948"/>
                  <a:ext cx="723639" cy="749693"/>
                </a:xfrm>
                <a:custGeom>
                  <a:avLst/>
                  <a:gdLst>
                    <a:gd name="connsiteX0" fmla="*/ 112428 w 964852"/>
                    <a:gd name="connsiteY0" fmla="*/ 709448 h 999590"/>
                    <a:gd name="connsiteX1" fmla="*/ 291270 w 964852"/>
                    <a:gd name="connsiteY1" fmla="*/ 888290 h 999590"/>
                    <a:gd name="connsiteX2" fmla="*/ 487422 w 964852"/>
                    <a:gd name="connsiteY2" fmla="*/ 888290 h 999590"/>
                    <a:gd name="connsiteX3" fmla="*/ 862416 w 964852"/>
                    <a:gd name="connsiteY3" fmla="*/ 513296 h 999590"/>
                    <a:gd name="connsiteX4" fmla="*/ 862416 w 964852"/>
                    <a:gd name="connsiteY4" fmla="*/ 290142 h 999590"/>
                    <a:gd name="connsiteX5" fmla="*/ 683574 w 964852"/>
                    <a:gd name="connsiteY5" fmla="*/ 111300 h 999590"/>
                    <a:gd name="connsiteX6" fmla="*/ 487422 w 964852"/>
                    <a:gd name="connsiteY6" fmla="*/ 111300 h 999590"/>
                    <a:gd name="connsiteX7" fmla="*/ 112428 w 964852"/>
                    <a:gd name="connsiteY7" fmla="*/ 486294 h 999590"/>
                    <a:gd name="connsiteX8" fmla="*/ 0 w 964852"/>
                    <a:gd name="connsiteY8" fmla="*/ 769511 h 999590"/>
                    <a:gd name="connsiteX9" fmla="*/ 0 w 964852"/>
                    <a:gd name="connsiteY9" fmla="*/ 482426 h 999590"/>
                    <a:gd name="connsiteX10" fmla="*/ 482426 w 964852"/>
                    <a:gd name="connsiteY10" fmla="*/ 0 h 999590"/>
                    <a:gd name="connsiteX11" fmla="*/ 734773 w 964852"/>
                    <a:gd name="connsiteY11" fmla="*/ 0 h 999590"/>
                    <a:gd name="connsiteX12" fmla="*/ 964852 w 964852"/>
                    <a:gd name="connsiteY12" fmla="*/ 230079 h 999590"/>
                    <a:gd name="connsiteX13" fmla="*/ 964852 w 964852"/>
                    <a:gd name="connsiteY13" fmla="*/ 517164 h 999590"/>
                    <a:gd name="connsiteX14" fmla="*/ 482426 w 964852"/>
                    <a:gd name="connsiteY14" fmla="*/ 999590 h 999590"/>
                    <a:gd name="connsiteX15" fmla="*/ 230079 w 964852"/>
                    <a:gd name="connsiteY15" fmla="*/ 999590 h 999590"/>
                    <a:gd name="connsiteX16" fmla="*/ 0 w 964852"/>
                    <a:gd name="connsiteY16" fmla="*/ 769511 h 9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4852" h="999590">
                      <a:moveTo>
                        <a:pt x="112428" y="709448"/>
                      </a:moveTo>
                      <a:cubicBezTo>
                        <a:pt x="112428" y="808220"/>
                        <a:pt x="192498" y="888290"/>
                        <a:pt x="291270" y="888290"/>
                      </a:cubicBezTo>
                      <a:lnTo>
                        <a:pt x="487422" y="888290"/>
                      </a:lnTo>
                      <a:cubicBezTo>
                        <a:pt x="694525" y="888290"/>
                        <a:pt x="862416" y="720399"/>
                        <a:pt x="862416" y="513296"/>
                      </a:cubicBezTo>
                      <a:lnTo>
                        <a:pt x="862416" y="290142"/>
                      </a:lnTo>
                      <a:cubicBezTo>
                        <a:pt x="862416" y="191370"/>
                        <a:pt x="782346" y="111300"/>
                        <a:pt x="683574" y="111300"/>
                      </a:cubicBezTo>
                      <a:lnTo>
                        <a:pt x="487422" y="111300"/>
                      </a:lnTo>
                      <a:cubicBezTo>
                        <a:pt x="280319" y="111300"/>
                        <a:pt x="112428" y="279191"/>
                        <a:pt x="112428" y="486294"/>
                      </a:cubicBezTo>
                      <a:close/>
                      <a:moveTo>
                        <a:pt x="0" y="769511"/>
                      </a:moveTo>
                      <a:lnTo>
                        <a:pt x="0" y="482426"/>
                      </a:lnTo>
                      <a:cubicBezTo>
                        <a:pt x="0" y="215989"/>
                        <a:pt x="215989" y="0"/>
                        <a:pt x="482426" y="0"/>
                      </a:cubicBezTo>
                      <a:lnTo>
                        <a:pt x="734773" y="0"/>
                      </a:lnTo>
                      <a:cubicBezTo>
                        <a:pt x="861842" y="0"/>
                        <a:pt x="964852" y="103010"/>
                        <a:pt x="964852" y="230079"/>
                      </a:cubicBezTo>
                      <a:lnTo>
                        <a:pt x="964852" y="517164"/>
                      </a:lnTo>
                      <a:cubicBezTo>
                        <a:pt x="964852" y="783601"/>
                        <a:pt x="748863" y="999590"/>
                        <a:pt x="482426" y="999590"/>
                      </a:cubicBezTo>
                      <a:lnTo>
                        <a:pt x="230079" y="999590"/>
                      </a:lnTo>
                      <a:cubicBezTo>
                        <a:pt x="103010" y="999590"/>
                        <a:pt x="0" y="896580"/>
                        <a:pt x="0" y="769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44" name="Freeform: Shape 17"/>
              <p:cNvSpPr/>
              <p:nvPr/>
            </p:nvSpPr>
            <p:spPr bwMode="auto">
              <a:xfrm>
                <a:off x="4961490" y="2477045"/>
                <a:ext cx="439990" cy="43999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ln>
            </p:spPr>
            <p:txBody>
              <a:bodyPr anchor="ctr"/>
              <a:lstStyle/>
              <a:p>
                <a:pPr algn="ctr"/>
                <a:endParaRPr>
                  <a:cs typeface="+mn-ea"/>
                  <a:sym typeface="+mn-lt"/>
                </a:endParaRPr>
              </a:p>
            </p:txBody>
          </p:sp>
        </p:grpSp>
        <p:grpSp>
          <p:nvGrpSpPr>
            <p:cNvPr id="22" name="Group 25"/>
            <p:cNvGrpSpPr/>
            <p:nvPr/>
          </p:nvGrpSpPr>
          <p:grpSpPr>
            <a:xfrm>
              <a:off x="5898962" y="1648563"/>
              <a:ext cx="1798551" cy="1783154"/>
              <a:chOff x="6078982" y="1845629"/>
              <a:chExt cx="1798551" cy="1783154"/>
            </a:xfrm>
          </p:grpSpPr>
          <p:grpSp>
            <p:nvGrpSpPr>
              <p:cNvPr id="39" name="Group 6"/>
              <p:cNvGrpSpPr/>
              <p:nvPr/>
            </p:nvGrpSpPr>
            <p:grpSpPr>
              <a:xfrm>
                <a:off x="6078982" y="1845629"/>
                <a:ext cx="1798551" cy="1783154"/>
                <a:chOff x="4560089" y="1430787"/>
                <a:chExt cx="1258845" cy="1248068"/>
              </a:xfrm>
            </p:grpSpPr>
            <p:sp>
              <p:nvSpPr>
                <p:cNvPr id="41" name="Freeform: Shape 7"/>
                <p:cNvSpPr/>
                <p:nvPr/>
              </p:nvSpPr>
              <p:spPr>
                <a:xfrm>
                  <a:off x="4560089" y="1430787"/>
                  <a:ext cx="1258845" cy="1248068"/>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Freeform: Shape 8"/>
                <p:cNvSpPr/>
                <p:nvPr/>
              </p:nvSpPr>
              <p:spPr>
                <a:xfrm rot="10800000">
                  <a:off x="4814665" y="1660340"/>
                  <a:ext cx="749693" cy="743274"/>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40" name="Freeform: Shape 18"/>
              <p:cNvSpPr/>
              <p:nvPr/>
            </p:nvSpPr>
            <p:spPr bwMode="auto">
              <a:xfrm>
                <a:off x="6723903" y="2502993"/>
                <a:ext cx="432339" cy="338351"/>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ln>
            </p:spPr>
            <p:txBody>
              <a:bodyPr anchor="ctr"/>
              <a:lstStyle/>
              <a:p>
                <a:pPr algn="ctr"/>
                <a:endParaRPr>
                  <a:cs typeface="+mn-ea"/>
                  <a:sym typeface="+mn-lt"/>
                </a:endParaRPr>
              </a:p>
            </p:txBody>
          </p:sp>
        </p:grpSp>
        <p:grpSp>
          <p:nvGrpSpPr>
            <p:cNvPr id="23" name="Group 19"/>
            <p:cNvGrpSpPr/>
            <p:nvPr/>
          </p:nvGrpSpPr>
          <p:grpSpPr>
            <a:xfrm>
              <a:off x="5898962" y="3501008"/>
              <a:ext cx="1798551" cy="1783154"/>
              <a:chOff x="6078982" y="3658107"/>
              <a:chExt cx="1798551" cy="1783154"/>
            </a:xfrm>
          </p:grpSpPr>
          <p:sp>
            <p:nvSpPr>
              <p:cNvPr id="36" name="Freeform: Shape 16"/>
              <p:cNvSpPr/>
              <p:nvPr/>
            </p:nvSpPr>
            <p:spPr bwMode="auto">
              <a:xfrm>
                <a:off x="6770009" y="4338234"/>
                <a:ext cx="410267" cy="40432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ln>
            </p:spPr>
            <p:txBody>
              <a:bodyPr anchor="ctr"/>
              <a:lstStyle/>
              <a:p>
                <a:pPr algn="ctr"/>
                <a:endParaRPr>
                  <a:cs typeface="+mn-ea"/>
                  <a:sym typeface="+mn-lt"/>
                </a:endParaRPr>
              </a:p>
            </p:txBody>
          </p:sp>
          <p:sp>
            <p:nvSpPr>
              <p:cNvPr id="37" name="Freeform: Shape 28"/>
              <p:cNvSpPr/>
              <p:nvPr/>
            </p:nvSpPr>
            <p:spPr>
              <a:xfrm flipH="1">
                <a:off x="6078982"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Freeform: Shape 31"/>
              <p:cNvSpPr/>
              <p:nvPr/>
            </p:nvSpPr>
            <p:spPr>
              <a:xfrm rot="10800000" flipH="1">
                <a:off x="6439589"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4"/>
              </a:solid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24" name="Group 35"/>
            <p:cNvGrpSpPr/>
            <p:nvPr/>
          </p:nvGrpSpPr>
          <p:grpSpPr>
            <a:xfrm>
              <a:off x="909336" y="3915005"/>
              <a:ext cx="3098432" cy="1067951"/>
              <a:chOff x="7834637" y="2276873"/>
              <a:chExt cx="2692303" cy="1067951"/>
            </a:xfrm>
          </p:grpSpPr>
          <p:sp>
            <p:nvSpPr>
              <p:cNvPr id="34" name="TextBox 37"/>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1">
                        <a:lumMod val="100000"/>
                      </a:schemeClr>
                    </a:solidFill>
                    <a:cs typeface="+mn-ea"/>
                    <a:sym typeface="+mn-lt"/>
                  </a:rPr>
                  <a:t>标题文本预设</a:t>
                </a:r>
                <a:endParaRPr lang="zh-CN" altLang="en-US" sz="1600" b="1">
                  <a:solidFill>
                    <a:schemeClr val="accent1">
                      <a:lumMod val="100000"/>
                    </a:schemeClr>
                  </a:solidFill>
                  <a:cs typeface="+mn-ea"/>
                  <a:sym typeface="+mn-lt"/>
                </a:endParaRPr>
              </a:p>
            </p:txBody>
          </p:sp>
          <p:sp>
            <p:nvSpPr>
              <p:cNvPr id="35" name="TextBox 38"/>
              <p:cNvSpPr txBox="1"/>
              <p:nvPr/>
            </p:nvSpPr>
            <p:spPr>
              <a:xfrm>
                <a:off x="7834637" y="2726058"/>
                <a:ext cx="2692303"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25" name="Group 39"/>
            <p:cNvGrpSpPr/>
            <p:nvPr/>
          </p:nvGrpSpPr>
          <p:grpSpPr>
            <a:xfrm>
              <a:off x="7697513" y="3915005"/>
              <a:ext cx="3290541" cy="1098431"/>
              <a:chOff x="1197898" y="2503545"/>
              <a:chExt cx="2838123" cy="1098431"/>
            </a:xfrm>
          </p:grpSpPr>
          <p:sp>
            <p:nvSpPr>
              <p:cNvPr id="32" name="TextBox 40"/>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4">
                        <a:lumMod val="100000"/>
                      </a:schemeClr>
                    </a:solidFill>
                    <a:cs typeface="+mn-ea"/>
                    <a:sym typeface="+mn-lt"/>
                  </a:rPr>
                  <a:t>标题文本预设</a:t>
                </a:r>
                <a:endParaRPr lang="zh-CN" altLang="en-US" sz="1600" b="1">
                  <a:solidFill>
                    <a:schemeClr val="accent4">
                      <a:lumMod val="100000"/>
                    </a:schemeClr>
                  </a:solidFill>
                  <a:cs typeface="+mn-ea"/>
                  <a:sym typeface="+mn-lt"/>
                </a:endParaRPr>
              </a:p>
            </p:txBody>
          </p:sp>
          <p:sp>
            <p:nvSpPr>
              <p:cNvPr id="33" name="TextBox 41"/>
              <p:cNvSpPr txBox="1"/>
              <p:nvPr/>
            </p:nvSpPr>
            <p:spPr>
              <a:xfrm>
                <a:off x="1197898" y="298321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26" name="Group 42"/>
            <p:cNvGrpSpPr/>
            <p:nvPr/>
          </p:nvGrpSpPr>
          <p:grpSpPr>
            <a:xfrm>
              <a:off x="909335" y="1889834"/>
              <a:ext cx="3113829" cy="1078111"/>
              <a:chOff x="7821258" y="2276873"/>
              <a:chExt cx="2705682" cy="1078111"/>
            </a:xfrm>
          </p:grpSpPr>
          <p:sp>
            <p:nvSpPr>
              <p:cNvPr id="30" name="TextBox 43"/>
              <p:cNvSpPr txBox="1"/>
              <p:nvPr/>
            </p:nvSpPr>
            <p:spPr>
              <a:xfrm>
                <a:off x="8328247" y="2276873"/>
                <a:ext cx="2198693" cy="388226"/>
              </a:xfrm>
              <a:prstGeom prst="rect">
                <a:avLst/>
              </a:prstGeom>
              <a:noFill/>
            </p:spPr>
            <p:txBody>
              <a:bodyPr wrap="none" lIns="0" tIns="0" rIns="360000" bIns="0" anchor="b" anchorCtr="0">
                <a:normAutofit/>
              </a:bodyPr>
              <a:lstStyle/>
              <a:p>
                <a:pPr algn="r"/>
                <a:r>
                  <a:rPr lang="zh-CN" altLang="en-US" sz="1600" b="1">
                    <a:solidFill>
                      <a:schemeClr val="accent3">
                        <a:lumMod val="100000"/>
                      </a:schemeClr>
                    </a:solidFill>
                    <a:cs typeface="+mn-ea"/>
                    <a:sym typeface="+mn-lt"/>
                  </a:rPr>
                  <a:t>标题文本预设</a:t>
                </a:r>
                <a:endParaRPr lang="zh-CN" altLang="en-US" sz="1600" b="1">
                  <a:solidFill>
                    <a:schemeClr val="accent3">
                      <a:lumMod val="100000"/>
                    </a:schemeClr>
                  </a:solidFill>
                  <a:cs typeface="+mn-ea"/>
                  <a:sym typeface="+mn-lt"/>
                </a:endParaRPr>
              </a:p>
            </p:txBody>
          </p:sp>
          <p:sp>
            <p:nvSpPr>
              <p:cNvPr id="31" name="TextBox 44"/>
              <p:cNvSpPr txBox="1"/>
              <p:nvPr/>
            </p:nvSpPr>
            <p:spPr>
              <a:xfrm>
                <a:off x="7821258" y="2736218"/>
                <a:ext cx="2705681" cy="618766"/>
              </a:xfrm>
              <a:prstGeom prst="rect">
                <a:avLst/>
              </a:prstGeom>
            </p:spPr>
            <p:txBody>
              <a:bodyPr vert="horz" wrap="square" lIns="0" tIns="0" rIns="360000" bIns="0" anchor="ctr">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nvGrpSpPr>
            <p:cNvPr id="27" name="Group 45"/>
            <p:cNvGrpSpPr/>
            <p:nvPr/>
          </p:nvGrpSpPr>
          <p:grpSpPr>
            <a:xfrm>
              <a:off x="7697513" y="1889834"/>
              <a:ext cx="3290541" cy="1078111"/>
              <a:chOff x="1197898" y="2503545"/>
              <a:chExt cx="2838123" cy="1078111"/>
            </a:xfrm>
          </p:grpSpPr>
          <p:sp>
            <p:nvSpPr>
              <p:cNvPr id="28" name="TextBox 46"/>
              <p:cNvSpPr txBox="1"/>
              <p:nvPr/>
            </p:nvSpPr>
            <p:spPr>
              <a:xfrm>
                <a:off x="1197898" y="2503545"/>
                <a:ext cx="2198693" cy="388226"/>
              </a:xfrm>
              <a:prstGeom prst="rect">
                <a:avLst/>
              </a:prstGeom>
              <a:noFill/>
            </p:spPr>
            <p:txBody>
              <a:bodyPr wrap="none" lIns="360000" tIns="0" rIns="0" bIns="0" anchor="b" anchorCtr="0">
                <a:normAutofit/>
              </a:bodyPr>
              <a:lstStyle/>
              <a:p>
                <a:r>
                  <a:rPr lang="zh-CN" altLang="en-US" sz="1600" b="1">
                    <a:solidFill>
                      <a:schemeClr val="accent2">
                        <a:lumMod val="100000"/>
                      </a:schemeClr>
                    </a:solidFill>
                    <a:cs typeface="+mn-ea"/>
                    <a:sym typeface="+mn-lt"/>
                  </a:rPr>
                  <a:t>标题文本预设</a:t>
                </a:r>
                <a:endParaRPr lang="zh-CN" altLang="en-US" sz="1600" b="1">
                  <a:solidFill>
                    <a:schemeClr val="accent2">
                      <a:lumMod val="100000"/>
                    </a:schemeClr>
                  </a:solidFill>
                  <a:cs typeface="+mn-ea"/>
                  <a:sym typeface="+mn-lt"/>
                </a:endParaRPr>
              </a:p>
            </p:txBody>
          </p:sp>
          <p:sp>
            <p:nvSpPr>
              <p:cNvPr id="29" name="TextBox 47"/>
              <p:cNvSpPr txBox="1"/>
              <p:nvPr/>
            </p:nvSpPr>
            <p:spPr>
              <a:xfrm>
                <a:off x="1197898" y="2962890"/>
                <a:ext cx="2838123" cy="618766"/>
              </a:xfrm>
              <a:prstGeom prst="rect">
                <a:avLst/>
              </a:prstGeom>
            </p:spPr>
            <p:txBody>
              <a:bodyPr vert="horz" wrap="square" lIns="360000" tIns="0" rIns="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grpSp>
      <p:pic>
        <p:nvPicPr>
          <p:cNvPr id="51" name="图片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5</a:t>
            </a:r>
            <a:endParaRPr lang="zh-CN" altLang="en-US" sz="2000" dirty="0">
              <a:solidFill>
                <a:schemeClr val="accent4"/>
              </a:solidFill>
              <a:cs typeface="+mn-ea"/>
              <a:sym typeface="+mn-lt"/>
            </a:endParaRPr>
          </a:p>
        </p:txBody>
      </p:sp>
      <p:sp>
        <p:nvSpPr>
          <p:cNvPr id="7" name="矩形 6"/>
          <p:cNvSpPr/>
          <p:nvPr/>
        </p:nvSpPr>
        <p:spPr>
          <a:xfrm>
            <a:off x="3151587"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21</a:t>
              </a:r>
              <a:endParaRPr lang="zh-CN" altLang="en-US" dirty="0">
                <a:solidFill>
                  <a:schemeClr val="bg1"/>
                </a:solidFill>
                <a:cs typeface="+mn-ea"/>
                <a:sym typeface="+mn-lt"/>
              </a:endParaRPr>
            </a:p>
          </p:txBody>
        </p:sp>
      </p:grpSp>
      <p:sp>
        <p:nvSpPr>
          <p:cNvPr id="18" name="文本框 17"/>
          <p:cNvSpPr txBox="1"/>
          <p:nvPr/>
        </p:nvSpPr>
        <p:spPr>
          <a:xfrm>
            <a:off x="439463" y="697230"/>
            <a:ext cx="1875112"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研究总结</a:t>
            </a:r>
            <a:endParaRPr lang="zh-CN" altLang="en-US" sz="2400" b="1" dirty="0">
              <a:solidFill>
                <a:schemeClr val="accent4"/>
              </a:solidFill>
              <a:cs typeface="+mn-ea"/>
              <a:sym typeface="+mn-lt"/>
            </a:endParaRPr>
          </a:p>
        </p:txBody>
      </p:sp>
      <p:sp>
        <p:nvSpPr>
          <p:cNvPr id="2" name="矩形 1"/>
          <p:cNvSpPr/>
          <p:nvPr/>
        </p:nvSpPr>
        <p:spPr>
          <a:xfrm>
            <a:off x="641393" y="177105"/>
            <a:ext cx="2492990" cy="400110"/>
          </a:xfrm>
          <a:prstGeom prst="rect">
            <a:avLst/>
          </a:prstGeom>
        </p:spPr>
        <p:txBody>
          <a:bodyPr wrap="none">
            <a:spAutoFit/>
          </a:bodyPr>
          <a:lstStyle/>
          <a:p>
            <a:r>
              <a:rPr lang="zh-CN" altLang="en-US" sz="2000" b="1" dirty="0">
                <a:solidFill>
                  <a:schemeClr val="bg1"/>
                </a:solidFill>
                <a:cs typeface="+mn-ea"/>
                <a:sym typeface="+mn-lt"/>
              </a:rPr>
              <a:t>相关建议与论文总结</a:t>
            </a:r>
            <a:endParaRPr lang="en-US" altLang="zh-CN" sz="2000" b="1" dirty="0">
              <a:solidFill>
                <a:schemeClr val="bg1"/>
              </a:solidFill>
              <a:cs typeface="+mn-ea"/>
              <a:sym typeface="+mn-lt"/>
            </a:endParaRPr>
          </a:p>
        </p:txBody>
      </p:sp>
      <p:sp>
        <p:nvSpPr>
          <p:cNvPr id="6" name="矩形 5"/>
          <p:cNvSpPr/>
          <p:nvPr/>
        </p:nvSpPr>
        <p:spPr>
          <a:xfrm>
            <a:off x="3176410" y="215385"/>
            <a:ext cx="2993127" cy="369332"/>
          </a:xfrm>
          <a:prstGeom prst="rect">
            <a:avLst/>
          </a:prstGeom>
        </p:spPr>
        <p:txBody>
          <a:bodyPr wrap="none">
            <a:spAutoFit/>
          </a:bodyPr>
          <a:lstStyle/>
          <a:p>
            <a:r>
              <a:rPr lang="en-US" altLang="zh-CN" b="1" dirty="0">
                <a:solidFill>
                  <a:schemeClr val="bg1"/>
                </a:solidFill>
                <a:cs typeface="+mn-ea"/>
                <a:sym typeface="+mn-lt"/>
              </a:rPr>
              <a:t> (Suggestions and Summary)</a:t>
            </a:r>
            <a:endParaRPr lang="zh-CN" altLang="en-US" dirty="0">
              <a:solidFill>
                <a:schemeClr val="bg1"/>
              </a:solidFill>
              <a:cs typeface="+mn-ea"/>
              <a:sym typeface="+mn-lt"/>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t="12656"/>
          <a:stretch>
            <a:fillRect/>
          </a:stretch>
        </p:blipFill>
        <p:spPr>
          <a:xfrm>
            <a:off x="954544" y="1833538"/>
            <a:ext cx="3834013" cy="2232528"/>
          </a:xfrm>
          <a:prstGeom prst="rect">
            <a:avLst/>
          </a:prstGeom>
        </p:spPr>
      </p:pic>
      <p:sp>
        <p:nvSpPr>
          <p:cNvPr id="19" name="矩形 18"/>
          <p:cNvSpPr/>
          <p:nvPr/>
        </p:nvSpPr>
        <p:spPr>
          <a:xfrm>
            <a:off x="4835843" y="1829374"/>
            <a:ext cx="3680459" cy="2256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4907280" y="2063738"/>
            <a:ext cx="3609022" cy="2062103"/>
          </a:xfrm>
          <a:prstGeom prst="rect">
            <a:avLst/>
          </a:prstGeom>
        </p:spPr>
        <p:txBody>
          <a:bodyPr wrap="square">
            <a:spAutoFit/>
          </a:bodyPr>
          <a:lstStyle/>
          <a:p>
            <a:pPr fontAlgn="ctr"/>
            <a:r>
              <a:rPr lang="zh-CN" altLang="en-US" sz="1600" dirty="0">
                <a:solidFill>
                  <a:schemeClr val="bg1"/>
                </a:solidFill>
                <a:cs typeface="+mn-ea"/>
                <a:sym typeface="+mn-lt"/>
              </a:rPr>
              <a:t>点击此处更换文本点击此处更换文本点击此处更换文本点击此处更换文本点击此处更换文本点击此处更换文本</a:t>
            </a:r>
            <a:endParaRPr lang="en-US" altLang="zh-CN" sz="1600" dirty="0">
              <a:solidFill>
                <a:schemeClr val="bg1"/>
              </a:solidFill>
              <a:cs typeface="+mn-ea"/>
              <a:sym typeface="+mn-lt"/>
            </a:endParaRPr>
          </a:p>
          <a:p>
            <a:pPr fontAlgn="ctr"/>
            <a:r>
              <a:rPr lang="zh-CN" altLang="en-US" sz="1600" dirty="0">
                <a:solidFill>
                  <a:schemeClr val="bg1"/>
                </a:solidFill>
                <a:cs typeface="+mn-ea"/>
                <a:sym typeface="+mn-lt"/>
              </a:rPr>
              <a:t>点击此处更换文本点击此处更换文本点击此处更换文本</a:t>
            </a:r>
            <a:endParaRPr lang="en-US" altLang="zh-CN" sz="1600" dirty="0">
              <a:solidFill>
                <a:schemeClr val="bg1"/>
              </a:solidFill>
              <a:cs typeface="+mn-ea"/>
              <a:sym typeface="+mn-lt"/>
            </a:endParaRPr>
          </a:p>
          <a:p>
            <a:pPr fontAlgn="ctr"/>
            <a:r>
              <a:rPr lang="zh-CN" altLang="en-US" sz="1600" dirty="0">
                <a:solidFill>
                  <a:schemeClr val="bg1"/>
                </a:solidFill>
                <a:cs typeface="+mn-ea"/>
                <a:sym typeface="+mn-lt"/>
              </a:rPr>
              <a:t>点击此处更换文本点击此处更换文本点击此处更换文本</a:t>
            </a:r>
            <a:endParaRPr lang="en-US" altLang="zh-CN" sz="1600" dirty="0">
              <a:solidFill>
                <a:schemeClr val="bg1"/>
              </a:solidFill>
              <a:cs typeface="+mn-ea"/>
              <a:sym typeface="+mn-lt"/>
            </a:endParaRPr>
          </a:p>
          <a:p>
            <a:pPr fontAlgn="ctr"/>
            <a:endParaRPr lang="en-US" altLang="zh-CN" sz="1600" dirty="0">
              <a:solidFill>
                <a:schemeClr val="bg1"/>
              </a:solidFill>
              <a:cs typeface="+mn-ea"/>
              <a:sym typeface="+mn-lt"/>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9" y="4789275"/>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0-#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1+#ppt_w/2"/>
                                          </p:val>
                                        </p:tav>
                                        <p:tav tm="100000">
                                          <p:val>
                                            <p:strVal val="#ppt_x"/>
                                          </p:val>
                                        </p:tav>
                                      </p:tavLst>
                                    </p:anim>
                                    <p:anim calcmode="lin" valueType="num">
                                      <p:cBhvr additive="base">
                                        <p:cTn id="41" dur="500" fill="hold"/>
                                        <p:tgtEl>
                                          <p:spTgt spid="19"/>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10" presetClass="entr" presetSubtype="0" fill="hold" grpId="0" nodeType="afterEffect">
                                  <p:stCondLst>
                                    <p:cond delay="0"/>
                                  </p:stCondLst>
                                  <p:iterate type="lt">
                                    <p:tmPct val="2000"/>
                                  </p:iterate>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8" grpId="0"/>
      <p:bldP spid="2" grpId="0"/>
      <p:bldP spid="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5</a:t>
            </a:r>
            <a:endParaRPr lang="zh-CN" altLang="en-US" sz="2000" dirty="0">
              <a:solidFill>
                <a:schemeClr val="accent4"/>
              </a:solidFill>
              <a:cs typeface="+mn-ea"/>
              <a:sym typeface="+mn-lt"/>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cs typeface="+mn-ea"/>
                <a:sym typeface="+mn-lt"/>
              </a:rPr>
              <a:t>选题背景及意义</a:t>
            </a:r>
            <a:endParaRPr lang="en-US" altLang="zh-CN" sz="2000" b="1" dirty="0">
              <a:solidFill>
                <a:schemeClr val="bg1"/>
              </a:solidFill>
              <a:cs typeface="+mn-ea"/>
              <a:sym typeface="+mn-lt"/>
            </a:endParaRPr>
          </a:p>
        </p:txBody>
      </p:sp>
      <p:sp>
        <p:nvSpPr>
          <p:cNvPr id="6" name="矩形 5"/>
          <p:cNvSpPr/>
          <p:nvPr/>
        </p:nvSpPr>
        <p:spPr>
          <a:xfrm>
            <a:off x="2824267" y="205978"/>
            <a:ext cx="2557110" cy="369332"/>
          </a:xfrm>
          <a:prstGeom prst="rect">
            <a:avLst/>
          </a:prstGeom>
        </p:spPr>
        <p:txBody>
          <a:bodyPr wrap="none">
            <a:spAutoFit/>
          </a:bodyPr>
          <a:lstStyle/>
          <a:p>
            <a:r>
              <a:rPr lang="en-US" altLang="zh-CN" b="1" dirty="0">
                <a:solidFill>
                  <a:schemeClr val="bg1"/>
                </a:solidFill>
                <a:cs typeface="+mn-ea"/>
                <a:sym typeface="+mn-lt"/>
              </a:rPr>
              <a:t>Background &amp;Significance</a:t>
            </a:r>
            <a:endParaRPr lang="zh-CN" altLang="en-US" dirty="0">
              <a:solidFill>
                <a:schemeClr val="bg1"/>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06</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研究总结</a:t>
            </a:r>
            <a:endParaRPr lang="zh-CN" altLang="en-US" sz="2400" b="1" dirty="0">
              <a:solidFill>
                <a:schemeClr val="accent4"/>
              </a:solidFill>
              <a:cs typeface="+mn-ea"/>
              <a:sym typeface="+mn-lt"/>
            </a:endParaRPr>
          </a:p>
        </p:txBody>
      </p:sp>
      <p:grpSp>
        <p:nvGrpSpPr>
          <p:cNvPr id="19" name="Group 5"/>
          <p:cNvGrpSpPr/>
          <p:nvPr/>
        </p:nvGrpSpPr>
        <p:grpSpPr>
          <a:xfrm>
            <a:off x="917019" y="1678304"/>
            <a:ext cx="2137884" cy="704076"/>
            <a:chOff x="1518803" y="3430058"/>
            <a:chExt cx="2457329" cy="938768"/>
          </a:xfrm>
        </p:grpSpPr>
        <p:sp>
          <p:nvSpPr>
            <p:cNvPr id="37" name="TextBox 6"/>
            <p:cNvSpPr txBox="1"/>
            <p:nvPr/>
          </p:nvSpPr>
          <p:spPr>
            <a:xfrm>
              <a:off x="1518803" y="3779270"/>
              <a:ext cx="2457329"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8" name="Rectangle 7"/>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20" name="Group 8"/>
          <p:cNvGrpSpPr/>
          <p:nvPr/>
        </p:nvGrpSpPr>
        <p:grpSpPr>
          <a:xfrm>
            <a:off x="6284850" y="1298352"/>
            <a:ext cx="2170375" cy="727107"/>
            <a:chOff x="8268607" y="3017352"/>
            <a:chExt cx="2893833" cy="969476"/>
          </a:xfrm>
        </p:grpSpPr>
        <p:sp>
          <p:nvSpPr>
            <p:cNvPr id="35" name="TextBox 9"/>
            <p:cNvSpPr txBox="1"/>
            <p:nvPr/>
          </p:nvSpPr>
          <p:spPr>
            <a:xfrm>
              <a:off x="8268607" y="3397272"/>
              <a:ext cx="2893833"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6"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cs typeface="+mn-ea"/>
                  <a:sym typeface="+mn-lt"/>
                </a:rPr>
                <a:t>标题文本预设</a:t>
              </a:r>
              <a:endParaRPr lang="zh-CN" altLang="en-US" sz="1600" b="1" dirty="0">
                <a:solidFill>
                  <a:schemeClr val="accent1"/>
                </a:solidFill>
                <a:cs typeface="+mn-ea"/>
                <a:sym typeface="+mn-lt"/>
              </a:endParaRPr>
            </a:p>
          </p:txBody>
        </p:sp>
      </p:grpSp>
      <p:grpSp>
        <p:nvGrpSpPr>
          <p:cNvPr id="21" name="Group 11"/>
          <p:cNvGrpSpPr/>
          <p:nvPr/>
        </p:nvGrpSpPr>
        <p:grpSpPr>
          <a:xfrm>
            <a:off x="596985" y="3031321"/>
            <a:ext cx="2121097" cy="717962"/>
            <a:chOff x="1148003" y="3430058"/>
            <a:chExt cx="2828129" cy="957281"/>
          </a:xfrm>
        </p:grpSpPr>
        <p:sp>
          <p:nvSpPr>
            <p:cNvPr id="33" name="TextBox 12"/>
            <p:cNvSpPr txBox="1"/>
            <p:nvPr/>
          </p:nvSpPr>
          <p:spPr>
            <a:xfrm>
              <a:off x="1148003" y="3797784"/>
              <a:ext cx="2828129" cy="589555"/>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4" name="Rectangle 13"/>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grpSp>
      <p:grpSp>
        <p:nvGrpSpPr>
          <p:cNvPr id="22" name="Group 14"/>
          <p:cNvGrpSpPr/>
          <p:nvPr/>
        </p:nvGrpSpPr>
        <p:grpSpPr>
          <a:xfrm>
            <a:off x="6144177" y="2467300"/>
            <a:ext cx="2175363" cy="727107"/>
            <a:chOff x="8268607" y="3017352"/>
            <a:chExt cx="2900484" cy="969475"/>
          </a:xfrm>
        </p:grpSpPr>
        <p:sp>
          <p:nvSpPr>
            <p:cNvPr id="31" name="TextBox 15"/>
            <p:cNvSpPr txBox="1"/>
            <p:nvPr/>
          </p:nvSpPr>
          <p:spPr>
            <a:xfrm>
              <a:off x="8268607" y="3397271"/>
              <a:ext cx="29004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2"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cs typeface="+mn-ea"/>
                  <a:sym typeface="+mn-lt"/>
                </a:rPr>
                <a:t>标题文本预设</a:t>
              </a:r>
              <a:endParaRPr lang="zh-CN" altLang="en-US" sz="1600" b="1" dirty="0">
                <a:solidFill>
                  <a:schemeClr val="accent6"/>
                </a:solidFill>
                <a:cs typeface="+mn-ea"/>
                <a:sym typeface="+mn-lt"/>
              </a:endParaRPr>
            </a:p>
          </p:txBody>
        </p:sp>
      </p:grpSp>
      <p:grpSp>
        <p:nvGrpSpPr>
          <p:cNvPr id="41" name="组合 40"/>
          <p:cNvGrpSpPr/>
          <p:nvPr/>
        </p:nvGrpSpPr>
        <p:grpSpPr>
          <a:xfrm>
            <a:off x="4000855" y="2533940"/>
            <a:ext cx="2082170" cy="1126234"/>
            <a:chOff x="4000855" y="2533940"/>
            <a:chExt cx="2082170" cy="1126234"/>
          </a:xfrm>
        </p:grpSpPr>
        <p:sp>
          <p:nvSpPr>
            <p:cNvPr id="25"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cs typeface="+mn-ea"/>
                <a:sym typeface="+mn-lt"/>
              </a:endParaRPr>
            </a:p>
          </p:txBody>
        </p:sp>
      </p:grpSp>
      <p:grpSp>
        <p:nvGrpSpPr>
          <p:cNvPr id="2" name="组合 1"/>
          <p:cNvGrpSpPr/>
          <p:nvPr/>
        </p:nvGrpSpPr>
        <p:grpSpPr>
          <a:xfrm>
            <a:off x="4096033" y="1265575"/>
            <a:ext cx="2082170" cy="1141456"/>
            <a:chOff x="4096033" y="1265575"/>
            <a:chExt cx="2082170" cy="1141456"/>
          </a:xfrm>
        </p:grpSpPr>
        <p:sp>
          <p:nvSpPr>
            <p:cNvPr id="26"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cs typeface="+mn-ea"/>
                <a:sym typeface="+mn-lt"/>
              </a:endParaRPr>
            </a:p>
          </p:txBody>
        </p:sp>
      </p:grpSp>
      <p:grpSp>
        <p:nvGrpSpPr>
          <p:cNvPr id="39" name="组合 38"/>
          <p:cNvGrpSpPr/>
          <p:nvPr/>
        </p:nvGrpSpPr>
        <p:grpSpPr>
          <a:xfrm>
            <a:off x="3478683" y="1336483"/>
            <a:ext cx="1126234" cy="2082170"/>
            <a:chOff x="3478683" y="1336483"/>
            <a:chExt cx="1126234" cy="2082170"/>
          </a:xfrm>
        </p:grpSpPr>
        <p:sp>
          <p:nvSpPr>
            <p:cNvPr id="24"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cs typeface="+mn-ea"/>
                <a:sym typeface="+mn-lt"/>
              </a:endParaRPr>
            </a:p>
          </p:txBody>
        </p:sp>
      </p:grpSp>
      <p:grpSp>
        <p:nvGrpSpPr>
          <p:cNvPr id="40" name="组合 39"/>
          <p:cNvGrpSpPr/>
          <p:nvPr/>
        </p:nvGrpSpPr>
        <p:grpSpPr>
          <a:xfrm>
            <a:off x="2911273" y="3090678"/>
            <a:ext cx="2082170" cy="1176747"/>
            <a:chOff x="2911273" y="3090678"/>
            <a:chExt cx="2082170" cy="1176747"/>
          </a:xfrm>
        </p:grpSpPr>
        <p:sp>
          <p:nvSpPr>
            <p:cNvPr id="23" name="Freeform: Shape 1"/>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20"/>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cs typeface="+mn-ea"/>
                <a:sym typeface="+mn-lt"/>
              </a:endParaRPr>
            </a:p>
          </p:txBody>
        </p:sp>
      </p:gr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89275"/>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3244359" y="1262399"/>
            <a:ext cx="2394442" cy="1323439"/>
          </a:xfrm>
          <a:prstGeom prst="rect">
            <a:avLst/>
          </a:prstGeom>
          <a:noFill/>
        </p:spPr>
        <p:txBody>
          <a:bodyPr wrap="square" rtlCol="0">
            <a:spAutoFit/>
          </a:bodyPr>
          <a:lstStyle/>
          <a:p>
            <a:r>
              <a:rPr lang="zh-CN" altLang="en-US" sz="8000" b="1" dirty="0">
                <a:solidFill>
                  <a:schemeClr val="bg1"/>
                </a:solidFill>
                <a:cs typeface="+mn-ea"/>
                <a:sym typeface="+mn-lt"/>
              </a:rPr>
              <a:t>谢谢</a:t>
            </a:r>
            <a:endParaRPr lang="zh-CN" altLang="en-US" sz="8000" b="1" dirty="0">
              <a:solidFill>
                <a:schemeClr val="bg1"/>
              </a:solidFill>
              <a:cs typeface="+mn-ea"/>
              <a:sym typeface="+mn-lt"/>
            </a:endParaRPr>
          </a:p>
        </p:txBody>
      </p:sp>
      <p:sp>
        <p:nvSpPr>
          <p:cNvPr id="15" name="文本框 14"/>
          <p:cNvSpPr txBox="1"/>
          <p:nvPr/>
        </p:nvSpPr>
        <p:spPr>
          <a:xfrm>
            <a:off x="2743353" y="2565175"/>
            <a:ext cx="3483531" cy="338554"/>
          </a:xfrm>
          <a:prstGeom prst="rect">
            <a:avLst/>
          </a:prstGeom>
          <a:noFill/>
        </p:spPr>
        <p:txBody>
          <a:bodyPr wrap="square" rtlCol="0">
            <a:spAutoFit/>
          </a:bodyPr>
          <a:lstStyle/>
          <a:p>
            <a:r>
              <a:rPr lang="zh-CN" altLang="en-US" sz="1600" b="1" dirty="0">
                <a:solidFill>
                  <a:schemeClr val="bg1"/>
                </a:solidFill>
                <a:cs typeface="+mn-ea"/>
                <a:sym typeface="+mn-lt"/>
              </a:rPr>
              <a:t>答辩人</a:t>
            </a:r>
            <a:r>
              <a:rPr lang="zh-CN" altLang="en-US" sz="1600" b="1" dirty="0" smtClean="0">
                <a:solidFill>
                  <a:schemeClr val="bg1"/>
                </a:solidFill>
                <a:cs typeface="+mn-ea"/>
                <a:sym typeface="+mn-lt"/>
              </a:rPr>
              <a:t>：</a:t>
            </a:r>
            <a:r>
              <a:rPr lang="zh-CN" altLang="en-US" sz="1600" b="1" dirty="0">
                <a:solidFill>
                  <a:schemeClr val="bg1"/>
                </a:solidFill>
                <a:cs typeface="+mn-ea"/>
                <a:sym typeface="+mn-lt"/>
              </a:rPr>
              <a:t>青</a:t>
            </a:r>
            <a:r>
              <a:rPr lang="zh-CN" altLang="en-US" sz="1600" b="1" dirty="0" smtClean="0">
                <a:solidFill>
                  <a:schemeClr val="bg1"/>
                </a:solidFill>
                <a:cs typeface="+mn-ea"/>
                <a:sym typeface="+mn-lt"/>
              </a:rPr>
              <a:t>习 </a:t>
            </a:r>
            <a:r>
              <a:rPr lang="zh-CN" altLang="en-US" sz="1600" b="1" dirty="0" smtClean="0">
                <a:solidFill>
                  <a:schemeClr val="bg1"/>
                </a:solidFill>
                <a:cs typeface="+mn-ea"/>
                <a:sym typeface="+mn-lt"/>
              </a:rPr>
              <a:t>     时间</a:t>
            </a:r>
            <a:r>
              <a:rPr lang="zh-CN" altLang="en-US" sz="1600" b="1" dirty="0">
                <a:solidFill>
                  <a:schemeClr val="bg1"/>
                </a:solidFill>
                <a:cs typeface="+mn-ea"/>
                <a:sym typeface="+mn-lt"/>
              </a:rPr>
              <a:t>：</a:t>
            </a:r>
            <a:r>
              <a:rPr lang="en-US" altLang="zh-CN" sz="1600" b="1" dirty="0" smtClean="0">
                <a:solidFill>
                  <a:schemeClr val="bg1"/>
                </a:solidFill>
                <a:cs typeface="+mn-ea"/>
                <a:sym typeface="+mn-lt"/>
              </a:rPr>
              <a:t>20XX.XX.XX</a:t>
            </a:r>
            <a:endParaRPr lang="zh-CN" altLang="en-US" sz="1600" b="1" dirty="0">
              <a:solidFill>
                <a:schemeClr val="bg1"/>
              </a:solidFill>
              <a:cs typeface="+mn-ea"/>
              <a:sym typeface="+mn-lt"/>
            </a:endParaRPr>
          </a:p>
        </p:txBody>
      </p:sp>
      <p:sp>
        <p:nvSpPr>
          <p:cNvPr id="16" name="文本框 15"/>
          <p:cNvSpPr txBox="1"/>
          <p:nvPr/>
        </p:nvSpPr>
        <p:spPr>
          <a:xfrm>
            <a:off x="3531027" y="2977979"/>
            <a:ext cx="1938068" cy="338554"/>
          </a:xfrm>
          <a:prstGeom prst="rect">
            <a:avLst/>
          </a:prstGeom>
          <a:noFill/>
        </p:spPr>
        <p:txBody>
          <a:bodyPr wrap="square" rtlCol="0">
            <a:spAutoFit/>
          </a:bodyPr>
          <a:lstStyle/>
          <a:p>
            <a:r>
              <a:rPr lang="zh-CN" altLang="en-US" sz="1600" b="1" dirty="0">
                <a:solidFill>
                  <a:schemeClr val="bg1"/>
                </a:solidFill>
                <a:cs typeface="+mn-ea"/>
                <a:sym typeface="+mn-lt"/>
              </a:rPr>
              <a:t>指导老师：</a:t>
            </a:r>
            <a:r>
              <a:rPr lang="zh-CN" altLang="en-US" sz="1600" b="1" dirty="0" smtClean="0">
                <a:solidFill>
                  <a:schemeClr val="bg1"/>
                </a:solidFill>
                <a:cs typeface="+mn-ea"/>
                <a:sym typeface="+mn-lt"/>
              </a:rPr>
              <a:t>必过</a:t>
            </a:r>
            <a:endParaRPr lang="zh-CN" altLang="en-US" sz="1600" b="1" dirty="0">
              <a:solidFill>
                <a:schemeClr val="bg1"/>
              </a:solidFill>
              <a:cs typeface="+mn-ea"/>
              <a:sym typeface="+mn-lt"/>
            </a:endParaRPr>
          </a:p>
        </p:txBody>
      </p:sp>
      <p:sp>
        <p:nvSpPr>
          <p:cNvPr id="11" name="椭圆 10"/>
          <p:cNvSpPr/>
          <p:nvPr/>
        </p:nvSpPr>
        <p:spPr>
          <a:xfrm>
            <a:off x="4087537" y="4143113"/>
            <a:ext cx="709316" cy="70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cs typeface="+mn-ea"/>
                <a:sym typeface="+mn-lt"/>
              </a:rPr>
              <a:t>过</a:t>
            </a:r>
            <a:endParaRPr lang="zh-CN" altLang="en-US" sz="3200" b="1" dirty="0">
              <a:cs typeface="+mn-ea"/>
              <a:sym typeface="+mn-lt"/>
            </a:endParaRPr>
          </a:p>
        </p:txBody>
      </p:sp>
      <p:pic>
        <p:nvPicPr>
          <p:cNvPr id="37" name="图片 36" descr="33af44c9fe23df8286f99d06e678fd1b"/>
          <p:cNvPicPr>
            <a:picLocks noChangeAspect="1"/>
          </p:cNvPicPr>
          <p:nvPr/>
        </p:nvPicPr>
        <p:blipFill>
          <a:blip r:embed="rId1"/>
          <a:stretch>
            <a:fillRect/>
          </a:stretch>
        </p:blipFill>
        <p:spPr>
          <a:xfrm rot="14011773">
            <a:off x="7241597" y="-385775"/>
            <a:ext cx="3148958" cy="3025045"/>
          </a:xfrm>
          <a:prstGeom prst="rect">
            <a:avLst/>
          </a:prstGeom>
        </p:spPr>
      </p:pic>
      <p:pic>
        <p:nvPicPr>
          <p:cNvPr id="38" name="图片 37" descr="33af44c9fe23df8286f99d06e678fd1b"/>
          <p:cNvPicPr>
            <a:picLocks noChangeAspect="1"/>
          </p:cNvPicPr>
          <p:nvPr/>
        </p:nvPicPr>
        <p:blipFill>
          <a:blip r:embed="rId1"/>
          <a:stretch>
            <a:fillRect/>
          </a:stretch>
        </p:blipFill>
        <p:spPr>
          <a:xfrm rot="3046168">
            <a:off x="-972041" y="3005485"/>
            <a:ext cx="3148958" cy="3025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00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3549"/>
                            </p:stCondLst>
                            <p:childTnLst>
                              <p:par>
                                <p:cTn id="39" presetID="49" presetClass="entr" presetSubtype="0"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 calcmode="lin" valueType="num">
                                      <p:cBhvr>
                                        <p:cTn id="43" dur="500" fill="hold"/>
                                        <p:tgtEl>
                                          <p:spTgt spid="15"/>
                                        </p:tgtEl>
                                        <p:attrNameLst>
                                          <p:attrName>style.rotation</p:attrName>
                                        </p:attrNameLst>
                                      </p:cBhvr>
                                      <p:tavLst>
                                        <p:tav tm="0">
                                          <p:val>
                                            <p:fltVal val="360"/>
                                          </p:val>
                                        </p:tav>
                                        <p:tav tm="100000">
                                          <p:val>
                                            <p:fltVal val="0"/>
                                          </p:val>
                                        </p:tav>
                                      </p:tavLst>
                                    </p:anim>
                                    <p:animEffect transition="in" filter="fade">
                                      <p:cBhvr>
                                        <p:cTn id="44" dur="500"/>
                                        <p:tgtEl>
                                          <p:spTgt spid="15"/>
                                        </p:tgtEl>
                                      </p:cBhvr>
                                    </p:animEffect>
                                  </p:childTnLst>
                                </p:cTn>
                              </p:par>
                            </p:childTnLst>
                          </p:cTn>
                        </p:par>
                        <p:par>
                          <p:cTn id="45" fill="hold">
                            <p:stCondLst>
                              <p:cond delay="4049"/>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5049"/>
                            </p:stCondLst>
                            <p:childTnLst>
                              <p:par>
                                <p:cTn id="52" presetID="10"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par>
                          <p:cTn id="55" fill="hold">
                            <p:stCondLst>
                              <p:cond delay="5549"/>
                            </p:stCondLst>
                            <p:childTnLst>
                              <p:par>
                                <p:cTn id="56" presetID="1" presetClass="path" presetSubtype="0" accel="50000" decel="50000" fill="hold" grpId="1" nodeType="afterEffect">
                                  <p:stCondLst>
                                    <p:cond delay="0"/>
                                  </p:stCondLst>
                                  <p:childTnLst>
                                    <p:animMotion origin="layout" path="M -1.11111E-6 -2.71605E-6 C 0.11823 -2.71605E-6 0.21476 -0.17284 0.21476 -0.38642 C 0.21476 -0.60031 0.11823 -0.77284 -1.11111E-6 -0.77284 C -0.11823 -0.77284 -0.21441 -0.60031 -0.21441 -0.38642 C -0.21441 -0.17284 -0.11823 -2.71605E-6 -1.11111E-6 -2.71605E-6 Z " pathEditMode="relative" rAng="0" ptsTypes="AAAAA">
                                      <p:cBhvr>
                                        <p:cTn id="57" dur="2000" fill="hold"/>
                                        <p:tgtEl>
                                          <p:spTgt spid="11"/>
                                        </p:tgtEl>
                                        <p:attrNameLst>
                                          <p:attrName>ppt_x</p:attrName>
                                          <p:attrName>ppt_y</p:attrName>
                                        </p:attrNameLst>
                                      </p:cBhvr>
                                      <p:rCtr x="17" y="-38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5" grpId="0"/>
      <p:bldP spid="16" grpId="0"/>
      <p:bldP spid="11" grpId="0" animBg="1"/>
      <p:bldP spid="1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71499" y="1140619"/>
            <a:ext cx="3927930" cy="1015663"/>
          </a:xfrm>
          <a:prstGeom prst="rect">
            <a:avLst/>
          </a:prstGeom>
          <a:noFill/>
        </p:spPr>
        <p:txBody>
          <a:bodyPr wrap="square" rtlCol="0">
            <a:spAutoFit/>
          </a:bodyPr>
          <a:lstStyle/>
          <a:p>
            <a:pPr algn="ctr"/>
            <a:r>
              <a:rPr lang="zh-CN" altLang="en-US" sz="6000" b="1" dirty="0">
                <a:solidFill>
                  <a:srgbClr val="335B74"/>
                </a:solidFill>
                <a:cs typeface="+mn-ea"/>
                <a:sym typeface="+mn-lt"/>
              </a:rPr>
              <a:t>毕业答辩</a:t>
            </a:r>
            <a:endParaRPr lang="en-US" altLang="zh-CN" sz="6000" b="1" dirty="0">
              <a:solidFill>
                <a:srgbClr val="335B74"/>
              </a:solidFill>
              <a:cs typeface="+mn-ea"/>
              <a:sym typeface="+mn-lt"/>
            </a:endParaRPr>
          </a:p>
        </p:txBody>
      </p:sp>
      <p:sp>
        <p:nvSpPr>
          <p:cNvPr id="11" name="文本框 10"/>
          <p:cNvSpPr txBox="1"/>
          <p:nvPr/>
        </p:nvSpPr>
        <p:spPr>
          <a:xfrm>
            <a:off x="388126" y="2113048"/>
            <a:ext cx="4241042" cy="646331"/>
          </a:xfrm>
          <a:prstGeom prst="rect">
            <a:avLst/>
          </a:prstGeom>
          <a:noFill/>
        </p:spPr>
        <p:txBody>
          <a:bodyPr wrap="square" rtlCol="0">
            <a:spAutoFit/>
          </a:bodyPr>
          <a:lstStyle/>
          <a:p>
            <a:pPr algn="ctr"/>
            <a:r>
              <a:rPr lang="zh-CN" altLang="en-US" sz="3600" b="1" dirty="0">
                <a:solidFill>
                  <a:schemeClr val="bg1">
                    <a:lumMod val="50000"/>
                  </a:schemeClr>
                </a:solidFill>
                <a:cs typeface="+mn-ea"/>
                <a:sym typeface="+mn-lt"/>
              </a:rPr>
              <a:t>谢谢聆听  恳谢恩师</a:t>
            </a:r>
            <a:endParaRPr lang="zh-CN" altLang="en-US" sz="3600" b="1" dirty="0">
              <a:solidFill>
                <a:schemeClr val="bg1">
                  <a:lumMod val="50000"/>
                </a:schemeClr>
              </a:solidFill>
              <a:cs typeface="+mn-ea"/>
              <a:sym typeface="+mn-lt"/>
            </a:endParaRPr>
          </a:p>
        </p:txBody>
      </p:sp>
      <p:sp>
        <p:nvSpPr>
          <p:cNvPr id="12" name="文本框 11"/>
          <p:cNvSpPr txBox="1"/>
          <p:nvPr/>
        </p:nvSpPr>
        <p:spPr>
          <a:xfrm>
            <a:off x="777002" y="2784977"/>
            <a:ext cx="3463290" cy="507831"/>
          </a:xfrm>
          <a:prstGeom prst="rect">
            <a:avLst/>
          </a:prstGeom>
          <a:noFill/>
        </p:spPr>
        <p:txBody>
          <a:bodyPr wrap="square" rtlCol="0">
            <a:spAutoFit/>
          </a:bodyPr>
          <a:lstStyle/>
          <a:p>
            <a:r>
              <a:rPr lang="en-US" altLang="zh-CN" sz="2700" dirty="0">
                <a:solidFill>
                  <a:schemeClr val="tx1">
                    <a:lumMod val="65000"/>
                    <a:lumOff val="35000"/>
                  </a:schemeClr>
                </a:solidFill>
                <a:cs typeface="+mn-ea"/>
                <a:sym typeface="+mn-lt"/>
              </a:rPr>
              <a:t>TEARS TO SUMMARIZE</a:t>
            </a:r>
            <a:endParaRPr lang="en-US" altLang="zh-CN" sz="2700" dirty="0">
              <a:solidFill>
                <a:schemeClr val="tx1">
                  <a:lumMod val="65000"/>
                  <a:lumOff val="35000"/>
                </a:schemeClr>
              </a:solidFill>
              <a:cs typeface="+mn-ea"/>
              <a:sym typeface="+mn-lt"/>
            </a:endParaRPr>
          </a:p>
        </p:txBody>
      </p:sp>
      <p:sp>
        <p:nvSpPr>
          <p:cNvPr id="13" name="矩形 12"/>
          <p:cNvSpPr/>
          <p:nvPr/>
        </p:nvSpPr>
        <p:spPr>
          <a:xfrm>
            <a:off x="683419" y="3529965"/>
            <a:ext cx="3650456" cy="397669"/>
          </a:xfrm>
          <a:prstGeom prst="rect">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801053" y="3563482"/>
            <a:ext cx="3532822" cy="338554"/>
          </a:xfrm>
          <a:prstGeom prst="rect">
            <a:avLst/>
          </a:prstGeom>
        </p:spPr>
        <p:txBody>
          <a:bodyPr wrap="square">
            <a:spAutoFit/>
          </a:bodyPr>
          <a:lstStyle/>
          <a:p>
            <a:pPr algn="ctr"/>
            <a:r>
              <a:rPr lang="zh-CN" altLang="en-US" sz="1600" b="1" dirty="0">
                <a:solidFill>
                  <a:schemeClr val="bg1"/>
                </a:solidFill>
                <a:cs typeface="+mn-ea"/>
                <a:sym typeface="+mn-lt"/>
              </a:rPr>
              <a:t>答辩人</a:t>
            </a:r>
            <a:r>
              <a:rPr lang="zh-CN" altLang="en-US" sz="1600" b="1" dirty="0" smtClean="0">
                <a:solidFill>
                  <a:schemeClr val="bg1"/>
                </a:solidFill>
                <a:cs typeface="+mn-ea"/>
                <a:sym typeface="+mn-lt"/>
              </a:rPr>
              <a:t>：</a:t>
            </a:r>
            <a:r>
              <a:rPr lang="zh-CN" altLang="en-US" sz="1600" b="1" dirty="0">
                <a:solidFill>
                  <a:schemeClr val="bg1"/>
                </a:solidFill>
                <a:cs typeface="+mn-ea"/>
                <a:sym typeface="+mn-lt"/>
              </a:rPr>
              <a:t>轻习</a:t>
            </a:r>
            <a:r>
              <a:rPr lang="zh-CN" altLang="en-US" sz="1600" b="1" dirty="0" smtClean="0">
                <a:solidFill>
                  <a:schemeClr val="bg1"/>
                </a:solidFill>
                <a:cs typeface="+mn-ea"/>
                <a:sym typeface="+mn-lt"/>
              </a:rPr>
              <a:t>     </a:t>
            </a:r>
            <a:r>
              <a:rPr lang="zh-CN" altLang="en-US" sz="1600" b="1" dirty="0">
                <a:solidFill>
                  <a:schemeClr val="bg1"/>
                </a:solidFill>
                <a:cs typeface="+mn-ea"/>
                <a:sym typeface="+mn-lt"/>
              </a:rPr>
              <a:t>导师</a:t>
            </a:r>
            <a:r>
              <a:rPr lang="zh-CN" altLang="en-US" sz="1600" b="1" dirty="0" smtClean="0">
                <a:solidFill>
                  <a:schemeClr val="bg1"/>
                </a:solidFill>
                <a:cs typeface="+mn-ea"/>
                <a:sym typeface="+mn-lt"/>
              </a:rPr>
              <a:t>：</a:t>
            </a:r>
            <a:r>
              <a:rPr lang="zh-CN" altLang="en-US" sz="1600" b="1" dirty="0" smtClean="0">
                <a:solidFill>
                  <a:schemeClr val="bg1"/>
                </a:solidFill>
                <a:cs typeface="+mn-ea"/>
                <a:sym typeface="+mn-lt"/>
              </a:rPr>
              <a:t>轻</a:t>
            </a:r>
            <a:r>
              <a:rPr lang="zh-CN" altLang="en-US" sz="1600" b="1" dirty="0">
                <a:solidFill>
                  <a:schemeClr val="bg1"/>
                </a:solidFill>
                <a:cs typeface="+mn-ea"/>
                <a:sym typeface="+mn-lt"/>
              </a:rPr>
              <a:t>习</a:t>
            </a:r>
            <a:r>
              <a:rPr lang="zh-CN" altLang="en-US" sz="1600" b="1" dirty="0" smtClean="0">
                <a:solidFill>
                  <a:schemeClr val="bg1"/>
                </a:solidFill>
                <a:cs typeface="+mn-ea"/>
                <a:sym typeface="+mn-lt"/>
              </a:rPr>
              <a:t> </a:t>
            </a:r>
            <a:endParaRPr lang="zh-CN" altLang="en-US" sz="1600" b="1" dirty="0">
              <a:solidFill>
                <a:schemeClr val="bg1"/>
              </a:solidFill>
              <a:cs typeface="+mn-ea"/>
              <a:sym typeface="+mn-lt"/>
            </a:endParaRPr>
          </a:p>
        </p:txBody>
      </p:sp>
      <p:pic>
        <p:nvPicPr>
          <p:cNvPr id="15" name="图片 14" descr="33af44c9fe23df8286f99d06e678fd1b"/>
          <p:cNvPicPr>
            <a:picLocks noChangeAspect="1"/>
          </p:cNvPicPr>
          <p:nvPr/>
        </p:nvPicPr>
        <p:blipFill>
          <a:blip r:embed="rId1">
            <a:duotone>
              <a:prstClr val="black"/>
              <a:schemeClr val="accent4">
                <a:tint val="45000"/>
                <a:satMod val="400000"/>
              </a:schemeClr>
            </a:duotone>
          </a:blip>
          <a:stretch>
            <a:fillRect/>
          </a:stretch>
        </p:blipFill>
        <p:spPr>
          <a:xfrm rot="10800000">
            <a:off x="5036978" y="0"/>
            <a:ext cx="4230470" cy="406399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9600" b="1" dirty="0">
                <a:solidFill>
                  <a:schemeClr val="accent6"/>
                </a:solidFill>
                <a:cs typeface="+mn-ea"/>
                <a:sym typeface="+mn-lt"/>
              </a:rPr>
              <a:t>01</a:t>
            </a:r>
            <a:endParaRPr lang="zh-CN" altLang="en-US" sz="9600" b="1" dirty="0">
              <a:solidFill>
                <a:schemeClr val="accent6"/>
              </a:solidFill>
              <a:cs typeface="+mn-ea"/>
              <a:sym typeface="+mn-lt"/>
            </a:endParaRPr>
          </a:p>
        </p:txBody>
      </p:sp>
      <p:sp>
        <p:nvSpPr>
          <p:cNvPr id="18" name="TextBox 39"/>
          <p:cNvSpPr txBox="1"/>
          <p:nvPr/>
        </p:nvSpPr>
        <p:spPr>
          <a:xfrm>
            <a:off x="1019869" y="1675312"/>
            <a:ext cx="4051324" cy="622364"/>
          </a:xfrm>
          <a:prstGeom prst="rect">
            <a:avLst/>
          </a:prstGeom>
          <a:noFill/>
        </p:spPr>
        <p:txBody>
          <a:bodyPr wrap="none" lIns="360000" tIns="0" rIns="0" bIns="0" anchor="b" anchorCtr="0">
            <a:noAutofit/>
          </a:bodyPr>
          <a:lstStyle/>
          <a:p>
            <a:r>
              <a:rPr lang="zh-CN" altLang="en-US" sz="3600" b="1" dirty="0">
                <a:solidFill>
                  <a:schemeClr val="accent1"/>
                </a:solidFill>
                <a:cs typeface="+mn-ea"/>
                <a:sym typeface="+mn-lt"/>
              </a:rPr>
              <a:t>选题背景及意义</a:t>
            </a:r>
            <a:endParaRPr lang="en-US" altLang="zh-CN" sz="3600" b="1" dirty="0">
              <a:solidFill>
                <a:schemeClr val="accent1"/>
              </a:solidFill>
              <a:cs typeface="+mn-ea"/>
              <a:sym typeface="+mn-lt"/>
            </a:endParaRPr>
          </a:p>
          <a:p>
            <a:r>
              <a:rPr lang="en-US" altLang="zh-CN" b="1" dirty="0">
                <a:solidFill>
                  <a:schemeClr val="accent1"/>
                </a:solidFill>
                <a:cs typeface="+mn-ea"/>
                <a:sym typeface="+mn-lt"/>
              </a:rPr>
              <a:t>(Background &amp;Significance)</a:t>
            </a:r>
            <a:endParaRPr lang="zh-CN" altLang="en-US" b="1" dirty="0">
              <a:solidFill>
                <a:schemeClr val="accent1"/>
              </a:solidFill>
              <a:cs typeface="+mn-ea"/>
              <a:sym typeface="+mn-lt"/>
            </a:endParaRPr>
          </a:p>
        </p:txBody>
      </p:sp>
      <p:sp>
        <p:nvSpPr>
          <p:cNvPr id="19" name="文本框 18"/>
          <p:cNvSpPr txBox="1"/>
          <p:nvPr/>
        </p:nvSpPr>
        <p:spPr>
          <a:xfrm>
            <a:off x="203231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内容摘要</a:t>
            </a:r>
            <a:endParaRPr lang="zh-CN" altLang="en-US" sz="2400" b="1" dirty="0">
              <a:solidFill>
                <a:schemeClr val="tx1">
                  <a:lumMod val="50000"/>
                  <a:lumOff val="50000"/>
                </a:schemeClr>
              </a:solidFill>
              <a:cs typeface="+mn-ea"/>
              <a:sym typeface="+mn-lt"/>
            </a:endParaRPr>
          </a:p>
        </p:txBody>
      </p:sp>
      <p:sp>
        <p:nvSpPr>
          <p:cNvPr id="20" name="文本框 19"/>
          <p:cNvSpPr txBox="1"/>
          <p:nvPr/>
        </p:nvSpPr>
        <p:spPr>
          <a:xfrm>
            <a:off x="2032311" y="2926938"/>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选题背景</a:t>
            </a:r>
            <a:endParaRPr lang="zh-CN" altLang="en-US" sz="2400" b="1" dirty="0">
              <a:solidFill>
                <a:schemeClr val="tx1">
                  <a:lumMod val="50000"/>
                  <a:lumOff val="50000"/>
                </a:schemeClr>
              </a:solidFill>
              <a:cs typeface="+mn-ea"/>
              <a:sym typeface="+mn-lt"/>
            </a:endParaRPr>
          </a:p>
        </p:txBody>
      </p:sp>
      <p:sp>
        <p:nvSpPr>
          <p:cNvPr id="21" name="文本框 20"/>
          <p:cNvSpPr txBox="1"/>
          <p:nvPr/>
        </p:nvSpPr>
        <p:spPr>
          <a:xfrm>
            <a:off x="2032311" y="3430079"/>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研究意义</a:t>
            </a:r>
            <a:endParaRPr lang="zh-CN" altLang="en-US" sz="2400" b="1" dirty="0">
              <a:solidFill>
                <a:schemeClr val="tx1">
                  <a:lumMod val="50000"/>
                  <a:lumOff val="50000"/>
                </a:schemeClr>
              </a:solidFill>
              <a:cs typeface="+mn-ea"/>
              <a:sym typeface="+mn-lt"/>
            </a:endParaRPr>
          </a:p>
        </p:txBody>
      </p:sp>
      <p:pic>
        <p:nvPicPr>
          <p:cNvPr id="22" name="图片 21" descr="33af44c9fe23df8286f99d06e678fd1b"/>
          <p:cNvPicPr>
            <a:picLocks noChangeAspect="1"/>
          </p:cNvPicPr>
          <p:nvPr/>
        </p:nvPicPr>
        <p:blipFill>
          <a:blip r:embed="rId1"/>
          <a:stretch>
            <a:fillRect/>
          </a:stretch>
        </p:blipFill>
        <p:spPr>
          <a:xfrm rot="13505325">
            <a:off x="6492319" y="1811664"/>
            <a:ext cx="5376448" cy="51648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1</a:t>
            </a:r>
            <a:endParaRPr lang="zh-CN" altLang="en-US" sz="2000" dirty="0">
              <a:solidFill>
                <a:schemeClr val="accent4"/>
              </a:solidFill>
              <a:cs typeface="+mn-ea"/>
              <a:sym typeface="+mn-lt"/>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cs typeface="+mn-ea"/>
                <a:sym typeface="+mn-lt"/>
              </a:rPr>
              <a:t>选题背景及意义</a:t>
            </a:r>
            <a:endParaRPr lang="en-US" altLang="zh-CN" sz="2000" b="1" dirty="0">
              <a:solidFill>
                <a:schemeClr val="bg1"/>
              </a:solidFill>
              <a:cs typeface="+mn-ea"/>
              <a:sym typeface="+mn-lt"/>
            </a:endParaRPr>
          </a:p>
        </p:txBody>
      </p:sp>
      <p:sp>
        <p:nvSpPr>
          <p:cNvPr id="6" name="矩形 5"/>
          <p:cNvSpPr/>
          <p:nvPr/>
        </p:nvSpPr>
        <p:spPr>
          <a:xfrm>
            <a:off x="2824267" y="205978"/>
            <a:ext cx="2557110" cy="369332"/>
          </a:xfrm>
          <a:prstGeom prst="rect">
            <a:avLst/>
          </a:prstGeom>
        </p:spPr>
        <p:txBody>
          <a:bodyPr wrap="none">
            <a:spAutoFit/>
          </a:bodyPr>
          <a:lstStyle/>
          <a:p>
            <a:r>
              <a:rPr lang="en-US" altLang="zh-CN" b="1" dirty="0">
                <a:solidFill>
                  <a:schemeClr val="bg1"/>
                </a:solidFill>
                <a:cs typeface="+mn-ea"/>
                <a:sym typeface="+mn-lt"/>
              </a:rPr>
              <a:t>Background &amp;Significance</a:t>
            </a:r>
            <a:endParaRPr lang="zh-CN" altLang="en-US" dirty="0">
              <a:solidFill>
                <a:schemeClr val="bg1"/>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内容摘要</a:t>
            </a:r>
            <a:endParaRPr lang="zh-CN" altLang="en-US" sz="2400" b="1" dirty="0">
              <a:solidFill>
                <a:schemeClr val="accent4"/>
              </a:solidFill>
              <a:cs typeface="+mn-ea"/>
              <a:sym typeface="+mn-lt"/>
            </a:endParaRPr>
          </a:p>
        </p:txBody>
      </p:sp>
      <p:sp>
        <p:nvSpPr>
          <p:cNvPr id="28" name="Rectangle 25"/>
          <p:cNvSpPr/>
          <p:nvPr/>
        </p:nvSpPr>
        <p:spPr>
          <a:xfrm>
            <a:off x="751339" y="3805122"/>
            <a:ext cx="7703886" cy="574425"/>
          </a:xfrm>
          <a:prstGeom prst="rect">
            <a:avLst/>
          </a:prstGeom>
        </p:spPr>
        <p:txBody>
          <a:bodyPr wrap="square" lIns="144000" rIns="144000">
            <a:noAutofit/>
          </a:bodyPr>
          <a:lstStyle/>
          <a:p>
            <a:pPr algn="ctr" fontAlgn="ctr"/>
            <a:r>
              <a:rPr lang="zh-CN" altLang="en-US" sz="1600" dirty="0">
                <a:solidFill>
                  <a:schemeClr val="tx1">
                    <a:lumMod val="65000"/>
                    <a:lumOff val="35000"/>
                  </a:schemeClr>
                </a:solidFill>
                <a:cs typeface="+mn-ea"/>
                <a:sym typeface="+mn-lt"/>
              </a:rPr>
              <a:t>点击此处更换文本点击此处更换文本点击此处更换文本点击此处更换文本点击此处更换文本点击此处更换文本点击此处更换文本点击此处更换文本点击此处更换文本</a:t>
            </a:r>
            <a:endParaRPr lang="en-US" altLang="zh-CN" sz="1600" dirty="0">
              <a:solidFill>
                <a:schemeClr val="tx1">
                  <a:lumMod val="65000"/>
                  <a:lumOff val="35000"/>
                </a:schemeClr>
              </a:solidFill>
              <a:cs typeface="+mn-ea"/>
              <a:sym typeface="+mn-lt"/>
            </a:endParaRPr>
          </a:p>
          <a:p>
            <a:pPr algn="ctr" fontAlgn="ctr"/>
            <a:endParaRPr lang="en-US" altLang="zh-CN" sz="1600" dirty="0">
              <a:solidFill>
                <a:schemeClr val="tx1">
                  <a:lumMod val="65000"/>
                  <a:lumOff val="35000"/>
                </a:schemeClr>
              </a:solidFill>
              <a:cs typeface="+mn-ea"/>
              <a:sym typeface="+mn-lt"/>
            </a:endParaRPr>
          </a:p>
          <a:p>
            <a:pPr algn="ctr" fontAlgn="ctr"/>
            <a:endParaRPr lang="en-US" altLang="zh-CN" sz="1600" dirty="0">
              <a:solidFill>
                <a:schemeClr val="tx1">
                  <a:lumMod val="65000"/>
                  <a:lumOff val="35000"/>
                </a:schemeClr>
              </a:solidFill>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26080" y="1693934"/>
            <a:ext cx="2700218" cy="1800145"/>
          </a:xfrm>
          <a:prstGeom prst="rect">
            <a:avLst/>
          </a:prstGeom>
        </p:spPr>
      </p:pic>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6759" y="1675756"/>
            <a:ext cx="2727484" cy="1818323"/>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inVertic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1</a:t>
            </a:r>
            <a:endParaRPr lang="zh-CN" altLang="en-US" sz="2000" dirty="0">
              <a:solidFill>
                <a:schemeClr val="accent4"/>
              </a:solidFill>
              <a:cs typeface="+mn-ea"/>
              <a:sym typeface="+mn-lt"/>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cs typeface="+mn-ea"/>
                <a:sym typeface="+mn-lt"/>
              </a:rPr>
              <a:t>选题背景及意义</a:t>
            </a:r>
            <a:endParaRPr lang="en-US" altLang="zh-CN" sz="2000" b="1" dirty="0">
              <a:solidFill>
                <a:schemeClr val="bg1"/>
              </a:solidFill>
              <a:cs typeface="+mn-ea"/>
              <a:sym typeface="+mn-lt"/>
            </a:endParaRPr>
          </a:p>
        </p:txBody>
      </p:sp>
      <p:sp>
        <p:nvSpPr>
          <p:cNvPr id="6" name="矩形 5"/>
          <p:cNvSpPr/>
          <p:nvPr/>
        </p:nvSpPr>
        <p:spPr>
          <a:xfrm>
            <a:off x="2824267" y="205978"/>
            <a:ext cx="2557110" cy="369332"/>
          </a:xfrm>
          <a:prstGeom prst="rect">
            <a:avLst/>
          </a:prstGeom>
        </p:spPr>
        <p:txBody>
          <a:bodyPr wrap="none">
            <a:spAutoFit/>
          </a:bodyPr>
          <a:lstStyle/>
          <a:p>
            <a:r>
              <a:rPr lang="en-US" altLang="zh-CN" b="1" dirty="0">
                <a:solidFill>
                  <a:schemeClr val="bg1"/>
                </a:solidFill>
                <a:cs typeface="+mn-ea"/>
                <a:sym typeface="+mn-lt"/>
              </a:rPr>
              <a:t>Background &amp;Significance</a:t>
            </a:r>
            <a:endParaRPr lang="zh-CN" altLang="en-US" dirty="0">
              <a:solidFill>
                <a:schemeClr val="bg1"/>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05</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选题背景</a:t>
            </a:r>
            <a:endParaRPr lang="zh-CN" altLang="en-US" sz="2400" b="1" dirty="0">
              <a:solidFill>
                <a:schemeClr val="accent4"/>
              </a:solidFill>
              <a:cs typeface="+mn-ea"/>
              <a:sym typeface="+mn-lt"/>
            </a:endParaRPr>
          </a:p>
        </p:txBody>
      </p:sp>
      <p:sp>
        <p:nvSpPr>
          <p:cNvPr id="23" name="矩形 22"/>
          <p:cNvSpPr/>
          <p:nvPr/>
        </p:nvSpPr>
        <p:spPr>
          <a:xfrm>
            <a:off x="4453110" y="1501379"/>
            <a:ext cx="4358467" cy="27349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4514330" y="1669971"/>
            <a:ext cx="3450321" cy="820202"/>
            <a:chOff x="1074709" y="3406262"/>
            <a:chExt cx="3450321" cy="820202"/>
          </a:xfrm>
        </p:grpSpPr>
        <p:sp>
          <p:nvSpPr>
            <p:cNvPr id="25" name="TextBox 31"/>
            <p:cNvSpPr txBox="1"/>
            <p:nvPr/>
          </p:nvSpPr>
          <p:spPr bwMode="auto">
            <a:xfrm>
              <a:off x="1163081" y="3406262"/>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cs typeface="+mn-ea"/>
                  <a:sym typeface="+mn-lt"/>
                </a:rPr>
                <a:t>标题文本预设</a:t>
              </a:r>
              <a:endParaRPr lang="zh-CN" altLang="en-US" sz="2000" b="1" dirty="0">
                <a:solidFill>
                  <a:schemeClr val="bg1"/>
                </a:solidFill>
                <a:cs typeface="+mn-ea"/>
                <a:sym typeface="+mn-lt"/>
              </a:endParaRPr>
            </a:p>
          </p:txBody>
        </p:sp>
        <p:sp>
          <p:nvSpPr>
            <p:cNvPr id="26" name="Rectangle 25"/>
            <p:cNvSpPr/>
            <p:nvPr/>
          </p:nvSpPr>
          <p:spPr>
            <a:xfrm>
              <a:off x="1074709" y="3652039"/>
              <a:ext cx="3450321" cy="574425"/>
            </a:xfrm>
            <a:prstGeom prst="rect">
              <a:avLst/>
            </a:prstGeom>
          </p:spPr>
          <p:txBody>
            <a:bodyPr wrap="square" lIns="144000" rIns="144000">
              <a:noAutofit/>
            </a:bodyPr>
            <a:lstStyle/>
            <a:p>
              <a:pPr fontAlgn="ctr"/>
              <a:r>
                <a:rPr lang="zh-CN" altLang="en-US" sz="1400" dirty="0">
                  <a:solidFill>
                    <a:schemeClr val="bg1"/>
                  </a:solidFill>
                  <a:cs typeface="+mn-ea"/>
                  <a:sym typeface="+mn-lt"/>
                </a:rPr>
                <a:t>点击此处更换文本点击此处更换文本点击此处更换文本</a:t>
              </a:r>
              <a:endParaRPr lang="en-US" altLang="zh-CN" sz="1400" dirty="0">
                <a:solidFill>
                  <a:schemeClr val="bg1"/>
                </a:solidFill>
                <a:cs typeface="+mn-ea"/>
                <a:sym typeface="+mn-lt"/>
              </a:endParaRPr>
            </a:p>
          </p:txBody>
        </p:sp>
      </p:grpSp>
      <p:grpSp>
        <p:nvGrpSpPr>
          <p:cNvPr id="27" name="组合 26"/>
          <p:cNvGrpSpPr/>
          <p:nvPr/>
        </p:nvGrpSpPr>
        <p:grpSpPr>
          <a:xfrm>
            <a:off x="4514330" y="2512408"/>
            <a:ext cx="3450321" cy="1678719"/>
            <a:chOff x="1074709" y="3406262"/>
            <a:chExt cx="3450321" cy="1678719"/>
          </a:xfrm>
        </p:grpSpPr>
        <p:sp>
          <p:nvSpPr>
            <p:cNvPr id="28" name="TextBox 31"/>
            <p:cNvSpPr txBox="1"/>
            <p:nvPr/>
          </p:nvSpPr>
          <p:spPr bwMode="auto">
            <a:xfrm>
              <a:off x="1163081" y="3406262"/>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cs typeface="+mn-ea"/>
                  <a:sym typeface="+mn-lt"/>
                </a:rPr>
                <a:t>标题文本预设</a:t>
              </a:r>
              <a:endParaRPr lang="zh-CN" altLang="en-US" sz="2000" b="1" dirty="0">
                <a:solidFill>
                  <a:schemeClr val="bg1"/>
                </a:solidFill>
                <a:cs typeface="+mn-ea"/>
                <a:sym typeface="+mn-lt"/>
              </a:endParaRPr>
            </a:p>
          </p:txBody>
        </p:sp>
        <p:sp>
          <p:nvSpPr>
            <p:cNvPr id="29" name="Rectangle 25"/>
            <p:cNvSpPr/>
            <p:nvPr/>
          </p:nvSpPr>
          <p:spPr>
            <a:xfrm>
              <a:off x="1074709" y="3652039"/>
              <a:ext cx="3450321" cy="574425"/>
            </a:xfrm>
            <a:prstGeom prst="rect">
              <a:avLst/>
            </a:prstGeom>
          </p:spPr>
          <p:txBody>
            <a:bodyPr wrap="square" lIns="144000" rIns="144000">
              <a:noAutofit/>
            </a:bodyPr>
            <a:lstStyle/>
            <a:p>
              <a:pPr fontAlgn="ctr"/>
              <a:r>
                <a:rPr lang="zh-CN" altLang="en-US" sz="1400" dirty="0">
                  <a:solidFill>
                    <a:schemeClr val="bg1"/>
                  </a:solidFill>
                  <a:cs typeface="+mn-ea"/>
                  <a:sym typeface="+mn-lt"/>
                </a:rPr>
                <a:t>点击此处更换文本点击此处更换文本点击此处更换文本</a:t>
              </a:r>
              <a:endParaRPr lang="en-US" altLang="zh-CN" sz="1400" dirty="0">
                <a:solidFill>
                  <a:schemeClr val="bg1"/>
                </a:solidFill>
                <a:cs typeface="+mn-ea"/>
                <a:sym typeface="+mn-lt"/>
              </a:endParaRPr>
            </a:p>
          </p:txBody>
        </p:sp>
        <p:sp>
          <p:nvSpPr>
            <p:cNvPr id="35" name="TextBox 31"/>
            <p:cNvSpPr txBox="1"/>
            <p:nvPr/>
          </p:nvSpPr>
          <p:spPr bwMode="auto">
            <a:xfrm>
              <a:off x="1163081" y="4264779"/>
              <a:ext cx="1659857" cy="212273"/>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cs typeface="+mn-ea"/>
                  <a:sym typeface="+mn-lt"/>
                </a:rPr>
                <a:t>标题文本预设</a:t>
              </a:r>
              <a:endParaRPr lang="zh-CN" altLang="en-US" sz="2000" b="1" dirty="0">
                <a:solidFill>
                  <a:schemeClr val="bg1"/>
                </a:solidFill>
                <a:cs typeface="+mn-ea"/>
                <a:sym typeface="+mn-lt"/>
              </a:endParaRPr>
            </a:p>
          </p:txBody>
        </p:sp>
        <p:sp>
          <p:nvSpPr>
            <p:cNvPr id="36" name="Rectangle 25"/>
            <p:cNvSpPr/>
            <p:nvPr/>
          </p:nvSpPr>
          <p:spPr>
            <a:xfrm>
              <a:off x="1074709" y="4510556"/>
              <a:ext cx="3450321" cy="574425"/>
            </a:xfrm>
            <a:prstGeom prst="rect">
              <a:avLst/>
            </a:prstGeom>
          </p:spPr>
          <p:txBody>
            <a:bodyPr wrap="square" lIns="144000" rIns="144000">
              <a:noAutofit/>
            </a:bodyPr>
            <a:lstStyle/>
            <a:p>
              <a:pPr fontAlgn="ctr"/>
              <a:r>
                <a:rPr lang="zh-CN" altLang="en-US" sz="1400" dirty="0">
                  <a:solidFill>
                    <a:schemeClr val="bg1"/>
                  </a:solidFill>
                  <a:cs typeface="+mn-ea"/>
                  <a:sym typeface="+mn-lt"/>
                </a:rPr>
                <a:t>点击此处更换文本点击此处更换文本点击此处更换文本</a:t>
              </a:r>
              <a:endParaRPr lang="en-US" altLang="zh-CN" sz="1400" dirty="0">
                <a:solidFill>
                  <a:schemeClr val="bg1"/>
                </a:solidFill>
                <a:cs typeface="+mn-ea"/>
                <a:sym typeface="+mn-lt"/>
              </a:endParaRPr>
            </a:p>
          </p:txBody>
        </p: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6077" y="1514812"/>
            <a:ext cx="4082237" cy="2721491"/>
          </a:xfrm>
          <a:prstGeom prst="rect">
            <a:avLst/>
          </a:prstGeom>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14" presetClass="entr" presetSubtype="1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1</a:t>
            </a:r>
            <a:endParaRPr lang="zh-CN" altLang="en-US" sz="2000" dirty="0">
              <a:solidFill>
                <a:schemeClr val="accent4"/>
              </a:solidFill>
              <a:cs typeface="+mn-ea"/>
              <a:sym typeface="+mn-lt"/>
            </a:endParaRPr>
          </a:p>
        </p:txBody>
      </p:sp>
      <p:sp>
        <p:nvSpPr>
          <p:cNvPr id="5" name="矩形 4"/>
          <p:cNvSpPr/>
          <p:nvPr/>
        </p:nvSpPr>
        <p:spPr>
          <a:xfrm>
            <a:off x="738053" y="163831"/>
            <a:ext cx="1980029" cy="400110"/>
          </a:xfrm>
          <a:prstGeom prst="rect">
            <a:avLst/>
          </a:prstGeom>
        </p:spPr>
        <p:txBody>
          <a:bodyPr wrap="none">
            <a:spAutoFit/>
          </a:bodyPr>
          <a:lstStyle/>
          <a:p>
            <a:r>
              <a:rPr lang="zh-CN" altLang="en-US" sz="2000" b="1" dirty="0">
                <a:solidFill>
                  <a:schemeClr val="bg1"/>
                </a:solidFill>
                <a:cs typeface="+mn-ea"/>
                <a:sym typeface="+mn-lt"/>
              </a:rPr>
              <a:t>选题背景及意义</a:t>
            </a:r>
            <a:endParaRPr lang="en-US" altLang="zh-CN" sz="2000" b="1" dirty="0">
              <a:solidFill>
                <a:schemeClr val="bg1"/>
              </a:solidFill>
              <a:cs typeface="+mn-ea"/>
              <a:sym typeface="+mn-lt"/>
            </a:endParaRPr>
          </a:p>
        </p:txBody>
      </p:sp>
      <p:sp>
        <p:nvSpPr>
          <p:cNvPr id="6" name="矩形 5"/>
          <p:cNvSpPr/>
          <p:nvPr/>
        </p:nvSpPr>
        <p:spPr>
          <a:xfrm>
            <a:off x="2824267" y="205978"/>
            <a:ext cx="2557110" cy="369332"/>
          </a:xfrm>
          <a:prstGeom prst="rect">
            <a:avLst/>
          </a:prstGeom>
        </p:spPr>
        <p:txBody>
          <a:bodyPr wrap="none">
            <a:spAutoFit/>
          </a:bodyPr>
          <a:lstStyle/>
          <a:p>
            <a:r>
              <a:rPr lang="en-US" altLang="zh-CN" b="1" dirty="0">
                <a:solidFill>
                  <a:schemeClr val="bg1"/>
                </a:solidFill>
                <a:cs typeface="+mn-ea"/>
                <a:sym typeface="+mn-lt"/>
              </a:rPr>
              <a:t>Background &amp;Significance</a:t>
            </a:r>
            <a:endParaRPr lang="zh-CN" altLang="en-US" dirty="0">
              <a:solidFill>
                <a:schemeClr val="bg1"/>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06</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研究意义</a:t>
            </a:r>
            <a:endParaRPr lang="zh-CN" altLang="en-US" sz="2400" b="1" dirty="0">
              <a:solidFill>
                <a:schemeClr val="accent4"/>
              </a:solidFill>
              <a:cs typeface="+mn-ea"/>
              <a:sym typeface="+mn-lt"/>
            </a:endParaRPr>
          </a:p>
        </p:txBody>
      </p:sp>
      <p:grpSp>
        <p:nvGrpSpPr>
          <p:cNvPr id="19" name="Group 5"/>
          <p:cNvGrpSpPr/>
          <p:nvPr/>
        </p:nvGrpSpPr>
        <p:grpSpPr>
          <a:xfrm>
            <a:off x="917019" y="1678304"/>
            <a:ext cx="2137884" cy="704076"/>
            <a:chOff x="1518803" y="3430058"/>
            <a:chExt cx="2457329" cy="938768"/>
          </a:xfrm>
        </p:grpSpPr>
        <p:sp>
          <p:nvSpPr>
            <p:cNvPr id="37" name="TextBox 6"/>
            <p:cNvSpPr txBox="1"/>
            <p:nvPr/>
          </p:nvSpPr>
          <p:spPr>
            <a:xfrm>
              <a:off x="1518803" y="3779270"/>
              <a:ext cx="2457329" cy="589556"/>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8" name="Rectangle 7"/>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2"/>
                  </a:solidFill>
                  <a:cs typeface="+mn-ea"/>
                  <a:sym typeface="+mn-lt"/>
                </a:rPr>
                <a:t>标题文本预设</a:t>
              </a:r>
              <a:endParaRPr lang="zh-CN" altLang="en-US" sz="1600" b="1" dirty="0">
                <a:solidFill>
                  <a:schemeClr val="accent2"/>
                </a:solidFill>
                <a:cs typeface="+mn-ea"/>
                <a:sym typeface="+mn-lt"/>
              </a:endParaRPr>
            </a:p>
          </p:txBody>
        </p:sp>
      </p:grpSp>
      <p:grpSp>
        <p:nvGrpSpPr>
          <p:cNvPr id="20" name="Group 8"/>
          <p:cNvGrpSpPr/>
          <p:nvPr/>
        </p:nvGrpSpPr>
        <p:grpSpPr>
          <a:xfrm>
            <a:off x="6284850" y="1298352"/>
            <a:ext cx="2170375" cy="727107"/>
            <a:chOff x="8268607" y="3017352"/>
            <a:chExt cx="2893833" cy="969476"/>
          </a:xfrm>
        </p:grpSpPr>
        <p:sp>
          <p:nvSpPr>
            <p:cNvPr id="35" name="TextBox 9"/>
            <p:cNvSpPr txBox="1"/>
            <p:nvPr/>
          </p:nvSpPr>
          <p:spPr>
            <a:xfrm>
              <a:off x="8268607" y="3397272"/>
              <a:ext cx="2893833"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6" name="Rectangle 10"/>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1"/>
                  </a:solidFill>
                  <a:cs typeface="+mn-ea"/>
                  <a:sym typeface="+mn-lt"/>
                </a:rPr>
                <a:t>标题文本预设</a:t>
              </a:r>
              <a:endParaRPr lang="zh-CN" altLang="en-US" sz="1600" b="1" dirty="0">
                <a:solidFill>
                  <a:schemeClr val="accent1"/>
                </a:solidFill>
                <a:cs typeface="+mn-ea"/>
                <a:sym typeface="+mn-lt"/>
              </a:endParaRPr>
            </a:p>
          </p:txBody>
        </p:sp>
      </p:grpSp>
      <p:grpSp>
        <p:nvGrpSpPr>
          <p:cNvPr id="21" name="Group 11"/>
          <p:cNvGrpSpPr/>
          <p:nvPr/>
        </p:nvGrpSpPr>
        <p:grpSpPr>
          <a:xfrm>
            <a:off x="596985" y="3031321"/>
            <a:ext cx="2121097" cy="717962"/>
            <a:chOff x="1148003" y="3430058"/>
            <a:chExt cx="2828129" cy="957281"/>
          </a:xfrm>
        </p:grpSpPr>
        <p:sp>
          <p:nvSpPr>
            <p:cNvPr id="33" name="TextBox 12"/>
            <p:cNvSpPr txBox="1"/>
            <p:nvPr/>
          </p:nvSpPr>
          <p:spPr>
            <a:xfrm>
              <a:off x="1148003" y="3797784"/>
              <a:ext cx="2828129" cy="589555"/>
            </a:xfrm>
            <a:prstGeom prst="rect">
              <a:avLst/>
            </a:prstGeom>
            <a:noFill/>
          </p:spPr>
          <p:txBody>
            <a:bodyPr wrap="square" lIns="72000" tIns="0" rIns="72000" bIns="0" anchor="ctr" anchorCtr="0">
              <a:noAutofit/>
            </a:bodyPr>
            <a:lstStyle/>
            <a:p>
              <a:pPr algn="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4" name="Rectangle 13"/>
            <p:cNvSpPr/>
            <p:nvPr/>
          </p:nvSpPr>
          <p:spPr>
            <a:xfrm>
              <a:off x="1518803" y="3430058"/>
              <a:ext cx="2457329" cy="246221"/>
            </a:xfrm>
            <a:prstGeom prst="rect">
              <a:avLst/>
            </a:prstGeom>
          </p:spPr>
          <p:txBody>
            <a:bodyPr wrap="none" lIns="72000" tIns="0" rIns="72000" bIns="0">
              <a:noAutofit/>
            </a:bodyPr>
            <a:lstStyle/>
            <a:p>
              <a:pPr lvl="0" algn="r" defTabSz="914400">
                <a:defRPr/>
              </a:pP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grpSp>
      <p:grpSp>
        <p:nvGrpSpPr>
          <p:cNvPr id="22" name="Group 14"/>
          <p:cNvGrpSpPr/>
          <p:nvPr/>
        </p:nvGrpSpPr>
        <p:grpSpPr>
          <a:xfrm>
            <a:off x="6144177" y="2467300"/>
            <a:ext cx="2175363" cy="727107"/>
            <a:chOff x="8268607" y="3017352"/>
            <a:chExt cx="2900484" cy="969475"/>
          </a:xfrm>
        </p:grpSpPr>
        <p:sp>
          <p:nvSpPr>
            <p:cNvPr id="31" name="TextBox 15"/>
            <p:cNvSpPr txBox="1"/>
            <p:nvPr/>
          </p:nvSpPr>
          <p:spPr>
            <a:xfrm>
              <a:off x="8268607" y="3397271"/>
              <a:ext cx="2900484" cy="589556"/>
            </a:xfrm>
            <a:prstGeom prst="rect">
              <a:avLst/>
            </a:prstGeom>
            <a:noFill/>
          </p:spPr>
          <p:txBody>
            <a:bodyPr wrap="square" lIns="72000" tIns="0" rIns="72000" bIns="0" anchor="ctr" anchorCtr="0">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32" name="Rectangle 16"/>
            <p:cNvSpPr/>
            <p:nvPr/>
          </p:nvSpPr>
          <p:spPr>
            <a:xfrm>
              <a:off x="8268607" y="3017352"/>
              <a:ext cx="2457329" cy="246221"/>
            </a:xfrm>
            <a:prstGeom prst="rect">
              <a:avLst/>
            </a:prstGeom>
          </p:spPr>
          <p:txBody>
            <a:bodyPr wrap="none" lIns="72000" tIns="0" rIns="72000" bIns="0">
              <a:noAutofit/>
            </a:bodyPr>
            <a:lstStyle/>
            <a:p>
              <a:pPr lvl="0" defTabSz="914400">
                <a:defRPr/>
              </a:pPr>
              <a:r>
                <a:rPr lang="zh-CN" altLang="en-US" sz="1600" b="1" dirty="0">
                  <a:solidFill>
                    <a:schemeClr val="accent6"/>
                  </a:solidFill>
                  <a:cs typeface="+mn-ea"/>
                  <a:sym typeface="+mn-lt"/>
                </a:rPr>
                <a:t>标题文本预设</a:t>
              </a:r>
              <a:endParaRPr lang="zh-CN" altLang="en-US" sz="1600" b="1" dirty="0">
                <a:solidFill>
                  <a:schemeClr val="accent6"/>
                </a:solidFill>
                <a:cs typeface="+mn-ea"/>
                <a:sym typeface="+mn-lt"/>
              </a:endParaRPr>
            </a:p>
          </p:txBody>
        </p:sp>
      </p:grpSp>
      <p:grpSp>
        <p:nvGrpSpPr>
          <p:cNvPr id="41" name="组合 40"/>
          <p:cNvGrpSpPr/>
          <p:nvPr/>
        </p:nvGrpSpPr>
        <p:grpSpPr>
          <a:xfrm>
            <a:off x="4000855" y="2533940"/>
            <a:ext cx="2082170" cy="1126234"/>
            <a:chOff x="4000855" y="2533940"/>
            <a:chExt cx="2082170" cy="1126234"/>
          </a:xfrm>
        </p:grpSpPr>
        <p:sp>
          <p:nvSpPr>
            <p:cNvPr id="25" name="Freeform: Shape 3"/>
            <p:cNvSpPr/>
            <p:nvPr/>
          </p:nvSpPr>
          <p:spPr>
            <a:xfrm rot="8246748">
              <a:off x="4000855" y="2533940"/>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Freeform: Shape 17"/>
            <p:cNvSpPr/>
            <p:nvPr/>
          </p:nvSpPr>
          <p:spPr bwMode="auto">
            <a:xfrm>
              <a:off x="5188990" y="2579034"/>
              <a:ext cx="430250" cy="42945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a:cs typeface="+mn-ea"/>
                <a:sym typeface="+mn-lt"/>
              </a:endParaRPr>
            </a:p>
          </p:txBody>
        </p:sp>
      </p:grpSp>
      <p:grpSp>
        <p:nvGrpSpPr>
          <p:cNvPr id="2" name="组合 1"/>
          <p:cNvGrpSpPr/>
          <p:nvPr/>
        </p:nvGrpSpPr>
        <p:grpSpPr>
          <a:xfrm>
            <a:off x="4096033" y="1265575"/>
            <a:ext cx="2082170" cy="1141456"/>
            <a:chOff x="4096033" y="1265575"/>
            <a:chExt cx="2082170" cy="1141456"/>
          </a:xfrm>
        </p:grpSpPr>
        <p:sp>
          <p:nvSpPr>
            <p:cNvPr id="26" name="Freeform: Shape 4"/>
            <p:cNvSpPr/>
            <p:nvPr/>
          </p:nvSpPr>
          <p:spPr>
            <a:xfrm rot="8246748">
              <a:off x="4096033" y="1280797"/>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Freeform: Shape 18"/>
            <p:cNvSpPr/>
            <p:nvPr/>
          </p:nvSpPr>
          <p:spPr bwMode="auto">
            <a:xfrm>
              <a:off x="5224449" y="1265575"/>
              <a:ext cx="539450" cy="44338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a:cs typeface="+mn-ea"/>
                <a:sym typeface="+mn-lt"/>
              </a:endParaRPr>
            </a:p>
          </p:txBody>
        </p:sp>
      </p:grpSp>
      <p:grpSp>
        <p:nvGrpSpPr>
          <p:cNvPr id="39" name="组合 38"/>
          <p:cNvGrpSpPr/>
          <p:nvPr/>
        </p:nvGrpSpPr>
        <p:grpSpPr>
          <a:xfrm>
            <a:off x="3478683" y="1336483"/>
            <a:ext cx="1126234" cy="2082170"/>
            <a:chOff x="3478683" y="1336483"/>
            <a:chExt cx="1126234" cy="2082170"/>
          </a:xfrm>
        </p:grpSpPr>
        <p:sp>
          <p:nvSpPr>
            <p:cNvPr id="24" name="Freeform: Shape 2"/>
            <p:cNvSpPr/>
            <p:nvPr/>
          </p:nvSpPr>
          <p:spPr>
            <a:xfrm rot="3129379">
              <a:off x="3000715" y="181445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Freeform: Shape 19"/>
            <p:cNvSpPr/>
            <p:nvPr/>
          </p:nvSpPr>
          <p:spPr bwMode="auto">
            <a:xfrm>
              <a:off x="3522808" y="1765071"/>
              <a:ext cx="462171" cy="44536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a:cs typeface="+mn-ea"/>
                <a:sym typeface="+mn-lt"/>
              </a:endParaRPr>
            </a:p>
          </p:txBody>
        </p:sp>
      </p:grpSp>
      <p:grpSp>
        <p:nvGrpSpPr>
          <p:cNvPr id="40" name="组合 39"/>
          <p:cNvGrpSpPr/>
          <p:nvPr/>
        </p:nvGrpSpPr>
        <p:grpSpPr>
          <a:xfrm>
            <a:off x="2911273" y="3090678"/>
            <a:ext cx="2082170" cy="1176747"/>
            <a:chOff x="2911273" y="3090678"/>
            <a:chExt cx="2082170" cy="1176747"/>
          </a:xfrm>
        </p:grpSpPr>
        <p:sp>
          <p:nvSpPr>
            <p:cNvPr id="23" name="Freeform: Shape 1"/>
            <p:cNvSpPr/>
            <p:nvPr/>
          </p:nvSpPr>
          <p:spPr>
            <a:xfrm rot="2696901">
              <a:off x="2911273" y="3141191"/>
              <a:ext cx="2082170" cy="1126234"/>
            </a:xfrm>
            <a:custGeom>
              <a:avLst/>
              <a:gdLst>
                <a:gd name="connsiteX0" fmla="*/ 1832429 w 6775553"/>
                <a:gd name="connsiteY0" fmla="*/ 0 h 3664858"/>
                <a:gd name="connsiteX1" fmla="*/ 3520857 w 6775553"/>
                <a:gd name="connsiteY1" fmla="*/ 1119165 h 3664858"/>
                <a:gd name="connsiteX2" fmla="*/ 3541502 w 6775553"/>
                <a:gd name="connsiteY2" fmla="*/ 1175571 h 3664858"/>
                <a:gd name="connsiteX3" fmla="*/ 3543956 w 6775553"/>
                <a:gd name="connsiteY3" fmla="*/ 1174000 h 3664858"/>
                <a:gd name="connsiteX4" fmla="*/ 3615719 w 6775553"/>
                <a:gd name="connsiteY4" fmla="*/ 1306233 h 3664858"/>
                <a:gd name="connsiteX5" fmla="*/ 4345916 w 6775553"/>
                <a:gd name="connsiteY5" fmla="*/ 1694531 h 3664858"/>
                <a:gd name="connsiteX6" fmla="*/ 5011770 w 6775553"/>
                <a:gd name="connsiteY6" fmla="*/ 1390179 h 3664858"/>
                <a:gd name="connsiteX7" fmla="*/ 5048596 w 6775553"/>
                <a:gd name="connsiteY7" fmla="*/ 1342134 h 3664858"/>
                <a:gd name="connsiteX8" fmla="*/ 5066082 w 6775553"/>
                <a:gd name="connsiteY8" fmla="*/ 1309919 h 3664858"/>
                <a:gd name="connsiteX9" fmla="*/ 5089552 w 6775553"/>
                <a:gd name="connsiteY9" fmla="*/ 1281473 h 3664858"/>
                <a:gd name="connsiteX10" fmla="*/ 5094681 w 6775553"/>
                <a:gd name="connsiteY10" fmla="*/ 1272022 h 3664858"/>
                <a:gd name="connsiteX11" fmla="*/ 5096253 w 6775553"/>
                <a:gd name="connsiteY11" fmla="*/ 1273351 h 3664858"/>
                <a:gd name="connsiteX12" fmla="*/ 5180197 w 6775553"/>
                <a:gd name="connsiteY12" fmla="*/ 1171610 h 3664858"/>
                <a:gd name="connsiteX13" fmla="*/ 5841015 w 6775553"/>
                <a:gd name="connsiteY13" fmla="*/ 897890 h 3664858"/>
                <a:gd name="connsiteX14" fmla="*/ 6775553 w 6775553"/>
                <a:gd name="connsiteY14" fmla="*/ 1832428 h 3664858"/>
                <a:gd name="connsiteX15" fmla="*/ 5841015 w 6775553"/>
                <a:gd name="connsiteY15" fmla="*/ 2766966 h 3664858"/>
                <a:gd name="connsiteX16" fmla="*/ 5134367 w 6775553"/>
                <a:gd name="connsiteY16" fmla="*/ 2444014 h 3664858"/>
                <a:gd name="connsiteX17" fmla="*/ 5092691 w 6775553"/>
                <a:gd name="connsiteY17" fmla="*/ 2386854 h 3664858"/>
                <a:gd name="connsiteX18" fmla="*/ 5090513 w 6775553"/>
                <a:gd name="connsiteY18" fmla="*/ 2388695 h 3664858"/>
                <a:gd name="connsiteX19" fmla="*/ 5080267 w 6775553"/>
                <a:gd name="connsiteY19" fmla="*/ 2369814 h 3664858"/>
                <a:gd name="connsiteX20" fmla="*/ 5046845 w 6775553"/>
                <a:gd name="connsiteY20" fmla="*/ 2323975 h 3664858"/>
                <a:gd name="connsiteX21" fmla="*/ 5011770 w 6775553"/>
                <a:gd name="connsiteY21" fmla="*/ 2278215 h 3664858"/>
                <a:gd name="connsiteX22" fmla="*/ 4345916 w 6775553"/>
                <a:gd name="connsiteY22" fmla="*/ 1973862 h 3664858"/>
                <a:gd name="connsiteX23" fmla="*/ 3615719 w 6775553"/>
                <a:gd name="connsiteY23" fmla="*/ 2362160 h 3664858"/>
                <a:gd name="connsiteX24" fmla="*/ 3548466 w 6775553"/>
                <a:gd name="connsiteY24" fmla="*/ 2486081 h 3664858"/>
                <a:gd name="connsiteX25" fmla="*/ 3544494 w 6775553"/>
                <a:gd name="connsiteY25" fmla="*/ 2483539 h 3664858"/>
                <a:gd name="connsiteX26" fmla="*/ 3533622 w 6775553"/>
                <a:gd name="connsiteY26" fmla="*/ 2514722 h 3664858"/>
                <a:gd name="connsiteX27" fmla="*/ 1832429 w 6775553"/>
                <a:gd name="connsiteY27" fmla="*/ 3664858 h 3664858"/>
                <a:gd name="connsiteX28" fmla="*/ 0 w 6775553"/>
                <a:gd name="connsiteY28" fmla="*/ 1832429 h 3664858"/>
                <a:gd name="connsiteX29" fmla="*/ 1832429 w 6775553"/>
                <a:gd name="connsiteY29" fmla="*/ 0 h 36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75553" h="3664858">
                  <a:moveTo>
                    <a:pt x="1832429" y="0"/>
                  </a:moveTo>
                  <a:cubicBezTo>
                    <a:pt x="2591446" y="0"/>
                    <a:pt x="3242679" y="461478"/>
                    <a:pt x="3520857" y="1119165"/>
                  </a:cubicBezTo>
                  <a:lnTo>
                    <a:pt x="3541502" y="1175571"/>
                  </a:lnTo>
                  <a:lnTo>
                    <a:pt x="3543956" y="1174000"/>
                  </a:lnTo>
                  <a:lnTo>
                    <a:pt x="3615719" y="1306233"/>
                  </a:lnTo>
                  <a:cubicBezTo>
                    <a:pt x="3773967" y="1540504"/>
                    <a:pt x="4041957" y="1694531"/>
                    <a:pt x="4345916" y="1694531"/>
                  </a:cubicBezTo>
                  <a:cubicBezTo>
                    <a:pt x="4611881" y="1694531"/>
                    <a:pt x="4850306" y="1576604"/>
                    <a:pt x="5011770" y="1390179"/>
                  </a:cubicBezTo>
                  <a:lnTo>
                    <a:pt x="5048596" y="1342134"/>
                  </a:lnTo>
                  <a:lnTo>
                    <a:pt x="5066082" y="1309919"/>
                  </a:lnTo>
                  <a:lnTo>
                    <a:pt x="5089552" y="1281473"/>
                  </a:lnTo>
                  <a:lnTo>
                    <a:pt x="5094681" y="1272022"/>
                  </a:lnTo>
                  <a:lnTo>
                    <a:pt x="5096253" y="1273351"/>
                  </a:lnTo>
                  <a:lnTo>
                    <a:pt x="5180197" y="1171610"/>
                  </a:lnTo>
                  <a:cubicBezTo>
                    <a:pt x="5349315" y="1002492"/>
                    <a:pt x="5582950" y="897890"/>
                    <a:pt x="5841015" y="897890"/>
                  </a:cubicBezTo>
                  <a:cubicBezTo>
                    <a:pt x="6357146" y="897890"/>
                    <a:pt x="6775553" y="1316297"/>
                    <a:pt x="6775553" y="1832428"/>
                  </a:cubicBezTo>
                  <a:cubicBezTo>
                    <a:pt x="6775553" y="2348559"/>
                    <a:pt x="6357146" y="2766966"/>
                    <a:pt x="5841015" y="2766966"/>
                  </a:cubicBezTo>
                  <a:cubicBezTo>
                    <a:pt x="5558756" y="2766966"/>
                    <a:pt x="5305723" y="2641832"/>
                    <a:pt x="5134367" y="2444014"/>
                  </a:cubicBezTo>
                  <a:lnTo>
                    <a:pt x="5092691" y="2386854"/>
                  </a:lnTo>
                  <a:lnTo>
                    <a:pt x="5090513" y="2388695"/>
                  </a:lnTo>
                  <a:lnTo>
                    <a:pt x="5080267" y="2369814"/>
                  </a:lnTo>
                  <a:lnTo>
                    <a:pt x="5046845" y="2323975"/>
                  </a:lnTo>
                  <a:lnTo>
                    <a:pt x="5011770" y="2278215"/>
                  </a:lnTo>
                  <a:cubicBezTo>
                    <a:pt x="4850306" y="2091790"/>
                    <a:pt x="4611881" y="1973862"/>
                    <a:pt x="4345916" y="1973862"/>
                  </a:cubicBezTo>
                  <a:cubicBezTo>
                    <a:pt x="4041957" y="1973863"/>
                    <a:pt x="3773967" y="2127890"/>
                    <a:pt x="3615719" y="2362160"/>
                  </a:cubicBezTo>
                  <a:lnTo>
                    <a:pt x="3548466" y="2486081"/>
                  </a:lnTo>
                  <a:lnTo>
                    <a:pt x="3544494" y="2483539"/>
                  </a:lnTo>
                  <a:lnTo>
                    <a:pt x="3533622" y="2514722"/>
                  </a:lnTo>
                  <a:cubicBezTo>
                    <a:pt x="3263004" y="3188846"/>
                    <a:pt x="2603306" y="3664858"/>
                    <a:pt x="1832429" y="3664858"/>
                  </a:cubicBezTo>
                  <a:cubicBezTo>
                    <a:pt x="820406" y="3664858"/>
                    <a:pt x="0" y="2844452"/>
                    <a:pt x="0" y="1832429"/>
                  </a:cubicBezTo>
                  <a:cubicBezTo>
                    <a:pt x="0" y="820406"/>
                    <a:pt x="820406" y="0"/>
                    <a:pt x="1832429" y="0"/>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Freeform: Shape 20"/>
            <p:cNvSpPr>
              <a:spLocks noChangeAspect="1"/>
            </p:cNvSpPr>
            <p:nvPr/>
          </p:nvSpPr>
          <p:spPr bwMode="auto">
            <a:xfrm>
              <a:off x="3365854" y="3090678"/>
              <a:ext cx="506759" cy="506222"/>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a:cs typeface="+mn-ea"/>
                <a:sym typeface="+mn-lt"/>
              </a:endParaRPr>
            </a:p>
          </p:txBody>
        </p:sp>
      </p:gr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par>
                          <p:cTn id="45" fill="hold">
                            <p:stCondLst>
                              <p:cond delay="4500"/>
                            </p:stCondLst>
                            <p:childTnLst>
                              <p:par>
                                <p:cTn id="46" presetID="10" presetClass="entr" presetSubtype="0"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par>
                          <p:cTn id="57" fill="hold">
                            <p:stCondLst>
                              <p:cond delay="6000"/>
                            </p:stCondLst>
                            <p:childTnLst>
                              <p:par>
                                <p:cTn id="58" presetID="22" presetClass="entr" presetSubtype="4"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6500"/>
                            </p:stCondLst>
                            <p:childTnLst>
                              <p:par>
                                <p:cTn id="62" presetID="10" presetClass="entr" presetSubtype="0" fill="hold"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cs typeface="+mn-ea"/>
                <a:sym typeface="+mn-lt"/>
              </a:rPr>
              <a:t>02</a:t>
            </a:r>
            <a:endParaRPr lang="zh-CN" altLang="en-US" sz="7200" b="1" dirty="0">
              <a:solidFill>
                <a:schemeClr val="accent6"/>
              </a:solidFill>
              <a:cs typeface="+mn-ea"/>
              <a:sym typeface="+mn-lt"/>
            </a:endParaRPr>
          </a:p>
        </p:txBody>
      </p:sp>
      <p:sp>
        <p:nvSpPr>
          <p:cNvPr id="19" name="文本框 18"/>
          <p:cNvSpPr txBox="1"/>
          <p:nvPr/>
        </p:nvSpPr>
        <p:spPr>
          <a:xfrm>
            <a:off x="182452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研究思路</a:t>
            </a:r>
            <a:endParaRPr lang="zh-CN" altLang="en-US" sz="2400" b="1" dirty="0">
              <a:solidFill>
                <a:schemeClr val="tx1">
                  <a:lumMod val="50000"/>
                  <a:lumOff val="50000"/>
                </a:schemeClr>
              </a:solidFill>
              <a:cs typeface="+mn-ea"/>
              <a:sym typeface="+mn-lt"/>
            </a:endParaRPr>
          </a:p>
        </p:txBody>
      </p:sp>
      <p:sp>
        <p:nvSpPr>
          <p:cNvPr id="20" name="文本框 19"/>
          <p:cNvSpPr txBox="1"/>
          <p:nvPr/>
        </p:nvSpPr>
        <p:spPr>
          <a:xfrm>
            <a:off x="1824521" y="2926938"/>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研究方向</a:t>
            </a:r>
            <a:endParaRPr lang="zh-CN" altLang="en-US" sz="2400" b="1" dirty="0">
              <a:solidFill>
                <a:schemeClr val="tx1">
                  <a:lumMod val="50000"/>
                  <a:lumOff val="50000"/>
                </a:schemeClr>
              </a:solidFill>
              <a:cs typeface="+mn-ea"/>
              <a:sym typeface="+mn-lt"/>
            </a:endParaRPr>
          </a:p>
        </p:txBody>
      </p:sp>
      <p:sp>
        <p:nvSpPr>
          <p:cNvPr id="21" name="文本框 20"/>
          <p:cNvSpPr txBox="1"/>
          <p:nvPr/>
        </p:nvSpPr>
        <p:spPr>
          <a:xfrm>
            <a:off x="1824521" y="3430079"/>
            <a:ext cx="3298161"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cs typeface="+mn-ea"/>
                <a:sym typeface="+mn-lt"/>
              </a:rPr>
              <a:t>研究方案可行性说明</a:t>
            </a:r>
            <a:endParaRPr lang="zh-CN" altLang="en-US" sz="2400" b="1" dirty="0">
              <a:solidFill>
                <a:schemeClr val="tx1">
                  <a:lumMod val="50000"/>
                  <a:lumOff val="50000"/>
                </a:schemeClr>
              </a:solidFill>
              <a:cs typeface="+mn-ea"/>
              <a:sym typeface="+mn-lt"/>
            </a:endParaRPr>
          </a:p>
        </p:txBody>
      </p:sp>
      <p:sp>
        <p:nvSpPr>
          <p:cNvPr id="22" name="TextBox 44"/>
          <p:cNvSpPr txBox="1"/>
          <p:nvPr/>
        </p:nvSpPr>
        <p:spPr>
          <a:xfrm>
            <a:off x="723181" y="1773241"/>
            <a:ext cx="2510052" cy="881388"/>
          </a:xfrm>
          <a:prstGeom prst="rect">
            <a:avLst/>
          </a:prstGeom>
          <a:noFill/>
        </p:spPr>
        <p:txBody>
          <a:bodyPr wrap="none" lIns="360000" tIns="0" rIns="0" bIns="0" anchor="b" anchorCtr="0">
            <a:noAutofit/>
          </a:bodyPr>
          <a:lstStyle/>
          <a:p>
            <a:r>
              <a:rPr lang="zh-CN" altLang="en-US" sz="3600" b="1" dirty="0">
                <a:solidFill>
                  <a:schemeClr val="accent2"/>
                </a:solidFill>
                <a:cs typeface="+mn-ea"/>
                <a:sym typeface="+mn-lt"/>
              </a:rPr>
              <a:t>  研究思路与方法</a:t>
            </a:r>
            <a:endParaRPr lang="en-US" altLang="zh-CN" sz="3600" b="1" dirty="0">
              <a:solidFill>
                <a:schemeClr val="accent2"/>
              </a:solidFill>
              <a:cs typeface="+mn-ea"/>
              <a:sym typeface="+mn-lt"/>
            </a:endParaRPr>
          </a:p>
          <a:p>
            <a:r>
              <a:rPr lang="en-US" altLang="zh-CN" b="1" dirty="0">
                <a:solidFill>
                  <a:schemeClr val="accent2"/>
                </a:solidFill>
                <a:cs typeface="+mn-ea"/>
                <a:sym typeface="+mn-lt"/>
              </a:rPr>
              <a:t>(Research Thoughts and Methods)</a:t>
            </a:r>
            <a:br>
              <a:rPr lang="en-US" altLang="zh-CN" b="1" dirty="0">
                <a:solidFill>
                  <a:schemeClr val="accent2"/>
                </a:solidFill>
                <a:cs typeface="+mn-ea"/>
                <a:sym typeface="+mn-lt"/>
              </a:rPr>
            </a:br>
            <a:endParaRPr lang="zh-CN" altLang="en-US" b="1" dirty="0">
              <a:solidFill>
                <a:schemeClr val="accent2"/>
              </a:solidFill>
              <a:cs typeface="+mn-ea"/>
              <a:sym typeface="+mn-lt"/>
            </a:endParaRPr>
          </a:p>
        </p:txBody>
      </p:sp>
      <p:pic>
        <p:nvPicPr>
          <p:cNvPr id="24" name="图片 23" descr="33af44c9fe23df8286f99d06e678fd1b"/>
          <p:cNvPicPr>
            <a:picLocks noChangeAspect="1"/>
          </p:cNvPicPr>
          <p:nvPr/>
        </p:nvPicPr>
        <p:blipFill>
          <a:blip r:embed="rId1"/>
          <a:stretch>
            <a:fillRect/>
          </a:stretch>
        </p:blipFill>
        <p:spPr>
          <a:xfrm rot="13505325">
            <a:off x="6246011" y="1327153"/>
            <a:ext cx="6233981" cy="59886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2</a:t>
            </a:r>
            <a:endParaRPr lang="zh-CN" altLang="en-US" sz="2000" dirty="0">
              <a:solidFill>
                <a:schemeClr val="accent4"/>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08</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研究思路</a:t>
            </a:r>
            <a:endParaRPr lang="zh-CN" altLang="en-US" sz="2400" b="1" dirty="0">
              <a:solidFill>
                <a:schemeClr val="accent4"/>
              </a:solidFill>
              <a:cs typeface="+mn-ea"/>
              <a:sym typeface="+mn-lt"/>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cs typeface="+mn-ea"/>
                <a:sym typeface="+mn-lt"/>
              </a:rPr>
              <a:t>研究思路与方法</a:t>
            </a:r>
            <a:endParaRPr lang="en-US" altLang="zh-CN" sz="2000" b="1" dirty="0">
              <a:solidFill>
                <a:schemeClr val="bg1"/>
              </a:solidFill>
              <a:cs typeface="+mn-ea"/>
              <a:sym typeface="+mn-lt"/>
            </a:endParaRPr>
          </a:p>
        </p:txBody>
      </p:sp>
      <p:sp>
        <p:nvSpPr>
          <p:cNvPr id="42" name="矩形 41"/>
          <p:cNvSpPr/>
          <p:nvPr/>
        </p:nvSpPr>
        <p:spPr>
          <a:xfrm>
            <a:off x="2762711" y="186810"/>
            <a:ext cx="3464410" cy="369332"/>
          </a:xfrm>
          <a:prstGeom prst="rect">
            <a:avLst/>
          </a:prstGeom>
        </p:spPr>
        <p:txBody>
          <a:bodyPr wrap="none">
            <a:spAutoFit/>
          </a:bodyPr>
          <a:lstStyle/>
          <a:p>
            <a:r>
              <a:rPr lang="en-US" altLang="zh-CN" b="1" dirty="0">
                <a:solidFill>
                  <a:schemeClr val="bg1"/>
                </a:solidFill>
                <a:cs typeface="+mn-ea"/>
                <a:sym typeface="+mn-lt"/>
              </a:rPr>
              <a:t>(Research Thoughts and Methods)</a:t>
            </a:r>
            <a:endParaRPr lang="zh-CN" altLang="en-US" dirty="0">
              <a:solidFill>
                <a:schemeClr val="bg1"/>
              </a:solidFill>
              <a:cs typeface="+mn-ea"/>
              <a:sym typeface="+mn-lt"/>
            </a:endParaRPr>
          </a:p>
        </p:txBody>
      </p:sp>
      <p:grpSp>
        <p:nvGrpSpPr>
          <p:cNvPr id="100" name="组合 99"/>
          <p:cNvGrpSpPr/>
          <p:nvPr/>
        </p:nvGrpSpPr>
        <p:grpSpPr>
          <a:xfrm>
            <a:off x="1082060" y="1775565"/>
            <a:ext cx="1725543" cy="919566"/>
            <a:chOff x="1082060" y="1775565"/>
            <a:chExt cx="1725543" cy="919566"/>
          </a:xfrm>
        </p:grpSpPr>
        <p:grpSp>
          <p:nvGrpSpPr>
            <p:cNvPr id="97" name="组合 96"/>
            <p:cNvGrpSpPr/>
            <p:nvPr/>
          </p:nvGrpSpPr>
          <p:grpSpPr>
            <a:xfrm>
              <a:off x="1082060" y="1775565"/>
              <a:ext cx="1725543" cy="919566"/>
              <a:chOff x="1082060" y="1775565"/>
              <a:chExt cx="1725543" cy="919566"/>
            </a:xfrm>
          </p:grpSpPr>
          <p:sp>
            <p:nvSpPr>
              <p:cNvPr id="72" name="任意多边形: 形状 71"/>
              <p:cNvSpPr/>
              <p:nvPr/>
            </p:nvSpPr>
            <p:spPr>
              <a:xfrm>
                <a:off x="1082060" y="1924837"/>
                <a:ext cx="1725543" cy="770294"/>
              </a:xfrm>
              <a:custGeom>
                <a:avLst/>
                <a:gdLst/>
                <a:ahLst/>
                <a:cxnLst>
                  <a:cxn ang="0">
                    <a:pos x="wd2" y="hd2"/>
                  </a:cxn>
                  <a:cxn ang="5400000">
                    <a:pos x="wd2" y="hd2"/>
                  </a:cxn>
                  <a:cxn ang="10800000">
                    <a:pos x="wd2" y="hd2"/>
                  </a:cxn>
                  <a:cxn ang="16200000">
                    <a:pos x="wd2" y="hd2"/>
                  </a:cxn>
                </a:cxnLst>
                <a:rect l="0" t="0" r="r" b="b"/>
                <a:pathLst>
                  <a:path w="21600" h="17478" extrusionOk="0">
                    <a:moveTo>
                      <a:pt x="0" y="17478"/>
                    </a:moveTo>
                    <a:cubicBezTo>
                      <a:pt x="6934" y="476"/>
                      <a:pt x="14134" y="-4122"/>
                      <a:pt x="21600" y="3685"/>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cs typeface="+mn-ea"/>
                  <a:sym typeface="+mn-lt"/>
                </a:endParaRPr>
              </a:p>
            </p:txBody>
          </p:sp>
          <p:sp>
            <p:nvSpPr>
              <p:cNvPr id="73" name="椭圆 72"/>
              <p:cNvSpPr/>
              <p:nvPr/>
            </p:nvSpPr>
            <p:spPr>
              <a:xfrm rot="21284061">
                <a:off x="1734628" y="1775565"/>
                <a:ext cx="400440" cy="400439"/>
              </a:xfrm>
              <a:prstGeom prst="ellipse">
                <a:avLst/>
              </a:prstGeom>
              <a:solidFill>
                <a:schemeClr val="accent3"/>
              </a:solidFill>
              <a:ln w="12700" cap="flat">
                <a:noFill/>
                <a:miter lim="400000"/>
              </a:ln>
              <a:effectLst/>
            </p:spPr>
            <p:txBody>
              <a:bodyPr anchor="ctr"/>
              <a:lstStyle/>
              <a:p>
                <a:pPr algn="ctr"/>
                <a:endParaRPr>
                  <a:cs typeface="+mn-ea"/>
                  <a:sym typeface="+mn-lt"/>
                </a:endParaRPr>
              </a:p>
            </p:txBody>
          </p:sp>
        </p:grpSp>
        <p:sp>
          <p:nvSpPr>
            <p:cNvPr id="74" name="任意多边形: 形状 73"/>
            <p:cNvSpPr/>
            <p:nvPr/>
          </p:nvSpPr>
          <p:spPr>
            <a:xfrm rot="21284061">
              <a:off x="1835591" y="1859032"/>
              <a:ext cx="195852" cy="204618"/>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cs typeface="+mn-ea"/>
                <a:sym typeface="+mn-lt"/>
              </a:endParaRPr>
            </a:p>
          </p:txBody>
        </p:sp>
      </p:grpSp>
      <p:grpSp>
        <p:nvGrpSpPr>
          <p:cNvPr id="106" name="组合 105"/>
          <p:cNvGrpSpPr/>
          <p:nvPr/>
        </p:nvGrpSpPr>
        <p:grpSpPr>
          <a:xfrm>
            <a:off x="2944241" y="1384795"/>
            <a:ext cx="1816852" cy="980027"/>
            <a:chOff x="2944241" y="1384795"/>
            <a:chExt cx="1816852" cy="980027"/>
          </a:xfrm>
        </p:grpSpPr>
        <p:grpSp>
          <p:nvGrpSpPr>
            <p:cNvPr id="98" name="组合 97"/>
            <p:cNvGrpSpPr/>
            <p:nvPr/>
          </p:nvGrpSpPr>
          <p:grpSpPr>
            <a:xfrm>
              <a:off x="2944241" y="1384795"/>
              <a:ext cx="1816852" cy="980027"/>
              <a:chOff x="2944241" y="1384795"/>
              <a:chExt cx="1816852" cy="980027"/>
            </a:xfrm>
          </p:grpSpPr>
          <p:sp>
            <p:nvSpPr>
              <p:cNvPr id="71" name="任意多边形: 形状 70"/>
              <p:cNvSpPr/>
              <p:nvPr/>
            </p:nvSpPr>
            <p:spPr>
              <a:xfrm>
                <a:off x="2944241" y="1605105"/>
                <a:ext cx="1816852" cy="759717"/>
              </a:xfrm>
              <a:custGeom>
                <a:avLst/>
                <a:gdLst/>
                <a:ahLst/>
                <a:cxnLst>
                  <a:cxn ang="0">
                    <a:pos x="wd2" y="hd2"/>
                  </a:cxn>
                  <a:cxn ang="5400000">
                    <a:pos x="wd2" y="hd2"/>
                  </a:cxn>
                  <a:cxn ang="10800000">
                    <a:pos x="wd2" y="hd2"/>
                  </a:cxn>
                  <a:cxn ang="16200000">
                    <a:pos x="wd2" y="hd2"/>
                  </a:cxn>
                </a:cxnLst>
                <a:rect l="0" t="0" r="r" b="b"/>
                <a:pathLst>
                  <a:path w="21600" h="17755" extrusionOk="0">
                    <a:moveTo>
                      <a:pt x="0" y="17755"/>
                    </a:moveTo>
                    <a:cubicBezTo>
                      <a:pt x="4555" y="1088"/>
                      <a:pt x="11755" y="-3845"/>
                      <a:pt x="21600" y="2956"/>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cs typeface="+mn-ea"/>
                  <a:sym typeface="+mn-lt"/>
                </a:endParaRPr>
              </a:p>
            </p:txBody>
          </p:sp>
          <p:sp>
            <p:nvSpPr>
              <p:cNvPr id="75" name="椭圆 74"/>
              <p:cNvSpPr/>
              <p:nvPr/>
            </p:nvSpPr>
            <p:spPr>
              <a:xfrm rot="21284061">
                <a:off x="3620116" y="1384795"/>
                <a:ext cx="474410" cy="474410"/>
              </a:xfrm>
              <a:prstGeom prst="ellipse">
                <a:avLst/>
              </a:prstGeom>
              <a:solidFill>
                <a:schemeClr val="accent5"/>
              </a:solidFill>
              <a:ln w="12700" cap="flat">
                <a:noFill/>
                <a:miter lim="400000"/>
              </a:ln>
              <a:effectLst/>
            </p:spPr>
            <p:txBody>
              <a:bodyPr anchor="ctr"/>
              <a:lstStyle/>
              <a:p>
                <a:pPr algn="ctr"/>
                <a:endParaRPr>
                  <a:cs typeface="+mn-ea"/>
                  <a:sym typeface="+mn-lt"/>
                </a:endParaRPr>
              </a:p>
            </p:txBody>
          </p:sp>
        </p:grpSp>
        <p:sp>
          <p:nvSpPr>
            <p:cNvPr id="76" name="任意多边形: 形状 75"/>
            <p:cNvSpPr/>
            <p:nvPr/>
          </p:nvSpPr>
          <p:spPr>
            <a:xfrm rot="21284061">
              <a:off x="3739730" y="1483682"/>
              <a:ext cx="232030" cy="242416"/>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cs typeface="+mn-ea"/>
                <a:sym typeface="+mn-lt"/>
              </a:endParaRPr>
            </a:p>
          </p:txBody>
        </p:sp>
      </p:grpSp>
      <p:grpSp>
        <p:nvGrpSpPr>
          <p:cNvPr id="104" name="组合 103"/>
          <p:cNvGrpSpPr/>
          <p:nvPr/>
        </p:nvGrpSpPr>
        <p:grpSpPr>
          <a:xfrm>
            <a:off x="6194729" y="1548574"/>
            <a:ext cx="2080822" cy="2080822"/>
            <a:chOff x="6194729" y="1548574"/>
            <a:chExt cx="2080822" cy="2080822"/>
          </a:xfrm>
        </p:grpSpPr>
        <p:sp>
          <p:nvSpPr>
            <p:cNvPr id="81" name="椭圆 80"/>
            <p:cNvSpPr/>
            <p:nvPr/>
          </p:nvSpPr>
          <p:spPr>
            <a:xfrm>
              <a:off x="6194729" y="1548574"/>
              <a:ext cx="2080822" cy="2080822"/>
            </a:xfrm>
            <a:prstGeom prst="ellipse">
              <a:avLst/>
            </a:prstGeom>
            <a:solidFill>
              <a:schemeClr val="accent4">
                <a:lumMod val="100000"/>
              </a:schemeClr>
            </a:solidFill>
            <a:ln w="12700">
              <a:miter lim="400000"/>
            </a:ln>
          </p:spPr>
          <p:txBody>
            <a:bodyPr wrap="none" anchor="ctr">
              <a:normAutofit/>
            </a:bodyPr>
            <a:lstStyle/>
            <a:p>
              <a:pPr algn="ctr"/>
              <a:br>
                <a:rPr lang="zh-CN" altLang="en-US">
                  <a:solidFill>
                    <a:schemeClr val="bg1"/>
                  </a:solidFill>
                  <a:cs typeface="+mn-ea"/>
                  <a:sym typeface="+mn-lt"/>
                </a:rPr>
              </a:br>
              <a:br>
                <a:rPr lang="zh-CN" altLang="en-US">
                  <a:solidFill>
                    <a:schemeClr val="bg1"/>
                  </a:solidFill>
                  <a:cs typeface="+mn-ea"/>
                  <a:sym typeface="+mn-lt"/>
                </a:rPr>
              </a:br>
              <a:br>
                <a:rPr lang="zh-CN" altLang="en-US">
                  <a:solidFill>
                    <a:schemeClr val="bg1"/>
                  </a:solidFill>
                  <a:cs typeface="+mn-ea"/>
                  <a:sym typeface="+mn-lt"/>
                </a:rPr>
              </a:br>
              <a:r>
                <a:rPr lang="zh-CN" altLang="en-US">
                  <a:solidFill>
                    <a:schemeClr val="bg1"/>
                  </a:solidFill>
                  <a:cs typeface="+mn-ea"/>
                  <a:sym typeface="+mn-lt"/>
                </a:rPr>
                <a:t>关键词</a:t>
              </a:r>
              <a:endParaRPr lang="zh-CN" altLang="en-US" dirty="0">
                <a:solidFill>
                  <a:schemeClr val="bg1"/>
                </a:solidFill>
                <a:cs typeface="+mn-ea"/>
                <a:sym typeface="+mn-lt"/>
              </a:endParaRPr>
            </a:p>
          </p:txBody>
        </p:sp>
        <p:sp>
          <p:nvSpPr>
            <p:cNvPr id="82" name="任意多边形: 形状 81"/>
            <p:cNvSpPr/>
            <p:nvPr/>
          </p:nvSpPr>
          <p:spPr>
            <a:xfrm>
              <a:off x="6789821" y="2028770"/>
              <a:ext cx="890639" cy="67688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5" name="组合 104"/>
          <p:cNvGrpSpPr/>
          <p:nvPr/>
        </p:nvGrpSpPr>
        <p:grpSpPr>
          <a:xfrm>
            <a:off x="5047376" y="947451"/>
            <a:ext cx="2269510" cy="1130094"/>
            <a:chOff x="4912101" y="1021635"/>
            <a:chExt cx="2269510" cy="1130094"/>
          </a:xfrm>
        </p:grpSpPr>
        <p:grpSp>
          <p:nvGrpSpPr>
            <p:cNvPr id="99" name="组合 98"/>
            <p:cNvGrpSpPr/>
            <p:nvPr/>
          </p:nvGrpSpPr>
          <p:grpSpPr>
            <a:xfrm>
              <a:off x="4912101" y="1021635"/>
              <a:ext cx="2269510" cy="1130094"/>
              <a:chOff x="4912101" y="1021635"/>
              <a:chExt cx="2269510" cy="1130094"/>
            </a:xfrm>
          </p:grpSpPr>
          <p:sp>
            <p:nvSpPr>
              <p:cNvPr id="70" name="任意多边形: 形状 69"/>
              <p:cNvSpPr/>
              <p:nvPr/>
            </p:nvSpPr>
            <p:spPr>
              <a:xfrm>
                <a:off x="4912101" y="1199391"/>
                <a:ext cx="2269510" cy="952338"/>
              </a:xfrm>
              <a:custGeom>
                <a:avLst/>
                <a:gdLst/>
                <a:ahLst/>
                <a:cxnLst>
                  <a:cxn ang="0">
                    <a:pos x="wd2" y="hd2"/>
                  </a:cxn>
                  <a:cxn ang="5400000">
                    <a:pos x="wd2" y="hd2"/>
                  </a:cxn>
                  <a:cxn ang="10800000">
                    <a:pos x="wd2" y="hd2"/>
                  </a:cxn>
                  <a:cxn ang="16200000">
                    <a:pos x="wd2" y="hd2"/>
                  </a:cxn>
                </a:cxnLst>
                <a:rect l="0" t="0" r="r" b="b"/>
                <a:pathLst>
                  <a:path w="21600" h="17890" extrusionOk="0">
                    <a:moveTo>
                      <a:pt x="0" y="17890"/>
                    </a:moveTo>
                    <a:cubicBezTo>
                      <a:pt x="4906" y="1368"/>
                      <a:pt x="12106" y="-3710"/>
                      <a:pt x="21600" y="2657"/>
                    </a:cubicBezTo>
                  </a:path>
                </a:pathLst>
              </a:custGeom>
              <a:ln w="12700" cap="flat" cmpd="sng" algn="ctr">
                <a:solidFill>
                  <a:schemeClr val="tx2"/>
                </a:solidFill>
                <a:prstDash val="solid"/>
                <a:miter lim="400000"/>
                <a:headEnd type="oval" w="med" len="med"/>
                <a:tailEnd type="triangle" w="med" len="med"/>
              </a:ln>
            </p:spPr>
            <p:txBody>
              <a:bodyPr anchor="ctr"/>
              <a:lstStyle/>
              <a:p>
                <a:pPr algn="ctr"/>
                <a:endParaRPr>
                  <a:cs typeface="+mn-ea"/>
                  <a:sym typeface="+mn-lt"/>
                </a:endParaRPr>
              </a:p>
            </p:txBody>
          </p:sp>
          <p:sp>
            <p:nvSpPr>
              <p:cNvPr id="83" name="椭圆 82"/>
              <p:cNvSpPr/>
              <p:nvPr/>
            </p:nvSpPr>
            <p:spPr>
              <a:xfrm rot="21284061">
                <a:off x="5556143" y="1021635"/>
                <a:ext cx="615687" cy="615687"/>
              </a:xfrm>
              <a:prstGeom prst="ellipse">
                <a:avLst/>
              </a:prstGeom>
              <a:solidFill>
                <a:schemeClr val="accent6"/>
              </a:solidFill>
              <a:ln w="12700" cap="flat">
                <a:noFill/>
                <a:miter lim="400000"/>
              </a:ln>
              <a:effectLst/>
            </p:spPr>
            <p:txBody>
              <a:bodyPr anchor="ctr"/>
              <a:lstStyle/>
              <a:p>
                <a:pPr algn="ctr"/>
                <a:endParaRPr>
                  <a:cs typeface="+mn-ea"/>
                  <a:sym typeface="+mn-lt"/>
                </a:endParaRPr>
              </a:p>
            </p:txBody>
          </p:sp>
        </p:grpSp>
        <p:sp>
          <p:nvSpPr>
            <p:cNvPr id="84" name="任意多边形: 形状 83"/>
            <p:cNvSpPr/>
            <p:nvPr/>
          </p:nvSpPr>
          <p:spPr>
            <a:xfrm rot="21284061">
              <a:off x="5711377" y="1149970"/>
              <a:ext cx="301128" cy="31460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1"/>
            </a:solidFill>
            <a:ln w="12700" cap="flat">
              <a:noFill/>
              <a:miter lim="400000"/>
            </a:ln>
            <a:effectLst/>
          </p:spPr>
          <p:txBody>
            <a:bodyPr anchor="ctr"/>
            <a:lstStyle/>
            <a:p>
              <a:pPr algn="ctr"/>
              <a:endParaRPr>
                <a:cs typeface="+mn-ea"/>
                <a:sym typeface="+mn-lt"/>
              </a:endParaRPr>
            </a:p>
          </p:txBody>
        </p:sp>
      </p:grpSp>
      <p:sp>
        <p:nvSpPr>
          <p:cNvPr id="86" name="矩形 85"/>
          <p:cNvSpPr/>
          <p:nvPr/>
        </p:nvSpPr>
        <p:spPr>
          <a:xfrm>
            <a:off x="937412" y="2950769"/>
            <a:ext cx="725407" cy="231463"/>
          </a:xfrm>
          <a:prstGeom prst="rect">
            <a:avLst/>
          </a:prstGeom>
          <a:ln w="25400"/>
        </p:spPr>
        <p:txBody>
          <a:bodyPr anchor="ctr"/>
          <a:lstStyle/>
          <a:p>
            <a:pPr algn="ctr"/>
            <a:endParaRPr>
              <a:cs typeface="+mn-ea"/>
              <a:sym typeface="+mn-lt"/>
            </a:endParaRPr>
          </a:p>
        </p:txBody>
      </p:sp>
      <p:sp>
        <p:nvSpPr>
          <p:cNvPr id="87" name="矩形 86"/>
          <p:cNvSpPr/>
          <p:nvPr/>
        </p:nvSpPr>
        <p:spPr>
          <a:xfrm>
            <a:off x="2374544" y="2802374"/>
            <a:ext cx="1126294" cy="231463"/>
          </a:xfrm>
          <a:prstGeom prst="rect">
            <a:avLst/>
          </a:prstGeom>
          <a:ln w="25400"/>
        </p:spPr>
        <p:txBody>
          <a:bodyPr anchor="ctr"/>
          <a:lstStyle/>
          <a:p>
            <a:pPr algn="ctr"/>
            <a:endParaRPr>
              <a:cs typeface="+mn-ea"/>
              <a:sym typeface="+mn-lt"/>
            </a:endParaRPr>
          </a:p>
        </p:txBody>
      </p:sp>
      <p:sp>
        <p:nvSpPr>
          <p:cNvPr id="88" name="矩形 87"/>
          <p:cNvSpPr/>
          <p:nvPr/>
        </p:nvSpPr>
        <p:spPr>
          <a:xfrm>
            <a:off x="6671994" y="2795722"/>
            <a:ext cx="1126294" cy="380277"/>
          </a:xfrm>
          <a:prstGeom prst="rect">
            <a:avLst/>
          </a:prstGeom>
          <a:ln w="25400"/>
        </p:spPr>
        <p:txBody>
          <a:bodyPr anchor="ctr"/>
          <a:lstStyle/>
          <a:p>
            <a:pPr algn="ctr"/>
            <a:endParaRPr>
              <a:cs typeface="+mn-ea"/>
              <a:sym typeface="+mn-lt"/>
            </a:endParaRPr>
          </a:p>
        </p:txBody>
      </p:sp>
      <p:sp>
        <p:nvSpPr>
          <p:cNvPr id="89" name="矩形 88"/>
          <p:cNvSpPr/>
          <p:nvPr/>
        </p:nvSpPr>
        <p:spPr>
          <a:xfrm>
            <a:off x="4154151" y="2579685"/>
            <a:ext cx="1452943" cy="435498"/>
          </a:xfrm>
          <a:prstGeom prst="rect">
            <a:avLst/>
          </a:prstGeom>
          <a:ln w="25400"/>
        </p:spPr>
        <p:txBody>
          <a:bodyPr anchor="ctr"/>
          <a:lstStyle/>
          <a:p>
            <a:pPr algn="ctr"/>
            <a:endParaRPr>
              <a:cs typeface="+mn-ea"/>
              <a:sym typeface="+mn-lt"/>
            </a:endParaRPr>
          </a:p>
        </p:txBody>
      </p:sp>
      <p:sp>
        <p:nvSpPr>
          <p:cNvPr id="90" name="矩形 89"/>
          <p:cNvSpPr/>
          <p:nvPr/>
        </p:nvSpPr>
        <p:spPr>
          <a:xfrm>
            <a:off x="439463" y="3834713"/>
            <a:ext cx="1520476" cy="438676"/>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91" name="矩形 90"/>
          <p:cNvSpPr/>
          <p:nvPr/>
        </p:nvSpPr>
        <p:spPr>
          <a:xfrm>
            <a:off x="4153294"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sp>
        <p:nvSpPr>
          <p:cNvPr id="92" name="矩形 91"/>
          <p:cNvSpPr/>
          <p:nvPr/>
        </p:nvSpPr>
        <p:spPr>
          <a:xfrm>
            <a:off x="6507813" y="3834713"/>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grpSp>
        <p:nvGrpSpPr>
          <p:cNvPr id="103" name="组合 102"/>
          <p:cNvGrpSpPr/>
          <p:nvPr/>
        </p:nvGrpSpPr>
        <p:grpSpPr>
          <a:xfrm>
            <a:off x="4075790" y="1958157"/>
            <a:ext cx="1695651" cy="1695651"/>
            <a:chOff x="4032797" y="1958157"/>
            <a:chExt cx="1695651" cy="1695651"/>
          </a:xfrm>
        </p:grpSpPr>
        <p:sp>
          <p:nvSpPr>
            <p:cNvPr id="85" name="椭圆 84"/>
            <p:cNvSpPr/>
            <p:nvPr/>
          </p:nvSpPr>
          <p:spPr>
            <a:xfrm>
              <a:off x="4032797" y="1958157"/>
              <a:ext cx="1695651" cy="1695651"/>
            </a:xfrm>
            <a:prstGeom prst="ellipse">
              <a:avLst/>
            </a:prstGeom>
            <a:solidFill>
              <a:schemeClr val="accent3">
                <a:lumMod val="100000"/>
              </a:schemeClr>
            </a:solidFill>
            <a:ln w="12700">
              <a:miter lim="400000"/>
            </a:ln>
          </p:spPr>
          <p:txBody>
            <a:bodyPr wrap="none" anchor="ctr">
              <a:normAutofit/>
            </a:bodyPr>
            <a:lstStyle/>
            <a:p>
              <a:pPr algn="ctr"/>
              <a:br>
                <a:rPr lang="zh-CN" altLang="en-US" dirty="0">
                  <a:solidFill>
                    <a:schemeClr val="bg1"/>
                  </a:solidFill>
                  <a:cs typeface="+mn-ea"/>
                  <a:sym typeface="+mn-lt"/>
                </a:rPr>
              </a:br>
              <a:br>
                <a:rPr lang="zh-CN" altLang="en-US" dirty="0">
                  <a:solidFill>
                    <a:schemeClr val="bg1"/>
                  </a:solidFill>
                  <a:cs typeface="+mn-ea"/>
                  <a:sym typeface="+mn-lt"/>
                </a:rPr>
              </a:br>
              <a:r>
                <a:rPr lang="zh-CN" altLang="en-US" dirty="0">
                  <a:solidFill>
                    <a:schemeClr val="bg1"/>
                  </a:solidFill>
                  <a:cs typeface="+mn-ea"/>
                  <a:sym typeface="+mn-lt"/>
                </a:rPr>
                <a:t>关键词</a:t>
              </a:r>
              <a:endParaRPr lang="zh-CN" altLang="en-US" sz="2000" dirty="0">
                <a:solidFill>
                  <a:schemeClr val="bg1"/>
                </a:solidFill>
                <a:cs typeface="+mn-ea"/>
                <a:sym typeface="+mn-lt"/>
              </a:endParaRPr>
            </a:p>
          </p:txBody>
        </p:sp>
        <p:sp>
          <p:nvSpPr>
            <p:cNvPr id="93" name="任意多边形: 形状 92"/>
            <p:cNvSpPr/>
            <p:nvPr/>
          </p:nvSpPr>
          <p:spPr>
            <a:xfrm>
              <a:off x="4528263" y="2309318"/>
              <a:ext cx="704719" cy="535582"/>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2" name="组合 101"/>
          <p:cNvGrpSpPr/>
          <p:nvPr/>
        </p:nvGrpSpPr>
        <p:grpSpPr>
          <a:xfrm>
            <a:off x="2245778" y="2255832"/>
            <a:ext cx="1383823" cy="1383823"/>
            <a:chOff x="2245778" y="2255832"/>
            <a:chExt cx="1383823" cy="1383823"/>
          </a:xfrm>
        </p:grpSpPr>
        <p:sp>
          <p:nvSpPr>
            <p:cNvPr id="79" name="椭圆 78"/>
            <p:cNvSpPr/>
            <p:nvPr/>
          </p:nvSpPr>
          <p:spPr>
            <a:xfrm>
              <a:off x="2245778" y="2255832"/>
              <a:ext cx="1383823" cy="1383823"/>
            </a:xfrm>
            <a:prstGeom prst="ellipse">
              <a:avLst/>
            </a:prstGeom>
            <a:solidFill>
              <a:schemeClr val="accent2">
                <a:lumMod val="100000"/>
              </a:schemeClr>
            </a:solidFill>
            <a:ln w="12700">
              <a:miter lim="400000"/>
            </a:ln>
          </p:spPr>
          <p:txBody>
            <a:bodyPr wrap="none" anchor="ctr">
              <a:normAutofit/>
            </a:bodyPr>
            <a:lstStyle/>
            <a:p>
              <a:pPr algn="ctr"/>
              <a:br>
                <a:rPr lang="zh-CN" altLang="en-US">
                  <a:solidFill>
                    <a:schemeClr val="bg1"/>
                  </a:solidFill>
                  <a:cs typeface="+mn-ea"/>
                  <a:sym typeface="+mn-lt"/>
                </a:rPr>
              </a:br>
              <a:br>
                <a:rPr lang="zh-CN" altLang="en-US">
                  <a:solidFill>
                    <a:schemeClr val="bg1"/>
                  </a:solidFill>
                  <a:cs typeface="+mn-ea"/>
                  <a:sym typeface="+mn-lt"/>
                </a:rPr>
              </a:br>
              <a:r>
                <a:rPr lang="zh-CN" altLang="en-US">
                  <a:solidFill>
                    <a:schemeClr val="bg1"/>
                  </a:solidFill>
                  <a:cs typeface="+mn-ea"/>
                  <a:sym typeface="+mn-lt"/>
                </a:rPr>
                <a:t>关键词</a:t>
              </a:r>
              <a:endParaRPr lang="zh-CN" altLang="en-US" sz="2000" dirty="0">
                <a:solidFill>
                  <a:schemeClr val="bg1"/>
                </a:solidFill>
                <a:cs typeface="+mn-ea"/>
                <a:sym typeface="+mn-lt"/>
              </a:endParaRPr>
            </a:p>
          </p:txBody>
        </p:sp>
        <p:sp>
          <p:nvSpPr>
            <p:cNvPr id="94" name="任意多边形: 形状 93"/>
            <p:cNvSpPr/>
            <p:nvPr/>
          </p:nvSpPr>
          <p:spPr>
            <a:xfrm>
              <a:off x="2681185" y="2580248"/>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1" name="组合 100"/>
          <p:cNvGrpSpPr/>
          <p:nvPr/>
        </p:nvGrpSpPr>
        <p:grpSpPr>
          <a:xfrm>
            <a:off x="765687" y="2561710"/>
            <a:ext cx="1068859" cy="1068859"/>
            <a:chOff x="765687" y="2561710"/>
            <a:chExt cx="1068859" cy="1068859"/>
          </a:xfrm>
        </p:grpSpPr>
        <p:sp>
          <p:nvSpPr>
            <p:cNvPr id="78" name="椭圆 77"/>
            <p:cNvSpPr/>
            <p:nvPr/>
          </p:nvSpPr>
          <p:spPr>
            <a:xfrm>
              <a:off x="765687" y="2561710"/>
              <a:ext cx="1068859" cy="1068859"/>
            </a:xfrm>
            <a:prstGeom prst="ellipse">
              <a:avLst/>
            </a:prstGeom>
            <a:solidFill>
              <a:schemeClr val="accent1">
                <a:lumMod val="100000"/>
              </a:schemeClr>
            </a:solidFill>
            <a:ln w="12700">
              <a:miter lim="400000"/>
            </a:ln>
          </p:spPr>
          <p:txBody>
            <a:bodyPr wrap="none" anchor="ctr">
              <a:normAutofit fontScale="92500" lnSpcReduction="20000"/>
            </a:bodyPr>
            <a:lstStyle/>
            <a:p>
              <a:pPr algn="ctr"/>
              <a:br>
                <a:rPr lang="zh-CN" altLang="en-US" dirty="0">
                  <a:solidFill>
                    <a:schemeClr val="bg1"/>
                  </a:solidFill>
                  <a:cs typeface="+mn-ea"/>
                  <a:sym typeface="+mn-lt"/>
                </a:rPr>
              </a:br>
              <a:br>
                <a:rPr lang="zh-CN" altLang="en-US" dirty="0">
                  <a:solidFill>
                    <a:schemeClr val="bg1"/>
                  </a:solidFill>
                  <a:cs typeface="+mn-ea"/>
                  <a:sym typeface="+mn-lt"/>
                </a:rPr>
              </a:br>
              <a:r>
                <a:rPr lang="zh-CN" altLang="en-US" dirty="0">
                  <a:solidFill>
                    <a:schemeClr val="bg1"/>
                  </a:solidFill>
                  <a:cs typeface="+mn-ea"/>
                  <a:sym typeface="+mn-lt"/>
                </a:rPr>
                <a:t>关键词</a:t>
              </a:r>
              <a:endParaRPr lang="zh-CN" altLang="en-US" sz="1600" dirty="0">
                <a:solidFill>
                  <a:schemeClr val="bg1"/>
                </a:solidFill>
                <a:cs typeface="+mn-ea"/>
                <a:sym typeface="+mn-lt"/>
              </a:endParaRPr>
            </a:p>
          </p:txBody>
        </p:sp>
        <p:sp>
          <p:nvSpPr>
            <p:cNvPr id="95" name="任意多边形: 形状 94"/>
            <p:cNvSpPr/>
            <p:nvPr/>
          </p:nvSpPr>
          <p:spPr>
            <a:xfrm>
              <a:off x="1043376" y="2724619"/>
              <a:ext cx="513479" cy="390241"/>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rgbClr val="FFFFFF"/>
            </a:solidFill>
            <a:ln w="12700">
              <a:miter lim="400000"/>
            </a:ln>
          </p:spPr>
          <p:txBody>
            <a:bodyPr anchor="ctr"/>
            <a:lstStyle/>
            <a:p>
              <a:pPr algn="ctr"/>
              <a:endParaRPr>
                <a:cs typeface="+mn-ea"/>
                <a:sym typeface="+mn-lt"/>
              </a:endParaRPr>
            </a:p>
          </p:txBody>
        </p:sp>
      </p:grpSp>
      <p:sp>
        <p:nvSpPr>
          <p:cNvPr id="96" name="矩形 95"/>
          <p:cNvSpPr/>
          <p:nvPr/>
        </p:nvSpPr>
        <p:spPr>
          <a:xfrm>
            <a:off x="2128616" y="3834712"/>
            <a:ext cx="1618147" cy="525797"/>
          </a:xfrm>
          <a:prstGeom prst="rect">
            <a:avLst/>
          </a:prstGeom>
          <a:ln w="12700">
            <a:miter lim="400000"/>
          </a:ln>
        </p:spPr>
        <p:txBody>
          <a:bodyPr wrap="square" lIns="25400" tIns="25400" rIns="25400" bIns="25400" anchor="t" anchorCtr="1">
            <a:noAutofit/>
          </a:bodyPr>
          <a:lstStyle/>
          <a:p>
            <a:pPr fontAlgn="ctr"/>
            <a:r>
              <a:rPr lang="zh-CN" altLang="en-US" sz="1200" dirty="0">
                <a:solidFill>
                  <a:schemeClr val="tx1">
                    <a:lumMod val="65000"/>
                    <a:lumOff val="35000"/>
                  </a:schemeClr>
                </a:solidFill>
                <a:cs typeface="+mn-ea"/>
                <a:sym typeface="+mn-lt"/>
              </a:rPr>
              <a:t>点击此处更换文本点击此处更换文本点击此处更换文本</a:t>
            </a:r>
            <a:endParaRPr lang="en-US" altLang="zh-CN" sz="1200" dirty="0">
              <a:solidFill>
                <a:schemeClr val="tx1">
                  <a:lumMod val="65000"/>
                  <a:lumOff val="35000"/>
                </a:schemeClr>
              </a:solidFill>
              <a:cs typeface="+mn-ea"/>
              <a:sym typeface="+mn-lt"/>
            </a:endParaRPr>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01"/>
                                        </p:tgtEl>
                                        <p:attrNameLst>
                                          <p:attrName>style.visibility</p:attrName>
                                        </p:attrNameLst>
                                      </p:cBhvr>
                                      <p:to>
                                        <p:strVal val="visible"/>
                                      </p:to>
                                    </p:set>
                                    <p:anim calcmode="lin" valueType="num">
                                      <p:cBhvr additive="base">
                                        <p:cTn id="36" dur="500" fill="hold"/>
                                        <p:tgtEl>
                                          <p:spTgt spid="101"/>
                                        </p:tgtEl>
                                        <p:attrNameLst>
                                          <p:attrName>ppt_x</p:attrName>
                                        </p:attrNameLst>
                                      </p:cBhvr>
                                      <p:tavLst>
                                        <p:tav tm="0">
                                          <p:val>
                                            <p:strVal val="#ppt_x"/>
                                          </p:val>
                                        </p:tav>
                                        <p:tav tm="100000">
                                          <p:val>
                                            <p:strVal val="#ppt_x"/>
                                          </p:val>
                                        </p:tav>
                                      </p:tavLst>
                                    </p:anim>
                                    <p:anim calcmode="lin" valueType="num">
                                      <p:cBhvr additive="base">
                                        <p:cTn id="37" dur="500" fill="hold"/>
                                        <p:tgtEl>
                                          <p:spTgt spid="10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p:cTn id="41" dur="500"/>
                                        <p:tgtEl>
                                          <p:spTgt spid="90"/>
                                        </p:tgtEl>
                                      </p:cBhvr>
                                    </p:animEffect>
                                  </p:childTnLst>
                                </p:cTn>
                              </p:par>
                            </p:childTnLst>
                          </p:cTn>
                        </p:par>
                        <p:par>
                          <p:cTn id="42" fill="hold">
                            <p:stCondLst>
                              <p:cond delay="4000"/>
                            </p:stCondLst>
                            <p:childTnLst>
                              <p:par>
                                <p:cTn id="43" presetID="22" presetClass="entr" presetSubtype="4" fill="hold" nodeType="afterEffect">
                                  <p:stCondLst>
                                    <p:cond delay="0"/>
                                  </p:stCondLst>
                                  <p:childTnLst>
                                    <p:set>
                                      <p:cBhvr>
                                        <p:cTn id="44" dur="1" fill="hold">
                                          <p:stCondLst>
                                            <p:cond delay="0"/>
                                          </p:stCondLst>
                                        </p:cTn>
                                        <p:tgtEl>
                                          <p:spTgt spid="100"/>
                                        </p:tgtEl>
                                        <p:attrNameLst>
                                          <p:attrName>style.visibility</p:attrName>
                                        </p:attrNameLst>
                                      </p:cBhvr>
                                      <p:to>
                                        <p:strVal val="visible"/>
                                      </p:to>
                                    </p:set>
                                    <p:animEffect transition="in" filter="wipe(down)">
                                      <p:cBhvr>
                                        <p:cTn id="45" dur="500"/>
                                        <p:tgtEl>
                                          <p:spTgt spid="100"/>
                                        </p:tgtEl>
                                      </p:cBhvr>
                                    </p:animEffect>
                                  </p:childTnLst>
                                </p:cTn>
                              </p:par>
                            </p:childTnLst>
                          </p:cTn>
                        </p:par>
                        <p:par>
                          <p:cTn id="46" fill="hold">
                            <p:stCondLst>
                              <p:cond delay="4500"/>
                            </p:stCondLst>
                            <p:childTnLst>
                              <p:par>
                                <p:cTn id="47" presetID="2" presetClass="entr" presetSubtype="4" fill="hold" nodeType="afterEffect">
                                  <p:stCondLst>
                                    <p:cond delay="0"/>
                                  </p:stCondLst>
                                  <p:childTnLst>
                                    <p:set>
                                      <p:cBhvr>
                                        <p:cTn id="48" dur="1" fill="hold">
                                          <p:stCondLst>
                                            <p:cond delay="0"/>
                                          </p:stCondLst>
                                        </p:cTn>
                                        <p:tgtEl>
                                          <p:spTgt spid="102"/>
                                        </p:tgtEl>
                                        <p:attrNameLst>
                                          <p:attrName>style.visibility</p:attrName>
                                        </p:attrNameLst>
                                      </p:cBhvr>
                                      <p:to>
                                        <p:strVal val="visible"/>
                                      </p:to>
                                    </p:set>
                                    <p:anim calcmode="lin" valueType="num">
                                      <p:cBhvr additive="base">
                                        <p:cTn id="49" dur="500" fill="hold"/>
                                        <p:tgtEl>
                                          <p:spTgt spid="102"/>
                                        </p:tgtEl>
                                        <p:attrNameLst>
                                          <p:attrName>ppt_x</p:attrName>
                                        </p:attrNameLst>
                                      </p:cBhvr>
                                      <p:tavLst>
                                        <p:tav tm="0">
                                          <p:val>
                                            <p:strVal val="#ppt_x"/>
                                          </p:val>
                                        </p:tav>
                                        <p:tav tm="100000">
                                          <p:val>
                                            <p:strVal val="#ppt_x"/>
                                          </p:val>
                                        </p:tav>
                                      </p:tavLst>
                                    </p:anim>
                                    <p:anim calcmode="lin" valueType="num">
                                      <p:cBhvr additive="base">
                                        <p:cTn id="50" dur="500" fill="hold"/>
                                        <p:tgtEl>
                                          <p:spTgt spid="102"/>
                                        </p:tgtEl>
                                        <p:attrNameLst>
                                          <p:attrName>ppt_y</p:attrName>
                                        </p:attrNameLst>
                                      </p:cBhvr>
                                      <p:tavLst>
                                        <p:tav tm="0">
                                          <p:val>
                                            <p:strVal val="1+#ppt_h/2"/>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par>
                          <p:cTn id="55" fill="hold">
                            <p:stCondLst>
                              <p:cond delay="5500"/>
                            </p:stCondLst>
                            <p:childTnLst>
                              <p:par>
                                <p:cTn id="56" presetID="22" presetClass="entr" presetSubtype="4" fill="hold" nodeType="afterEffect">
                                  <p:stCondLst>
                                    <p:cond delay="0"/>
                                  </p:stCondLst>
                                  <p:childTnLst>
                                    <p:set>
                                      <p:cBhvr>
                                        <p:cTn id="57" dur="1" fill="hold">
                                          <p:stCondLst>
                                            <p:cond delay="0"/>
                                          </p:stCondLst>
                                        </p:cTn>
                                        <p:tgtEl>
                                          <p:spTgt spid="106"/>
                                        </p:tgtEl>
                                        <p:attrNameLst>
                                          <p:attrName>style.visibility</p:attrName>
                                        </p:attrNameLst>
                                      </p:cBhvr>
                                      <p:to>
                                        <p:strVal val="visible"/>
                                      </p:to>
                                    </p:set>
                                    <p:animEffect transition="in" filter="wipe(down)">
                                      <p:cBhvr>
                                        <p:cTn id="58" dur="500"/>
                                        <p:tgtEl>
                                          <p:spTgt spid="106"/>
                                        </p:tgtEl>
                                      </p:cBhvr>
                                    </p:animEffect>
                                  </p:childTnLst>
                                </p:cTn>
                              </p:par>
                            </p:childTnLst>
                          </p:cTn>
                        </p:par>
                        <p:par>
                          <p:cTn id="59" fill="hold">
                            <p:stCondLst>
                              <p:cond delay="6000"/>
                            </p:stCondLst>
                            <p:childTnLst>
                              <p:par>
                                <p:cTn id="60" presetID="2" presetClass="entr" presetSubtype="4" fill="hold" nodeType="afterEffect">
                                  <p:stCondLst>
                                    <p:cond delay="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500" fill="hold"/>
                                        <p:tgtEl>
                                          <p:spTgt spid="103"/>
                                        </p:tgtEl>
                                        <p:attrNameLst>
                                          <p:attrName>ppt_x</p:attrName>
                                        </p:attrNameLst>
                                      </p:cBhvr>
                                      <p:tavLst>
                                        <p:tav tm="0">
                                          <p:val>
                                            <p:strVal val="#ppt_x"/>
                                          </p:val>
                                        </p:tav>
                                        <p:tav tm="100000">
                                          <p:val>
                                            <p:strVal val="#ppt_x"/>
                                          </p:val>
                                        </p:tav>
                                      </p:tavLst>
                                    </p:anim>
                                    <p:anim calcmode="lin" valueType="num">
                                      <p:cBhvr additive="base">
                                        <p:cTn id="63" dur="500" fill="hold"/>
                                        <p:tgtEl>
                                          <p:spTgt spid="103"/>
                                        </p:tgtEl>
                                        <p:attrNameLst>
                                          <p:attrName>ppt_y</p:attrName>
                                        </p:attrNameLst>
                                      </p:cBhvr>
                                      <p:tavLst>
                                        <p:tav tm="0">
                                          <p:val>
                                            <p:strVal val="1+#ppt_h/2"/>
                                          </p:val>
                                        </p:tav>
                                        <p:tav tm="100000">
                                          <p:val>
                                            <p:strVal val="#ppt_y"/>
                                          </p:val>
                                        </p:tav>
                                      </p:tavLst>
                                    </p:anim>
                                  </p:childTnLst>
                                </p:cTn>
                              </p:par>
                            </p:childTnLst>
                          </p:cTn>
                        </p:par>
                        <p:par>
                          <p:cTn id="64" fill="hold">
                            <p:stCondLst>
                              <p:cond delay="6500"/>
                            </p:stCondLst>
                            <p:childTnLst>
                              <p:par>
                                <p:cTn id="65" presetID="10" presetClass="entr" presetSubtype="0" fill="hold" grpId="0" nodeType="after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wipe(down)">
                                      <p:cBhvr>
                                        <p:cTn id="71" dur="500"/>
                                        <p:tgtEl>
                                          <p:spTgt spid="105"/>
                                        </p:tgtEl>
                                      </p:cBhvr>
                                    </p:animEffect>
                                  </p:childTnLst>
                                </p:cTn>
                              </p:par>
                            </p:childTnLst>
                          </p:cTn>
                        </p:par>
                        <p:par>
                          <p:cTn id="72" fill="hold">
                            <p:stCondLst>
                              <p:cond delay="7500"/>
                            </p:stCondLst>
                            <p:childTnLst>
                              <p:par>
                                <p:cTn id="73" presetID="2" presetClass="entr" presetSubtype="4" fill="hold" nodeType="afterEffect">
                                  <p:stCondLst>
                                    <p:cond delay="0"/>
                                  </p:stCondLst>
                                  <p:childTnLst>
                                    <p:set>
                                      <p:cBhvr>
                                        <p:cTn id="74" dur="1" fill="hold">
                                          <p:stCondLst>
                                            <p:cond delay="0"/>
                                          </p:stCondLst>
                                        </p:cTn>
                                        <p:tgtEl>
                                          <p:spTgt spid="104"/>
                                        </p:tgtEl>
                                        <p:attrNameLst>
                                          <p:attrName>style.visibility</p:attrName>
                                        </p:attrNameLst>
                                      </p:cBhvr>
                                      <p:to>
                                        <p:strVal val="visible"/>
                                      </p:to>
                                    </p:set>
                                    <p:anim calcmode="lin" valueType="num">
                                      <p:cBhvr additive="base">
                                        <p:cTn id="75" dur="500" fill="hold"/>
                                        <p:tgtEl>
                                          <p:spTgt spid="104"/>
                                        </p:tgtEl>
                                        <p:attrNameLst>
                                          <p:attrName>ppt_x</p:attrName>
                                        </p:attrNameLst>
                                      </p:cBhvr>
                                      <p:tavLst>
                                        <p:tav tm="0">
                                          <p:val>
                                            <p:strVal val="#ppt_x"/>
                                          </p:val>
                                        </p:tav>
                                        <p:tav tm="100000">
                                          <p:val>
                                            <p:strVal val="#ppt_x"/>
                                          </p:val>
                                        </p:tav>
                                      </p:tavLst>
                                    </p:anim>
                                    <p:anim calcmode="lin" valueType="num">
                                      <p:cBhvr additive="base">
                                        <p:cTn id="76" dur="500" fill="hold"/>
                                        <p:tgtEl>
                                          <p:spTgt spid="104"/>
                                        </p:tgtEl>
                                        <p:attrNameLst>
                                          <p:attrName>ppt_y</p:attrName>
                                        </p:attrNameLst>
                                      </p:cBhvr>
                                      <p:tavLst>
                                        <p:tav tm="0">
                                          <p:val>
                                            <p:strVal val="1+#ppt_h/2"/>
                                          </p:val>
                                        </p:tav>
                                        <p:tav tm="100000">
                                          <p:val>
                                            <p:strVal val="#ppt_y"/>
                                          </p:val>
                                        </p:tav>
                                      </p:tavLst>
                                    </p:anim>
                                  </p:childTnLst>
                                </p:cTn>
                              </p:par>
                            </p:childTnLst>
                          </p:cTn>
                        </p:par>
                        <p:par>
                          <p:cTn id="77" fill="hold">
                            <p:stCondLst>
                              <p:cond delay="8000"/>
                            </p:stCondLst>
                            <p:childTnLst>
                              <p:par>
                                <p:cTn id="78" presetID="10" presetClass="entr" presetSubtype="0" fill="hold" grpId="0" nodeType="after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fade">
                                      <p:cBhvr>
                                        <p:cTn id="8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P spid="90" grpId="0" animBg="1"/>
      <p:bldP spid="91" grpId="0" animBg="1"/>
      <p:bldP spid="92" grpId="0" animBg="1"/>
      <p:bldP spid="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76110" y="259199"/>
              <a:ext cx="295275" cy="295275"/>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7378661"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cs typeface="+mn-ea"/>
                <a:sym typeface="+mn-lt"/>
              </a:rPr>
              <a:t>2</a:t>
            </a:r>
            <a:endParaRPr lang="zh-CN" altLang="en-US" sz="2000" dirty="0">
              <a:solidFill>
                <a:schemeClr val="accent4"/>
              </a:solidFill>
              <a:cs typeface="+mn-ea"/>
              <a:sym typeface="+mn-lt"/>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cs typeface="+mn-ea"/>
                  <a:sym typeface="+mn-lt"/>
                </a:rPr>
                <a:t>09</a:t>
              </a:r>
              <a:endParaRPr lang="zh-CN" altLang="en-US" dirty="0">
                <a:solidFill>
                  <a:schemeClr val="bg1"/>
                </a:solidFill>
                <a:cs typeface="+mn-ea"/>
                <a:sym typeface="+mn-lt"/>
              </a:endParaRPr>
            </a:p>
          </p:txBody>
        </p:sp>
      </p:grpSp>
      <p:sp>
        <p:nvSpPr>
          <p:cNvPr id="10" name="文本框 9"/>
          <p:cNvSpPr txBox="1"/>
          <p:nvPr/>
        </p:nvSpPr>
        <p:spPr>
          <a:xfrm>
            <a:off x="439463" y="697230"/>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accent4"/>
                </a:solidFill>
                <a:cs typeface="+mn-ea"/>
                <a:sym typeface="+mn-lt"/>
              </a:rPr>
              <a:t>研究方向</a:t>
            </a:r>
            <a:endParaRPr lang="zh-CN" altLang="en-US" sz="2400" b="1" dirty="0">
              <a:solidFill>
                <a:schemeClr val="accent4"/>
              </a:solidFill>
              <a:cs typeface="+mn-ea"/>
              <a:sym typeface="+mn-lt"/>
            </a:endParaRPr>
          </a:p>
        </p:txBody>
      </p:sp>
      <p:sp>
        <p:nvSpPr>
          <p:cNvPr id="18" name="矩形 17"/>
          <p:cNvSpPr/>
          <p:nvPr/>
        </p:nvSpPr>
        <p:spPr>
          <a:xfrm>
            <a:off x="707275" y="154364"/>
            <a:ext cx="1980029" cy="400110"/>
          </a:xfrm>
          <a:prstGeom prst="rect">
            <a:avLst/>
          </a:prstGeom>
        </p:spPr>
        <p:txBody>
          <a:bodyPr wrap="none">
            <a:spAutoFit/>
          </a:bodyPr>
          <a:lstStyle/>
          <a:p>
            <a:r>
              <a:rPr lang="zh-CN" altLang="en-US" sz="2000" b="1" dirty="0">
                <a:solidFill>
                  <a:schemeClr val="bg1"/>
                </a:solidFill>
                <a:cs typeface="+mn-ea"/>
                <a:sym typeface="+mn-lt"/>
              </a:rPr>
              <a:t>研究思路与方法</a:t>
            </a:r>
            <a:endParaRPr lang="en-US" altLang="zh-CN" sz="2000" b="1" dirty="0">
              <a:solidFill>
                <a:schemeClr val="bg1"/>
              </a:solidFill>
              <a:cs typeface="+mn-ea"/>
              <a:sym typeface="+mn-lt"/>
            </a:endParaRPr>
          </a:p>
        </p:txBody>
      </p:sp>
      <p:sp>
        <p:nvSpPr>
          <p:cNvPr id="42" name="矩形 41"/>
          <p:cNvSpPr/>
          <p:nvPr/>
        </p:nvSpPr>
        <p:spPr>
          <a:xfrm>
            <a:off x="2762711" y="186810"/>
            <a:ext cx="3464410" cy="369332"/>
          </a:xfrm>
          <a:prstGeom prst="rect">
            <a:avLst/>
          </a:prstGeom>
        </p:spPr>
        <p:txBody>
          <a:bodyPr wrap="none">
            <a:spAutoFit/>
          </a:bodyPr>
          <a:lstStyle/>
          <a:p>
            <a:r>
              <a:rPr lang="en-US" altLang="zh-CN" b="1" dirty="0">
                <a:solidFill>
                  <a:schemeClr val="bg1"/>
                </a:solidFill>
                <a:cs typeface="+mn-ea"/>
                <a:sym typeface="+mn-lt"/>
              </a:rPr>
              <a:t>(Research Thoughts and Methods)</a:t>
            </a:r>
            <a:endParaRPr lang="zh-CN" altLang="en-US" dirty="0">
              <a:solidFill>
                <a:schemeClr val="bg1"/>
              </a:solidFill>
              <a:cs typeface="+mn-ea"/>
              <a:sym typeface="+mn-lt"/>
            </a:endParaRPr>
          </a:p>
        </p:txBody>
      </p:sp>
      <p:grpSp>
        <p:nvGrpSpPr>
          <p:cNvPr id="19" name="d949f5be-3483-4ed6-9190-2a7a6f4f9ef6"/>
          <p:cNvGrpSpPr>
            <a:grpSpLocks noChangeAspect="1"/>
          </p:cNvGrpSpPr>
          <p:nvPr/>
        </p:nvGrpSpPr>
        <p:grpSpPr>
          <a:xfrm>
            <a:off x="0" y="1004262"/>
            <a:ext cx="7670858" cy="3727732"/>
            <a:chOff x="0" y="994646"/>
            <a:chExt cx="10227811" cy="4970309"/>
          </a:xfrm>
        </p:grpSpPr>
        <p:sp>
          <p:nvSpPr>
            <p:cNvPr id="20" name="Rectangle 37"/>
            <p:cNvSpPr/>
            <p:nvPr/>
          </p:nvSpPr>
          <p:spPr>
            <a:xfrm>
              <a:off x="2814129" y="1196578"/>
              <a:ext cx="2075371" cy="576041"/>
            </a:xfrm>
            <a:prstGeom prst="rect">
              <a:avLst/>
            </a:prstGeom>
            <a:noFill/>
            <a:ln w="12700" cap="flat">
              <a:noFill/>
              <a:miter lim="400000"/>
            </a:ln>
            <a:effectLst/>
          </p:spPr>
          <p:txBody>
            <a:bodyPr wrap="square" lIns="0" tIns="0" rIns="0" bIns="0" anchor="ctr">
              <a:noAutofit/>
            </a:bodyPr>
            <a:lstStyle/>
            <a:p>
              <a:pPr fontAlgn="ctr"/>
              <a:r>
                <a:rPr lang="zh-CN" altLang="en-US" sz="1200" dirty="0">
                  <a:solidFill>
                    <a:schemeClr val="tx1">
                      <a:lumMod val="65000"/>
                      <a:lumOff val="35000"/>
                    </a:schemeClr>
                  </a:solidFill>
                  <a:cs typeface="+mn-ea"/>
                  <a:sym typeface="+mn-lt"/>
                </a:rPr>
                <a:t>点击此处更换文本</a:t>
              </a:r>
              <a:endParaRPr lang="en-US" altLang="zh-CN" sz="1200" dirty="0">
                <a:solidFill>
                  <a:schemeClr val="tx1">
                    <a:lumMod val="65000"/>
                    <a:lumOff val="35000"/>
                  </a:schemeClr>
                </a:solidFill>
                <a:cs typeface="+mn-ea"/>
                <a:sym typeface="+mn-lt"/>
              </a:endParaRPr>
            </a:p>
          </p:txBody>
        </p:sp>
        <p:sp>
          <p:nvSpPr>
            <p:cNvPr id="21" name="Rectangle 38"/>
            <p:cNvSpPr/>
            <p:nvPr/>
          </p:nvSpPr>
          <p:spPr>
            <a:xfrm>
              <a:off x="2807384" y="10073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1">
                      <a:lumMod val="100000"/>
                    </a:schemeClr>
                  </a:solidFill>
                  <a:cs typeface="+mn-ea"/>
                  <a:sym typeface="+mn-lt"/>
                </a:rPr>
                <a:t>标题文本预设</a:t>
              </a:r>
              <a:endParaRPr lang="zh-CN" altLang="en-US" sz="1400" b="1" dirty="0">
                <a:solidFill>
                  <a:schemeClr val="accent1">
                    <a:lumMod val="100000"/>
                  </a:schemeClr>
                </a:solidFill>
                <a:cs typeface="+mn-ea"/>
                <a:sym typeface="+mn-lt"/>
              </a:endParaRPr>
            </a:p>
          </p:txBody>
        </p:sp>
        <p:sp>
          <p:nvSpPr>
            <p:cNvPr id="22" name="Rectangle 35"/>
            <p:cNvSpPr/>
            <p:nvPr/>
          </p:nvSpPr>
          <p:spPr>
            <a:xfrm>
              <a:off x="3928125"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cs typeface="+mn-ea"/>
                  <a:sym typeface="+mn-lt"/>
                </a:rPr>
                <a:t>点击此处更换文本</a:t>
              </a:r>
              <a:endParaRPr lang="en-US" altLang="zh-CN" sz="1100" dirty="0">
                <a:solidFill>
                  <a:schemeClr val="tx1">
                    <a:lumMod val="65000"/>
                    <a:lumOff val="35000"/>
                  </a:schemeClr>
                </a:solidFill>
                <a:cs typeface="+mn-ea"/>
                <a:sym typeface="+mn-lt"/>
              </a:endParaRPr>
            </a:p>
          </p:txBody>
        </p:sp>
        <p:sp>
          <p:nvSpPr>
            <p:cNvPr id="23" name="Rectangle 36"/>
            <p:cNvSpPr/>
            <p:nvPr/>
          </p:nvSpPr>
          <p:spPr>
            <a:xfrm>
              <a:off x="3928125"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2">
                      <a:lumMod val="100000"/>
                    </a:schemeClr>
                  </a:solidFill>
                  <a:cs typeface="+mn-ea"/>
                  <a:sym typeface="+mn-lt"/>
                </a:rPr>
                <a:t>标题文本预设</a:t>
              </a:r>
              <a:endParaRPr lang="zh-CN" altLang="en-US" sz="1400" b="1" dirty="0">
                <a:solidFill>
                  <a:schemeClr val="accent2">
                    <a:lumMod val="100000"/>
                  </a:schemeClr>
                </a:solidFill>
                <a:cs typeface="+mn-ea"/>
                <a:sym typeface="+mn-lt"/>
              </a:endParaRPr>
            </a:p>
          </p:txBody>
        </p:sp>
        <p:sp>
          <p:nvSpPr>
            <p:cNvPr id="24" name="Rectangle 33"/>
            <p:cNvSpPr/>
            <p:nvPr/>
          </p:nvSpPr>
          <p:spPr>
            <a:xfrm>
              <a:off x="6901361" y="5388914"/>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cs typeface="+mn-ea"/>
                  <a:sym typeface="+mn-lt"/>
                </a:rPr>
                <a:t>点击此处更换文本</a:t>
              </a:r>
              <a:endParaRPr lang="en-US" altLang="zh-CN" sz="1100" dirty="0">
                <a:solidFill>
                  <a:schemeClr val="tx1">
                    <a:lumMod val="65000"/>
                    <a:lumOff val="35000"/>
                  </a:schemeClr>
                </a:solidFill>
                <a:cs typeface="+mn-ea"/>
                <a:sym typeface="+mn-lt"/>
              </a:endParaRPr>
            </a:p>
          </p:txBody>
        </p:sp>
        <p:sp>
          <p:nvSpPr>
            <p:cNvPr id="25" name="Rectangle 34"/>
            <p:cNvSpPr/>
            <p:nvPr/>
          </p:nvSpPr>
          <p:spPr>
            <a:xfrm>
              <a:off x="6901361" y="5121031"/>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4">
                      <a:lumMod val="100000"/>
                    </a:schemeClr>
                  </a:solidFill>
                  <a:cs typeface="+mn-ea"/>
                  <a:sym typeface="+mn-lt"/>
                </a:rPr>
                <a:t>标题文本预设</a:t>
              </a:r>
              <a:endParaRPr lang="zh-CN" altLang="en-US" sz="1400" b="1" dirty="0">
                <a:solidFill>
                  <a:schemeClr val="accent4">
                    <a:lumMod val="100000"/>
                  </a:schemeClr>
                </a:solidFill>
                <a:cs typeface="+mn-ea"/>
                <a:sym typeface="+mn-lt"/>
              </a:endParaRPr>
            </a:p>
          </p:txBody>
        </p:sp>
        <p:sp>
          <p:nvSpPr>
            <p:cNvPr id="26" name="Rectangle 31"/>
            <p:cNvSpPr/>
            <p:nvPr/>
          </p:nvSpPr>
          <p:spPr>
            <a:xfrm>
              <a:off x="5408426" y="12244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cs typeface="+mn-ea"/>
                  <a:sym typeface="+mn-lt"/>
                </a:rPr>
                <a:t>点击此处更换文本</a:t>
              </a:r>
              <a:endParaRPr lang="en-US" altLang="zh-CN" sz="1100" dirty="0">
                <a:solidFill>
                  <a:schemeClr val="tx1">
                    <a:lumMod val="65000"/>
                    <a:lumOff val="35000"/>
                  </a:schemeClr>
                </a:solidFill>
                <a:cs typeface="+mn-ea"/>
                <a:sym typeface="+mn-lt"/>
              </a:endParaRPr>
            </a:p>
          </p:txBody>
        </p:sp>
        <p:sp>
          <p:nvSpPr>
            <p:cNvPr id="27" name="Rectangle 32"/>
            <p:cNvSpPr/>
            <p:nvPr/>
          </p:nvSpPr>
          <p:spPr>
            <a:xfrm>
              <a:off x="5408426"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3">
                      <a:lumMod val="100000"/>
                    </a:schemeClr>
                  </a:solidFill>
                  <a:cs typeface="+mn-ea"/>
                  <a:sym typeface="+mn-lt"/>
                </a:rPr>
                <a:t>标题文本预设</a:t>
              </a:r>
              <a:endParaRPr lang="zh-CN" altLang="en-US" sz="1400" b="1" dirty="0">
                <a:solidFill>
                  <a:schemeClr val="accent3">
                    <a:lumMod val="100000"/>
                  </a:schemeClr>
                </a:solidFill>
                <a:cs typeface="+mn-ea"/>
                <a:sym typeface="+mn-lt"/>
              </a:endParaRPr>
            </a:p>
          </p:txBody>
        </p:sp>
        <p:sp>
          <p:nvSpPr>
            <p:cNvPr id="28" name="Rectangle 29"/>
            <p:cNvSpPr/>
            <p:nvPr/>
          </p:nvSpPr>
          <p:spPr>
            <a:xfrm>
              <a:off x="7984067" y="1262529"/>
              <a:ext cx="2238760" cy="576041"/>
            </a:xfrm>
            <a:prstGeom prst="rect">
              <a:avLst/>
            </a:prstGeom>
            <a:noFill/>
            <a:ln w="12700" cap="flat">
              <a:noFill/>
              <a:miter lim="400000"/>
            </a:ln>
            <a:effectLst/>
          </p:spPr>
          <p:txBody>
            <a:bodyPr wrap="square" lIns="0" tIns="0" rIns="0" bIns="0" anchor="ctr">
              <a:normAutofit/>
            </a:bodyPr>
            <a:lstStyle/>
            <a:p>
              <a:pPr fontAlgn="ctr"/>
              <a:r>
                <a:rPr lang="zh-CN" altLang="en-US" sz="1100" dirty="0">
                  <a:solidFill>
                    <a:schemeClr val="tx1">
                      <a:lumMod val="65000"/>
                      <a:lumOff val="35000"/>
                    </a:schemeClr>
                  </a:solidFill>
                  <a:cs typeface="+mn-ea"/>
                  <a:sym typeface="+mn-lt"/>
                </a:rPr>
                <a:t>点击此处更换文本</a:t>
              </a:r>
              <a:endParaRPr lang="en-US" altLang="zh-CN" sz="1100" dirty="0">
                <a:solidFill>
                  <a:schemeClr val="tx1">
                    <a:lumMod val="65000"/>
                    <a:lumOff val="35000"/>
                  </a:schemeClr>
                </a:solidFill>
                <a:cs typeface="+mn-ea"/>
                <a:sym typeface="+mn-lt"/>
              </a:endParaRPr>
            </a:p>
          </p:txBody>
        </p:sp>
        <p:sp>
          <p:nvSpPr>
            <p:cNvPr id="29" name="Rectangle 30"/>
            <p:cNvSpPr/>
            <p:nvPr/>
          </p:nvSpPr>
          <p:spPr>
            <a:xfrm>
              <a:off x="7984067" y="994646"/>
              <a:ext cx="1785884" cy="223236"/>
            </a:xfrm>
            <a:prstGeom prst="rect">
              <a:avLst/>
            </a:prstGeom>
            <a:noFill/>
            <a:ln w="12700" cap="flat">
              <a:noFill/>
              <a:miter lim="400000"/>
            </a:ln>
            <a:effectLst/>
          </p:spPr>
          <p:txBody>
            <a:bodyPr wrap="none" lIns="0" tIns="0" rIns="0" bIns="0" anchor="ctr">
              <a:noAutofit/>
            </a:bodyPr>
            <a:lstStyle/>
            <a:p>
              <a:r>
                <a:rPr lang="zh-CN" altLang="en-US" sz="1400" b="1" dirty="0">
                  <a:solidFill>
                    <a:schemeClr val="accent5">
                      <a:lumMod val="100000"/>
                    </a:schemeClr>
                  </a:solidFill>
                  <a:cs typeface="+mn-ea"/>
                  <a:sym typeface="+mn-lt"/>
                </a:rPr>
                <a:t>标题文本预设</a:t>
              </a:r>
              <a:endParaRPr lang="zh-CN" altLang="en-US" sz="1400" b="1" dirty="0">
                <a:solidFill>
                  <a:schemeClr val="accent5">
                    <a:lumMod val="100000"/>
                  </a:schemeClr>
                </a:solidFill>
                <a:cs typeface="+mn-ea"/>
                <a:sym typeface="+mn-lt"/>
              </a:endParaRPr>
            </a:p>
          </p:txBody>
        </p:sp>
        <p:sp>
          <p:nvSpPr>
            <p:cNvPr id="30" name="Freeform: Shape 21"/>
            <p:cNvSpPr/>
            <p:nvPr/>
          </p:nvSpPr>
          <p:spPr>
            <a:xfrm>
              <a:off x="0" y="2768946"/>
              <a:ext cx="10227811" cy="1801899"/>
            </a:xfrm>
            <a:custGeom>
              <a:avLst/>
              <a:gdLst/>
              <a:ahLst/>
              <a:cxnLst>
                <a:cxn ang="0">
                  <a:pos x="wd2" y="hd2"/>
                </a:cxn>
                <a:cxn ang="5400000">
                  <a:pos x="wd2" y="hd2"/>
                </a:cxn>
                <a:cxn ang="10800000">
                  <a:pos x="wd2" y="hd2"/>
                </a:cxn>
                <a:cxn ang="16200000">
                  <a:pos x="wd2" y="hd2"/>
                </a:cxn>
              </a:cxnLst>
              <a:rect l="0" t="0" r="r" b="b"/>
              <a:pathLst>
                <a:path w="21600" h="21554" extrusionOk="0">
                  <a:moveTo>
                    <a:pt x="4816" y="1"/>
                  </a:moveTo>
                  <a:cubicBezTo>
                    <a:pt x="3131" y="-46"/>
                    <a:pt x="1481" y="1187"/>
                    <a:pt x="5" y="3399"/>
                  </a:cubicBezTo>
                  <a:lnTo>
                    <a:pt x="0" y="21554"/>
                  </a:lnTo>
                  <a:cubicBezTo>
                    <a:pt x="1109" y="15102"/>
                    <a:pt x="2649" y="10604"/>
                    <a:pt x="4369" y="8786"/>
                  </a:cubicBezTo>
                  <a:cubicBezTo>
                    <a:pt x="6694" y="6332"/>
                    <a:pt x="9069" y="8974"/>
                    <a:pt x="11416" y="10696"/>
                  </a:cubicBezTo>
                  <a:cubicBezTo>
                    <a:pt x="12629" y="11585"/>
                    <a:pt x="13851" y="12212"/>
                    <a:pt x="15078" y="12231"/>
                  </a:cubicBezTo>
                  <a:cubicBezTo>
                    <a:pt x="17128" y="12264"/>
                    <a:pt x="19207" y="10216"/>
                    <a:pt x="20976" y="5372"/>
                  </a:cubicBezTo>
                  <a:cubicBezTo>
                    <a:pt x="21195" y="4774"/>
                    <a:pt x="21393" y="4037"/>
                    <a:pt x="21600" y="3376"/>
                  </a:cubicBezTo>
                  <a:lnTo>
                    <a:pt x="21600" y="3296"/>
                  </a:lnTo>
                  <a:cubicBezTo>
                    <a:pt x="21303" y="3964"/>
                    <a:pt x="20992" y="4545"/>
                    <a:pt x="20680" y="5071"/>
                  </a:cubicBezTo>
                  <a:cubicBezTo>
                    <a:pt x="19230" y="7511"/>
                    <a:pt x="17709" y="9115"/>
                    <a:pt x="16147" y="9417"/>
                  </a:cubicBezTo>
                  <a:cubicBezTo>
                    <a:pt x="14053" y="9823"/>
                    <a:pt x="12715" y="7258"/>
                    <a:pt x="11190" y="5181"/>
                  </a:cubicBezTo>
                  <a:cubicBezTo>
                    <a:pt x="9396" y="2740"/>
                    <a:pt x="7477" y="581"/>
                    <a:pt x="5539" y="101"/>
                  </a:cubicBezTo>
                  <a:cubicBezTo>
                    <a:pt x="5298" y="41"/>
                    <a:pt x="5056" y="8"/>
                    <a:pt x="4816" y="1"/>
                  </a:cubicBezTo>
                  <a:close/>
                </a:path>
              </a:pathLst>
            </a:custGeom>
            <a:solidFill>
              <a:schemeClr val="bg1">
                <a:lumMod val="50000"/>
              </a:schemeClr>
            </a:solidFill>
            <a:ln w="12700" cap="flat">
              <a:noFill/>
              <a:miter lim="400000"/>
            </a:ln>
            <a:effectLst/>
          </p:spPr>
          <p:txBody>
            <a:bodyPr anchor="ctr"/>
            <a:lstStyle/>
            <a:p>
              <a:pPr algn="ctr"/>
              <a:endParaRPr dirty="0">
                <a:cs typeface="+mn-ea"/>
                <a:sym typeface="+mn-lt"/>
              </a:endParaRPr>
            </a:p>
          </p:txBody>
        </p:sp>
        <p:sp>
          <p:nvSpPr>
            <p:cNvPr id="31" name="Freeform: Shape 22"/>
            <p:cNvSpPr/>
            <p:nvPr/>
          </p:nvSpPr>
          <p:spPr>
            <a:xfrm>
              <a:off x="7909509" y="3725619"/>
              <a:ext cx="2318301" cy="634183"/>
            </a:xfrm>
            <a:custGeom>
              <a:avLst/>
              <a:gdLst/>
              <a:ahLst/>
              <a:cxnLst>
                <a:cxn ang="0">
                  <a:pos x="wd2" y="hd2"/>
                </a:cxn>
                <a:cxn ang="5400000">
                  <a:pos x="wd2" y="hd2"/>
                </a:cxn>
                <a:cxn ang="10800000">
                  <a:pos x="wd2" y="hd2"/>
                </a:cxn>
                <a:cxn ang="16200000">
                  <a:pos x="wd2" y="hd2"/>
                </a:cxn>
              </a:cxnLst>
              <a:rect l="0" t="0" r="r" b="b"/>
              <a:pathLst>
                <a:path w="21600" h="19875" extrusionOk="0">
                  <a:moveTo>
                    <a:pt x="3081" y="0"/>
                  </a:moveTo>
                  <a:lnTo>
                    <a:pt x="0" y="1084"/>
                  </a:lnTo>
                  <a:cubicBezTo>
                    <a:pt x="1009" y="3651"/>
                    <a:pt x="3269" y="9083"/>
                    <a:pt x="6411" y="13330"/>
                  </a:cubicBezTo>
                  <a:cubicBezTo>
                    <a:pt x="11171" y="19763"/>
                    <a:pt x="16496" y="21600"/>
                    <a:pt x="21600" y="18190"/>
                  </a:cubicBezTo>
                  <a:lnTo>
                    <a:pt x="21600" y="18076"/>
                  </a:lnTo>
                  <a:cubicBezTo>
                    <a:pt x="20877" y="18184"/>
                    <a:pt x="17615" y="18411"/>
                    <a:pt x="13876" y="16276"/>
                  </a:cubicBezTo>
                  <a:cubicBezTo>
                    <a:pt x="10044" y="14088"/>
                    <a:pt x="5727" y="9423"/>
                    <a:pt x="3081" y="0"/>
                  </a:cubicBezTo>
                  <a:close/>
                </a:path>
              </a:pathLst>
            </a:custGeom>
            <a:solidFill>
              <a:schemeClr val="bg1">
                <a:lumMod val="50000"/>
              </a:schemeClr>
            </a:solidFill>
            <a:ln w="12700" cap="flat">
              <a:noFill/>
              <a:miter lim="400000"/>
            </a:ln>
            <a:effectLst/>
          </p:spPr>
          <p:txBody>
            <a:bodyPr anchor="ctr"/>
            <a:lstStyle/>
            <a:p>
              <a:pPr algn="ctr"/>
              <a:endParaRPr>
                <a:cs typeface="+mn-ea"/>
                <a:sym typeface="+mn-lt"/>
              </a:endParaRPr>
            </a:p>
          </p:txBody>
        </p:sp>
        <p:sp>
          <p:nvSpPr>
            <p:cNvPr id="32" name="Freeform: Shape 23"/>
            <p:cNvSpPr/>
            <p:nvPr/>
          </p:nvSpPr>
          <p:spPr>
            <a:xfrm rot="10800000" flipH="1">
              <a:off x="6250219" y="2847975"/>
              <a:ext cx="1954706" cy="554205"/>
            </a:xfrm>
            <a:custGeom>
              <a:avLst/>
              <a:gdLst/>
              <a:ahLst/>
              <a:cxnLst>
                <a:cxn ang="0">
                  <a:pos x="wd2" y="hd2"/>
                </a:cxn>
                <a:cxn ang="5400000">
                  <a:pos x="wd2" y="hd2"/>
                </a:cxn>
                <a:cxn ang="10800000">
                  <a:pos x="wd2" y="hd2"/>
                </a:cxn>
                <a:cxn ang="16200000">
                  <a:pos x="wd2" y="hd2"/>
                </a:cxn>
              </a:cxnLst>
              <a:rect l="0" t="0" r="r" b="b"/>
              <a:pathLst>
                <a:path w="21600" h="21498" extrusionOk="0">
                  <a:moveTo>
                    <a:pt x="3946" y="0"/>
                  </a:moveTo>
                  <a:lnTo>
                    <a:pt x="0" y="3319"/>
                  </a:lnTo>
                  <a:cubicBezTo>
                    <a:pt x="1053" y="6000"/>
                    <a:pt x="2601" y="9469"/>
                    <a:pt x="4417" y="12351"/>
                  </a:cubicBezTo>
                  <a:cubicBezTo>
                    <a:pt x="7113" y="16632"/>
                    <a:pt x="9944" y="18906"/>
                    <a:pt x="12783" y="20223"/>
                  </a:cubicBezTo>
                  <a:cubicBezTo>
                    <a:pt x="14166" y="20865"/>
                    <a:pt x="15556" y="21284"/>
                    <a:pt x="16951" y="21434"/>
                  </a:cubicBezTo>
                  <a:cubicBezTo>
                    <a:pt x="18502" y="21600"/>
                    <a:pt x="20053" y="21443"/>
                    <a:pt x="21600" y="20959"/>
                  </a:cubicBezTo>
                  <a:lnTo>
                    <a:pt x="21568" y="20547"/>
                  </a:lnTo>
                  <a:cubicBezTo>
                    <a:pt x="20119" y="20362"/>
                    <a:pt x="16673" y="19195"/>
                    <a:pt x="12893" y="15491"/>
                  </a:cubicBezTo>
                  <a:cubicBezTo>
                    <a:pt x="9808" y="12469"/>
                    <a:pt x="6568" y="7945"/>
                    <a:pt x="3946" y="0"/>
                  </a:cubicBezTo>
                  <a:close/>
                </a:path>
              </a:pathLst>
            </a:custGeom>
            <a:solidFill>
              <a:schemeClr val="bg1">
                <a:lumMod val="50000"/>
              </a:schemeClr>
            </a:solidFill>
            <a:ln w="12700" cap="flat">
              <a:noFill/>
              <a:miter lim="400000"/>
            </a:ln>
            <a:effectLst/>
          </p:spPr>
          <p:txBody>
            <a:bodyPr anchor="ctr"/>
            <a:lstStyle/>
            <a:p>
              <a:pPr algn="ctr"/>
              <a:endParaRPr>
                <a:cs typeface="+mn-ea"/>
                <a:sym typeface="+mn-lt"/>
              </a:endParaRPr>
            </a:p>
          </p:txBody>
        </p:sp>
        <p:sp>
          <p:nvSpPr>
            <p:cNvPr id="33" name="Freeform: Shape 19"/>
            <p:cNvSpPr/>
            <p:nvPr/>
          </p:nvSpPr>
          <p:spPr>
            <a:xfrm>
              <a:off x="5532019" y="182425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lumMod val="100000"/>
              </a:schemeClr>
            </a:solidFill>
            <a:ln w="12700" cap="flat">
              <a:noFill/>
              <a:miter lim="400000"/>
            </a:ln>
            <a:effectLst/>
          </p:spPr>
          <p:txBody>
            <a:bodyPr anchor="ctr"/>
            <a:lstStyle/>
            <a:p>
              <a:pPr algn="ctr"/>
              <a:endParaRPr>
                <a:cs typeface="+mn-ea"/>
                <a:sym typeface="+mn-lt"/>
              </a:endParaRPr>
            </a:p>
          </p:txBody>
        </p:sp>
        <p:sp>
          <p:nvSpPr>
            <p:cNvPr id="34" name="Rectangle 20"/>
            <p:cNvSpPr/>
            <p:nvPr/>
          </p:nvSpPr>
          <p:spPr>
            <a:xfrm rot="18000000">
              <a:off x="5425650" y="2511035"/>
              <a:ext cx="1340952"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cs typeface="+mn-ea"/>
                  <a:sym typeface="+mn-lt"/>
                </a:rPr>
                <a:t>标题文本预设</a:t>
              </a:r>
              <a:endParaRPr lang="zh-CN" altLang="en-US" sz="1400" b="1" dirty="0">
                <a:solidFill>
                  <a:schemeClr val="bg1"/>
                </a:solidFill>
                <a:cs typeface="+mn-ea"/>
                <a:sym typeface="+mn-lt"/>
              </a:endParaRPr>
            </a:p>
          </p:txBody>
        </p:sp>
        <p:sp>
          <p:nvSpPr>
            <p:cNvPr id="35" name="Freeform: Shape 17"/>
            <p:cNvSpPr/>
            <p:nvPr/>
          </p:nvSpPr>
          <p:spPr>
            <a:xfrm>
              <a:off x="2428985" y="1817333"/>
              <a:ext cx="1117040" cy="1610763"/>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lumMod val="100000"/>
              </a:schemeClr>
            </a:solidFill>
            <a:ln w="12700" cap="flat">
              <a:noFill/>
              <a:miter lim="400000"/>
            </a:ln>
            <a:effectLst/>
          </p:spPr>
          <p:txBody>
            <a:bodyPr anchor="ctr"/>
            <a:lstStyle/>
            <a:p>
              <a:pPr algn="ctr"/>
              <a:endParaRPr>
                <a:cs typeface="+mn-ea"/>
                <a:sym typeface="+mn-lt"/>
              </a:endParaRPr>
            </a:p>
          </p:txBody>
        </p:sp>
        <p:sp>
          <p:nvSpPr>
            <p:cNvPr id="36" name="Rectangle 18"/>
            <p:cNvSpPr/>
            <p:nvPr/>
          </p:nvSpPr>
          <p:spPr>
            <a:xfrm rot="18000000">
              <a:off x="2316640" y="2511035"/>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cs typeface="+mn-ea"/>
                  <a:sym typeface="+mn-lt"/>
                </a:rPr>
                <a:t>标题文本预设</a:t>
              </a:r>
              <a:endParaRPr lang="zh-CN" altLang="en-US" sz="1400" b="1" dirty="0">
                <a:solidFill>
                  <a:schemeClr val="bg1"/>
                </a:solidFill>
                <a:cs typeface="+mn-ea"/>
                <a:sym typeface="+mn-lt"/>
              </a:endParaRPr>
            </a:p>
          </p:txBody>
        </p:sp>
        <p:sp>
          <p:nvSpPr>
            <p:cNvPr id="37" name="Freeform: Shape 15"/>
            <p:cNvSpPr/>
            <p:nvPr/>
          </p:nvSpPr>
          <p:spPr>
            <a:xfrm>
              <a:off x="8318491" y="1980699"/>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lumMod val="100000"/>
              </a:schemeClr>
            </a:solidFill>
            <a:ln w="12700" cap="flat">
              <a:noFill/>
              <a:miter lim="400000"/>
            </a:ln>
            <a:effectLst/>
          </p:spPr>
          <p:txBody>
            <a:bodyPr anchor="ctr"/>
            <a:lstStyle/>
            <a:p>
              <a:pPr algn="ctr"/>
              <a:endParaRPr>
                <a:cs typeface="+mn-ea"/>
                <a:sym typeface="+mn-lt"/>
              </a:endParaRPr>
            </a:p>
          </p:txBody>
        </p:sp>
        <p:sp>
          <p:nvSpPr>
            <p:cNvPr id="38" name="Rectangle 16"/>
            <p:cNvSpPr/>
            <p:nvPr/>
          </p:nvSpPr>
          <p:spPr>
            <a:xfrm rot="18000000">
              <a:off x="8206534" y="2682880"/>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cs typeface="+mn-ea"/>
                  <a:sym typeface="+mn-lt"/>
                </a:rPr>
                <a:t>标题文本预设</a:t>
              </a:r>
              <a:endParaRPr lang="zh-CN" altLang="en-US" sz="1400" b="1">
                <a:solidFill>
                  <a:schemeClr val="bg1"/>
                </a:solidFill>
                <a:cs typeface="+mn-ea"/>
                <a:sym typeface="+mn-lt"/>
              </a:endParaRPr>
            </a:p>
          </p:txBody>
        </p:sp>
        <p:sp>
          <p:nvSpPr>
            <p:cNvPr id="39" name="Freeform: Shape 13"/>
            <p:cNvSpPr/>
            <p:nvPr/>
          </p:nvSpPr>
          <p:spPr>
            <a:xfrm>
              <a:off x="6901361" y="3552806"/>
              <a:ext cx="1182556" cy="152358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lumMod val="100000"/>
              </a:schemeClr>
            </a:solidFill>
            <a:ln w="12700" cap="flat">
              <a:noFill/>
              <a:miter lim="400000"/>
            </a:ln>
            <a:effectLst/>
          </p:spPr>
          <p:txBody>
            <a:bodyPr anchor="ctr"/>
            <a:lstStyle/>
            <a:p>
              <a:pPr algn="ctr"/>
              <a:endParaRPr>
                <a:cs typeface="+mn-ea"/>
                <a:sym typeface="+mn-lt"/>
              </a:endParaRPr>
            </a:p>
          </p:txBody>
        </p:sp>
        <p:sp>
          <p:nvSpPr>
            <p:cNvPr id="40" name="Rectangle 14"/>
            <p:cNvSpPr/>
            <p:nvPr/>
          </p:nvSpPr>
          <p:spPr>
            <a:xfrm rot="3300000">
              <a:off x="6789242" y="4158919"/>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a:solidFill>
                    <a:schemeClr val="bg1"/>
                  </a:solidFill>
                  <a:cs typeface="+mn-ea"/>
                  <a:sym typeface="+mn-lt"/>
                </a:rPr>
                <a:t>标题文本预设</a:t>
              </a:r>
              <a:endParaRPr lang="zh-CN" altLang="en-US" sz="1400" b="1">
                <a:solidFill>
                  <a:schemeClr val="bg1"/>
                </a:solidFill>
                <a:cs typeface="+mn-ea"/>
                <a:sym typeface="+mn-lt"/>
              </a:endParaRPr>
            </a:p>
          </p:txBody>
        </p:sp>
        <p:sp>
          <p:nvSpPr>
            <p:cNvPr id="41" name="Freeform: Shape 11"/>
            <p:cNvSpPr/>
            <p:nvPr/>
          </p:nvSpPr>
          <p:spPr>
            <a:xfrm>
              <a:off x="4060148" y="3110585"/>
              <a:ext cx="1117040" cy="1610764"/>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lumMod val="100000"/>
              </a:schemeClr>
            </a:solidFill>
            <a:ln w="12700" cap="flat">
              <a:noFill/>
              <a:miter lim="400000"/>
            </a:ln>
            <a:effectLst/>
          </p:spPr>
          <p:txBody>
            <a:bodyPr anchor="ctr"/>
            <a:lstStyle/>
            <a:p>
              <a:pPr algn="ctr"/>
              <a:endParaRPr>
                <a:cs typeface="+mn-ea"/>
                <a:sym typeface="+mn-lt"/>
              </a:endParaRPr>
            </a:p>
          </p:txBody>
        </p:sp>
        <p:sp>
          <p:nvSpPr>
            <p:cNvPr id="43" name="Rectangle 12"/>
            <p:cNvSpPr/>
            <p:nvPr/>
          </p:nvSpPr>
          <p:spPr>
            <a:xfrm rot="3600000">
              <a:off x="3912474" y="3792083"/>
              <a:ext cx="1340951" cy="223236"/>
            </a:xfrm>
            <a:prstGeom prst="rect">
              <a:avLst/>
            </a:prstGeom>
            <a:noFill/>
            <a:ln w="12700" cap="flat">
              <a:noFill/>
              <a:miter lim="400000"/>
            </a:ln>
            <a:effectLst/>
          </p:spPr>
          <p:txBody>
            <a:bodyPr wrap="none" lIns="0" tIns="0" rIns="0" bIns="0" anchor="ctr">
              <a:noAutofit/>
            </a:bodyPr>
            <a:lstStyle/>
            <a:p>
              <a:pPr algn="ctr"/>
              <a:r>
                <a:rPr lang="zh-CN" altLang="en-US" sz="1400" b="1" dirty="0">
                  <a:solidFill>
                    <a:schemeClr val="bg1"/>
                  </a:solidFill>
                  <a:cs typeface="+mn-ea"/>
                  <a:sym typeface="+mn-lt"/>
                </a:rPr>
                <a:t>标题文本预设</a:t>
              </a:r>
              <a:endParaRPr lang="zh-CN" altLang="en-US" sz="1400" b="1" dirty="0">
                <a:solidFill>
                  <a:schemeClr val="bg1"/>
                </a:solidFill>
                <a:cs typeface="+mn-ea"/>
                <a:sym typeface="+mn-lt"/>
              </a:endParaRPr>
            </a:p>
          </p:txBody>
        </p:sp>
      </p:grp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749" y="4795878"/>
            <a:ext cx="1174237" cy="29731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p:bldP spid="18" grpId="0"/>
      <p:bldP spid="42" grpId="0"/>
    </p:bldLst>
  </p:timing>
</p:sld>
</file>

<file path=ppt/tags/tag1.xml><?xml version="1.0" encoding="utf-8"?>
<p:tagLst xmlns:p="http://schemas.openxmlformats.org/presentationml/2006/main">
  <p:tag name="ISPRING_PRESENTATION_TITLE" val="简约严谨学术报告论文答辩毕业论文PPT"/>
  <p:tag name="ISPRING_FIRST_PUBLISH" val="1"/>
  <p:tag name="commondata" val="eyJoZGlkIjoiOGEzYzJhOGE4ZTZhZjhlNGZiNTEzMzkwNDRiZTcxNDMifQ=="/>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tvcp45dp">
      <a:majorFont>
        <a:latin typeface="字魂58号-创中黑"/>
        <a:ea typeface="字魂58号-创中黑"/>
        <a:cs typeface=""/>
      </a:majorFont>
      <a:minorFont>
        <a:latin typeface="字魂58号-创中黑"/>
        <a:ea typeface="字魂58号-创中黑"/>
        <a:cs typeface=""/>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3014</Words>
  <Application>WPS 演示</Application>
  <PresentationFormat>全屏显示(16:9)</PresentationFormat>
  <Paragraphs>500</Paragraphs>
  <Slides>25</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字魂58号-创中黑</vt:lpstr>
      <vt:lpstr>黑体</vt:lpstr>
      <vt:lpstr>微软雅黑</vt:lpstr>
      <vt:lpstr>Arial Unicode MS</vt:lpstr>
      <vt:lpstr>等线</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崔佳奇</cp:lastModifiedBy>
  <cp:revision>99</cp:revision>
  <dcterms:created xsi:type="dcterms:W3CDTF">2017-05-19T12:55:00Z</dcterms:created>
  <dcterms:modified xsi:type="dcterms:W3CDTF">2024-08-28T08:29:42Z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1BEDFC31977E4247BE7BB0BC0D52750E_12</vt:lpwstr>
  </property>
  <property fmtid="{D5CDD505-2E9C-101B-9397-08002B2CF9AE}" pid="3" name="KSOProductBuildVer">
    <vt:lpwstr>2052-12.1.0.17857</vt:lpwstr>
  </property>
</Properties>
</file>