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3"/>
  </p:sldMasterIdLst>
  <p:notesMasterIdLst>
    <p:notesMasterId r:id="rId5"/>
  </p:notesMasterIdLst>
  <p:sldIdLst>
    <p:sldId id="353" r:id="rId4"/>
    <p:sldId id="355" r:id="rId6"/>
    <p:sldId id="335" r:id="rId7"/>
    <p:sldId id="356" r:id="rId8"/>
    <p:sldId id="357" r:id="rId9"/>
    <p:sldId id="358" r:id="rId10"/>
    <p:sldId id="359" r:id="rId11"/>
    <p:sldId id="360" r:id="rId12"/>
    <p:sldId id="339" r:id="rId13"/>
    <p:sldId id="340" r:id="rId14"/>
    <p:sldId id="341" r:id="rId15"/>
    <p:sldId id="342" r:id="rId16"/>
    <p:sldId id="34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深度神经网络" id="{89F4C11B-1B3D-C848-87F7-1DA53ADB51C7}">
          <p14:sldIdLst>
            <p14:sldId id="353"/>
            <p14:sldId id="355"/>
            <p14:sldId id="335"/>
            <p14:sldId id="356"/>
            <p14:sldId id="357"/>
            <p14:sldId id="358"/>
            <p14:sldId id="359"/>
            <p14:sldId id="360"/>
          </p14:sldIdLst>
        </p14:section>
        <p14:section name="one-hot的合理性讨论" id="{8B5EC9CA-2A54-C74F-A36F-3E73320EB3BF}">
          <p14:sldIdLst>
            <p14:sldId id="339"/>
            <p14:sldId id="340"/>
            <p14:sldId id="341"/>
            <p14:sldId id="342"/>
            <p14:sldId id="343"/>
          </p14:sldIdLst>
        </p14:section>
      </p14:sectionLst>
    </p:ext>
    <p:ext uri="{EFAFB233-063F-42B5-8137-9DF3F51BA10A}">
      <p15:sldGuideLst xmlns:p15="http://schemas.microsoft.com/office/powerpoint/2012/main">
        <p15:guide id="1" orient="horz" pos="2196" userDrawn="1">
          <p15:clr>
            <a:srgbClr val="A4A3A4"/>
          </p15:clr>
        </p15:guide>
        <p15:guide id="2" pos="3840" userDrawn="1">
          <p15:clr>
            <a:srgbClr val="A4A3A4"/>
          </p15:clr>
        </p15:guide>
        <p15:guide id="3" orient="horz" pos="1026" userDrawn="1">
          <p15:clr>
            <a:srgbClr val="A4A3A4"/>
          </p15:clr>
        </p15:guide>
        <p15:guide id="4" pos="279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CBDF3"/>
    <a:srgbClr val="EDA182"/>
    <a:srgbClr val="AAC4DD"/>
    <a:srgbClr val="F2C6B0"/>
    <a:srgbClr val="F3F5F7"/>
    <a:srgbClr val="163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20" autoAdjust="0"/>
    <p:restoredTop sz="86830"/>
  </p:normalViewPr>
  <p:slideViewPr>
    <p:cSldViewPr snapToGrid="0" showGuides="1">
      <p:cViewPr>
        <p:scale>
          <a:sx n="98" d="100"/>
          <a:sy n="98" d="100"/>
        </p:scale>
        <p:origin x="1496" y="232"/>
      </p:cViewPr>
      <p:guideLst>
        <p:guide orient="horz" pos="2196"/>
        <p:guide pos="3840"/>
        <p:guide orient="horz" pos="1026"/>
        <p:guide pos="279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43753-EE0A-466C-B4F8-21D9C2E9EA4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2553BD-886F-4E5A-AB83-DF8F9144A61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简约，定这个题目觉得好玩，</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简约，定这个题目觉得好玩，</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olidFill>
                  <a:schemeClr val="accent5">
                    <a:lumMod val="50000"/>
                  </a:schemeClr>
                </a:solidFill>
                <a:cs typeface="+mn-ea"/>
                <a:sym typeface="+mn-lt"/>
              </a:rPr>
              <a:t>在小样本情况下，选择合适的模型架构和调整参数尤为关键。过于复杂的模型可能导致过拟合，而过于简单的模型则可能无法很好地拟合数据。</a:t>
            </a:r>
            <a:endParaRPr lang="zh-CN" altLang="en-US" dirty="0">
              <a:solidFill>
                <a:schemeClr val="accent5">
                  <a:lumMod val="50000"/>
                </a:schemeClr>
              </a:solidFill>
              <a:cs typeface="+mn-ea"/>
              <a:sym typeface="+mn-lt"/>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olidFill>
                  <a:schemeClr val="accent5">
                    <a:lumMod val="50000"/>
                  </a:schemeClr>
                </a:solidFill>
                <a:cs typeface="+mn-ea"/>
                <a:sym typeface="+mn-lt"/>
              </a:rPr>
              <a:t>在小样本情况下，选择合适的模型架构和调整参数尤为关键。过于复杂的模型可能导致过拟合，而过于简单的模型则可能无法很好地拟合数据。</a:t>
            </a:r>
            <a:endParaRPr lang="zh-CN" altLang="en-US" dirty="0">
              <a:solidFill>
                <a:schemeClr val="accent5">
                  <a:lumMod val="50000"/>
                </a:schemeClr>
              </a:solidFill>
              <a:cs typeface="+mn-ea"/>
              <a:sym typeface="+mn-lt"/>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olidFill>
                  <a:schemeClr val="accent5">
                    <a:lumMod val="50000"/>
                  </a:schemeClr>
                </a:solidFill>
                <a:cs typeface="+mn-ea"/>
                <a:sym typeface="+mn-lt"/>
              </a:rPr>
              <a:t>在小样本情况下，选择合适的模型架构和调整参数尤为关键。过于复杂的模型可能导致过拟合，而过于简单的模型则可能无法很好地拟合数据。</a:t>
            </a:r>
            <a:endParaRPr lang="zh-CN" altLang="en-US" dirty="0">
              <a:solidFill>
                <a:schemeClr val="accent5">
                  <a:lumMod val="50000"/>
                </a:schemeClr>
              </a:solidFill>
              <a:cs typeface="+mn-ea"/>
              <a:sym typeface="+mn-lt"/>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9B82AFC9-7D9A-4FD9-B772-845CA8F4F0F5}"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F88BD4B3-A4CF-4B7B-A8C7-820FC5A3D5B4}" type="slidenum">
              <a:rPr lang="zh-CN" altLang="en-US" smtClean="0"/>
            </a:fld>
            <a:endParaRPr lang="zh-CN" altLang="en-US"/>
          </a:p>
        </p:txBody>
      </p:sp>
      <p:sp>
        <p:nvSpPr>
          <p:cNvPr id="5" name="任意多边形: 形状 4"/>
          <p:cNvSpPr/>
          <p:nvPr userDrawn="1"/>
        </p:nvSpPr>
        <p:spPr>
          <a:xfrm>
            <a:off x="359366" y="6735098"/>
            <a:ext cx="11488295" cy="122903"/>
          </a:xfrm>
          <a:custGeom>
            <a:avLst/>
            <a:gdLst>
              <a:gd name="connsiteX0" fmla="*/ 247791 w 11488295"/>
              <a:gd name="connsiteY0" fmla="*/ 0 h 122903"/>
              <a:gd name="connsiteX1" fmla="*/ 11240504 w 11488295"/>
              <a:gd name="connsiteY1" fmla="*/ 0 h 122903"/>
              <a:gd name="connsiteX2" fmla="*/ 11462895 w 11488295"/>
              <a:gd name="connsiteY2" fmla="*/ 92117 h 122903"/>
              <a:gd name="connsiteX3" fmla="*/ 11488295 w 11488295"/>
              <a:gd name="connsiteY3" fmla="*/ 122903 h 122903"/>
              <a:gd name="connsiteX4" fmla="*/ 0 w 11488295"/>
              <a:gd name="connsiteY4" fmla="*/ 122903 h 122903"/>
              <a:gd name="connsiteX5" fmla="*/ 25400 w 11488295"/>
              <a:gd name="connsiteY5" fmla="*/ 92117 h 122903"/>
              <a:gd name="connsiteX6" fmla="*/ 247791 w 11488295"/>
              <a:gd name="connsiteY6" fmla="*/ 0 h 122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88295" h="122903">
                <a:moveTo>
                  <a:pt x="247791" y="0"/>
                </a:moveTo>
                <a:lnTo>
                  <a:pt x="11240504" y="0"/>
                </a:lnTo>
                <a:cubicBezTo>
                  <a:pt x="11327353" y="0"/>
                  <a:pt x="11405980" y="35203"/>
                  <a:pt x="11462895" y="92117"/>
                </a:cubicBezTo>
                <a:lnTo>
                  <a:pt x="11488295" y="122903"/>
                </a:lnTo>
                <a:lnTo>
                  <a:pt x="0" y="122903"/>
                </a:lnTo>
                <a:lnTo>
                  <a:pt x="25400" y="92117"/>
                </a:lnTo>
                <a:cubicBezTo>
                  <a:pt x="82315" y="35203"/>
                  <a:pt x="160942" y="0"/>
                  <a:pt x="247791"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p:cNvSpPr/>
          <p:nvPr userDrawn="1"/>
        </p:nvSpPr>
        <p:spPr>
          <a:xfrm flipV="1">
            <a:off x="359366" y="-4"/>
            <a:ext cx="11488295" cy="122903"/>
          </a:xfrm>
          <a:custGeom>
            <a:avLst/>
            <a:gdLst>
              <a:gd name="connsiteX0" fmla="*/ 247791 w 11488295"/>
              <a:gd name="connsiteY0" fmla="*/ 0 h 122903"/>
              <a:gd name="connsiteX1" fmla="*/ 11240504 w 11488295"/>
              <a:gd name="connsiteY1" fmla="*/ 0 h 122903"/>
              <a:gd name="connsiteX2" fmla="*/ 11462895 w 11488295"/>
              <a:gd name="connsiteY2" fmla="*/ 92117 h 122903"/>
              <a:gd name="connsiteX3" fmla="*/ 11488295 w 11488295"/>
              <a:gd name="connsiteY3" fmla="*/ 122903 h 122903"/>
              <a:gd name="connsiteX4" fmla="*/ 0 w 11488295"/>
              <a:gd name="connsiteY4" fmla="*/ 122903 h 122903"/>
              <a:gd name="connsiteX5" fmla="*/ 25400 w 11488295"/>
              <a:gd name="connsiteY5" fmla="*/ 92117 h 122903"/>
              <a:gd name="connsiteX6" fmla="*/ 247791 w 11488295"/>
              <a:gd name="connsiteY6" fmla="*/ 0 h 122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88295" h="122903">
                <a:moveTo>
                  <a:pt x="247791" y="0"/>
                </a:moveTo>
                <a:lnTo>
                  <a:pt x="11240504" y="0"/>
                </a:lnTo>
                <a:cubicBezTo>
                  <a:pt x="11327353" y="0"/>
                  <a:pt x="11405980" y="35203"/>
                  <a:pt x="11462895" y="92117"/>
                </a:cubicBezTo>
                <a:lnTo>
                  <a:pt x="11488295" y="122903"/>
                </a:lnTo>
                <a:lnTo>
                  <a:pt x="0" y="122903"/>
                </a:lnTo>
                <a:lnTo>
                  <a:pt x="25400" y="92117"/>
                </a:lnTo>
                <a:cubicBezTo>
                  <a:pt x="82315" y="35203"/>
                  <a:pt x="160942" y="0"/>
                  <a:pt x="247791"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86" name="矩形 85"/>
          <p:cNvSpPr/>
          <p:nvPr userDrawn="1"/>
        </p:nvSpPr>
        <p:spPr>
          <a:xfrm>
            <a:off x="-20320" y="0"/>
            <a:ext cx="27901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p:cNvGrpSpPr/>
          <p:nvPr userDrawn="1"/>
        </p:nvGrpSpPr>
        <p:grpSpPr>
          <a:xfrm>
            <a:off x="142834" y="2028719"/>
            <a:ext cx="2663220" cy="461665"/>
            <a:chOff x="215900" y="982915"/>
            <a:chExt cx="2663220" cy="461665"/>
          </a:xfrm>
        </p:grpSpPr>
        <p:cxnSp>
          <p:nvCxnSpPr>
            <p:cNvPr id="88" name="直接连接符 87"/>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89" name="组合 88"/>
            <p:cNvGrpSpPr/>
            <p:nvPr/>
          </p:nvGrpSpPr>
          <p:grpSpPr>
            <a:xfrm>
              <a:off x="215900" y="982915"/>
              <a:ext cx="2663220" cy="461665"/>
              <a:chOff x="215900" y="982915"/>
              <a:chExt cx="2663220" cy="461665"/>
            </a:xfrm>
          </p:grpSpPr>
          <p:sp>
            <p:nvSpPr>
              <p:cNvPr id="90" name="矩形 89"/>
              <p:cNvSpPr/>
              <p:nvPr/>
            </p:nvSpPr>
            <p:spPr>
              <a:xfrm>
                <a:off x="215900" y="982915"/>
                <a:ext cx="301686" cy="461665"/>
              </a:xfrm>
              <a:prstGeom prst="rect">
                <a:avLst/>
              </a:prstGeom>
            </p:spPr>
            <p:txBody>
              <a:bodyPr wrap="none">
                <a:spAutoFit/>
              </a:bodyPr>
              <a:lstStyle/>
              <a:p>
                <a:r>
                  <a:rPr lang="en-US" altLang="zh-CN" sz="2400" dirty="0">
                    <a:solidFill>
                      <a:schemeClr val="bg1"/>
                    </a:solidFill>
                    <a:latin typeface="Impact" panose="020B0806030902050204" pitchFamily="34" charset="0"/>
                    <a:cs typeface="+mn-ea"/>
                    <a:sym typeface="+mn-lt"/>
                  </a:rPr>
                  <a:t>1</a:t>
                </a:r>
                <a:endParaRPr lang="zh-CN" altLang="en-US" sz="2400" dirty="0">
                  <a:solidFill>
                    <a:schemeClr val="bg1"/>
                  </a:solidFill>
                  <a:latin typeface="Impact" panose="020B0806030902050204" pitchFamily="34" charset="0"/>
                </a:endParaRPr>
              </a:p>
            </p:txBody>
          </p:sp>
          <p:sp>
            <p:nvSpPr>
              <p:cNvPr id="91" name="矩形 90"/>
              <p:cNvSpPr/>
              <p:nvPr/>
            </p:nvSpPr>
            <p:spPr>
              <a:xfrm>
                <a:off x="668834" y="1044470"/>
                <a:ext cx="2210286" cy="337185"/>
              </a:xfrm>
              <a:prstGeom prst="rect">
                <a:avLst/>
              </a:prstGeom>
            </p:spPr>
            <p:txBody>
              <a:bodyPr wrap="none">
                <a:spAutoFit/>
              </a:bodyPr>
              <a:lstStyle/>
              <a:p>
                <a:r>
                  <a:rPr lang="zh-CN" altLang="en-US" sz="1600" b="1" dirty="0">
                    <a:solidFill>
                      <a:schemeClr val="bg1"/>
                    </a:solidFill>
                  </a:rPr>
                  <a:t>研究背景与立项依据</a:t>
                </a:r>
                <a:endParaRPr lang="en-US" altLang="zh-CN" sz="1600" b="1" dirty="0">
                  <a:solidFill>
                    <a:schemeClr val="bg1"/>
                  </a:solidFill>
                </a:endParaRPr>
              </a:p>
            </p:txBody>
          </p:sp>
          <p:sp>
            <p:nvSpPr>
              <p:cNvPr id="92" name="箭头: V 形 12"/>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93" name="组合 92"/>
          <p:cNvGrpSpPr/>
          <p:nvPr userDrawn="1"/>
        </p:nvGrpSpPr>
        <p:grpSpPr>
          <a:xfrm>
            <a:off x="142834" y="2662927"/>
            <a:ext cx="2663220" cy="461665"/>
            <a:chOff x="215900" y="982915"/>
            <a:chExt cx="2663220" cy="461665"/>
          </a:xfrm>
        </p:grpSpPr>
        <p:cxnSp>
          <p:nvCxnSpPr>
            <p:cNvPr id="94" name="直接连接符 93"/>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95" name="组合 94"/>
            <p:cNvGrpSpPr/>
            <p:nvPr/>
          </p:nvGrpSpPr>
          <p:grpSpPr>
            <a:xfrm>
              <a:off x="215900" y="982915"/>
              <a:ext cx="2663220" cy="461665"/>
              <a:chOff x="215900" y="982915"/>
              <a:chExt cx="2663220" cy="461665"/>
            </a:xfrm>
          </p:grpSpPr>
          <p:sp>
            <p:nvSpPr>
              <p:cNvPr id="96" name="矩形 95"/>
              <p:cNvSpPr/>
              <p:nvPr/>
            </p:nvSpPr>
            <p:spPr>
              <a:xfrm>
                <a:off x="215900" y="982915"/>
                <a:ext cx="338554" cy="461665"/>
              </a:xfrm>
              <a:prstGeom prst="rect">
                <a:avLst/>
              </a:prstGeom>
            </p:spPr>
            <p:txBody>
              <a:bodyPr wrap="none">
                <a:spAutoFit/>
              </a:bodyPr>
              <a:lstStyle/>
              <a:p>
                <a:r>
                  <a:rPr lang="en-US" altLang="zh-CN" sz="2400" dirty="0">
                    <a:solidFill>
                      <a:schemeClr val="bg1">
                        <a:alpha val="35000"/>
                      </a:schemeClr>
                    </a:solidFill>
                    <a:latin typeface="Impact" panose="020B0806030902050204" pitchFamily="34" charset="0"/>
                    <a:cs typeface="+mn-ea"/>
                    <a:sym typeface="+mn-lt"/>
                  </a:rPr>
                  <a:t>2</a:t>
                </a:r>
                <a:endParaRPr lang="zh-CN" altLang="en-US" sz="2400" dirty="0">
                  <a:solidFill>
                    <a:schemeClr val="bg1">
                      <a:alpha val="35000"/>
                    </a:schemeClr>
                  </a:solidFill>
                  <a:latin typeface="Impact" panose="020B0806030902050204" pitchFamily="34" charset="0"/>
                </a:endParaRPr>
              </a:p>
            </p:txBody>
          </p:sp>
          <p:sp>
            <p:nvSpPr>
              <p:cNvPr id="97" name="矩形 96"/>
              <p:cNvSpPr/>
              <p:nvPr/>
            </p:nvSpPr>
            <p:spPr>
              <a:xfrm>
                <a:off x="668834" y="1044470"/>
                <a:ext cx="2210286" cy="337185"/>
              </a:xfrm>
              <a:prstGeom prst="rect">
                <a:avLst/>
              </a:prstGeom>
            </p:spPr>
            <p:txBody>
              <a:bodyPr wrap="none">
                <a:spAutoFit/>
              </a:bodyPr>
              <a:lstStyle/>
              <a:p>
                <a:r>
                  <a:rPr lang="zh-CN" altLang="en-US" sz="1600" dirty="0">
                    <a:solidFill>
                      <a:schemeClr val="bg1">
                        <a:alpha val="35000"/>
                      </a:schemeClr>
                    </a:solidFill>
                  </a:rPr>
                  <a:t>研究对象与研究内容</a:t>
                </a:r>
                <a:endParaRPr lang="zh-CN" altLang="en-US" sz="1600" dirty="0">
                  <a:solidFill>
                    <a:schemeClr val="bg1">
                      <a:alpha val="35000"/>
                    </a:schemeClr>
                  </a:solidFill>
                </a:endParaRPr>
              </a:p>
            </p:txBody>
          </p:sp>
          <p:sp>
            <p:nvSpPr>
              <p:cNvPr id="98" name="箭头: V 形 18"/>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grpSp>
        <p:nvGrpSpPr>
          <p:cNvPr id="99" name="组合 98"/>
          <p:cNvGrpSpPr/>
          <p:nvPr userDrawn="1"/>
        </p:nvGrpSpPr>
        <p:grpSpPr>
          <a:xfrm>
            <a:off x="142834" y="3297135"/>
            <a:ext cx="2464614" cy="461665"/>
            <a:chOff x="215900" y="982915"/>
            <a:chExt cx="2464614" cy="461665"/>
          </a:xfrm>
        </p:grpSpPr>
        <p:cxnSp>
          <p:nvCxnSpPr>
            <p:cNvPr id="100" name="直接连接符 99"/>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215900" y="982915"/>
              <a:ext cx="2464614" cy="461665"/>
              <a:chOff x="215900" y="982915"/>
              <a:chExt cx="2464614" cy="461665"/>
            </a:xfrm>
          </p:grpSpPr>
          <p:sp>
            <p:nvSpPr>
              <p:cNvPr id="102" name="矩形 101"/>
              <p:cNvSpPr/>
              <p:nvPr/>
            </p:nvSpPr>
            <p:spPr>
              <a:xfrm>
                <a:off x="215900" y="982915"/>
                <a:ext cx="348172" cy="461665"/>
              </a:xfrm>
              <a:prstGeom prst="rect">
                <a:avLst/>
              </a:prstGeom>
            </p:spPr>
            <p:txBody>
              <a:bodyPr wrap="none">
                <a:spAutoFit/>
              </a:bodyPr>
              <a:lstStyle/>
              <a:p>
                <a:r>
                  <a:rPr lang="en-US" altLang="zh-CN" sz="2400" dirty="0">
                    <a:solidFill>
                      <a:schemeClr val="bg1">
                        <a:alpha val="35000"/>
                      </a:schemeClr>
                    </a:solidFill>
                    <a:latin typeface="Impact" panose="020B0806030902050204" pitchFamily="34" charset="0"/>
                    <a:cs typeface="+mn-ea"/>
                    <a:sym typeface="+mn-lt"/>
                  </a:rPr>
                  <a:t>3</a:t>
                </a:r>
                <a:endParaRPr lang="zh-CN" altLang="en-US" sz="2400" dirty="0">
                  <a:solidFill>
                    <a:schemeClr val="bg1">
                      <a:alpha val="35000"/>
                    </a:schemeClr>
                  </a:solidFill>
                  <a:latin typeface="Impact" panose="020B0806030902050204" pitchFamily="34" charset="0"/>
                </a:endParaRPr>
              </a:p>
            </p:txBody>
          </p:sp>
          <p:sp>
            <p:nvSpPr>
              <p:cNvPr id="103" name="矩形 102"/>
              <p:cNvSpPr/>
              <p:nvPr/>
            </p:nvSpPr>
            <p:spPr>
              <a:xfrm>
                <a:off x="668834" y="1044470"/>
                <a:ext cx="2011680" cy="337185"/>
              </a:xfrm>
              <a:prstGeom prst="rect">
                <a:avLst/>
              </a:prstGeom>
            </p:spPr>
            <p:txBody>
              <a:bodyPr wrap="none">
                <a:spAutoFit/>
              </a:bodyPr>
              <a:lstStyle/>
              <a:p>
                <a:r>
                  <a:rPr lang="zh-CN" altLang="en-US" sz="1600" dirty="0">
                    <a:solidFill>
                      <a:schemeClr val="bg1">
                        <a:alpha val="35000"/>
                      </a:schemeClr>
                    </a:solidFill>
                  </a:rPr>
                  <a:t>核心方法与技术路线</a:t>
                </a:r>
                <a:endParaRPr lang="zh-CN" altLang="en-US" sz="1600" dirty="0">
                  <a:solidFill>
                    <a:schemeClr val="bg1">
                      <a:alpha val="35000"/>
                    </a:schemeClr>
                  </a:solidFill>
                </a:endParaRPr>
              </a:p>
            </p:txBody>
          </p:sp>
          <p:sp>
            <p:nvSpPr>
              <p:cNvPr id="104" name="箭头: V 形 24"/>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grpSp>
        <p:nvGrpSpPr>
          <p:cNvPr id="105" name="组合 104"/>
          <p:cNvGrpSpPr/>
          <p:nvPr userDrawn="1"/>
        </p:nvGrpSpPr>
        <p:grpSpPr>
          <a:xfrm>
            <a:off x="142834" y="3931343"/>
            <a:ext cx="2459517" cy="461665"/>
            <a:chOff x="215900" y="982915"/>
            <a:chExt cx="2459517" cy="461665"/>
          </a:xfrm>
        </p:grpSpPr>
        <p:cxnSp>
          <p:nvCxnSpPr>
            <p:cNvPr id="106" name="直接连接符 105"/>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07" name="组合 106"/>
            <p:cNvGrpSpPr/>
            <p:nvPr/>
          </p:nvGrpSpPr>
          <p:grpSpPr>
            <a:xfrm>
              <a:off x="215900" y="982915"/>
              <a:ext cx="2459517" cy="461665"/>
              <a:chOff x="215900" y="982915"/>
              <a:chExt cx="2459517" cy="461665"/>
            </a:xfrm>
          </p:grpSpPr>
          <p:sp>
            <p:nvSpPr>
              <p:cNvPr id="108" name="矩形 107"/>
              <p:cNvSpPr/>
              <p:nvPr/>
            </p:nvSpPr>
            <p:spPr>
              <a:xfrm>
                <a:off x="215900" y="982915"/>
                <a:ext cx="338554" cy="461665"/>
              </a:xfrm>
              <a:prstGeom prst="rect">
                <a:avLst/>
              </a:prstGeom>
            </p:spPr>
            <p:txBody>
              <a:bodyPr wrap="none">
                <a:spAutoFit/>
              </a:bodyPr>
              <a:lstStyle/>
              <a:p>
                <a:r>
                  <a:rPr lang="en-US" altLang="zh-CN" sz="2400" dirty="0">
                    <a:solidFill>
                      <a:schemeClr val="bg1">
                        <a:alpha val="35000"/>
                      </a:schemeClr>
                    </a:solidFill>
                    <a:latin typeface="Impact" panose="020B0806030902050204" pitchFamily="34" charset="0"/>
                    <a:cs typeface="+mn-ea"/>
                    <a:sym typeface="+mn-lt"/>
                  </a:rPr>
                  <a:t>4</a:t>
                </a:r>
                <a:endParaRPr lang="zh-CN" altLang="en-US" sz="2400" dirty="0">
                  <a:solidFill>
                    <a:schemeClr val="bg1">
                      <a:alpha val="35000"/>
                    </a:schemeClr>
                  </a:solidFill>
                  <a:latin typeface="Impact" panose="020B0806030902050204" pitchFamily="34" charset="0"/>
                </a:endParaRPr>
              </a:p>
            </p:txBody>
          </p:sp>
          <p:sp>
            <p:nvSpPr>
              <p:cNvPr id="109" name="矩形 108"/>
              <p:cNvSpPr/>
              <p:nvPr/>
            </p:nvSpPr>
            <p:spPr>
              <a:xfrm>
                <a:off x="668834" y="1044470"/>
                <a:ext cx="2006583" cy="337185"/>
              </a:xfrm>
              <a:prstGeom prst="rect">
                <a:avLst/>
              </a:prstGeom>
            </p:spPr>
            <p:txBody>
              <a:bodyPr wrap="none">
                <a:spAutoFit/>
              </a:bodyPr>
              <a:lstStyle/>
              <a:p>
                <a:r>
                  <a:rPr lang="zh-CN" altLang="en-US" sz="1600" dirty="0">
                    <a:solidFill>
                      <a:schemeClr val="bg1">
                        <a:alpha val="35000"/>
                      </a:schemeClr>
                    </a:solidFill>
                  </a:rPr>
                  <a:t>重难点与创新之处</a:t>
                </a:r>
                <a:endParaRPr lang="zh-CN" altLang="en-US" sz="1600" dirty="0">
                  <a:solidFill>
                    <a:schemeClr val="bg1">
                      <a:alpha val="35000"/>
                    </a:schemeClr>
                  </a:solidFill>
                </a:endParaRPr>
              </a:p>
            </p:txBody>
          </p:sp>
          <p:sp>
            <p:nvSpPr>
              <p:cNvPr id="110" name="箭头: V 形 30"/>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grpSp>
        <p:nvGrpSpPr>
          <p:cNvPr id="111" name="组合 110"/>
          <p:cNvGrpSpPr/>
          <p:nvPr userDrawn="1"/>
        </p:nvGrpSpPr>
        <p:grpSpPr>
          <a:xfrm>
            <a:off x="142834" y="4565551"/>
            <a:ext cx="2464614" cy="461665"/>
            <a:chOff x="215900" y="982915"/>
            <a:chExt cx="2464614" cy="461665"/>
          </a:xfrm>
        </p:grpSpPr>
        <p:cxnSp>
          <p:nvCxnSpPr>
            <p:cNvPr id="112" name="直接连接符 111"/>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215900" y="982915"/>
              <a:ext cx="2464614" cy="461665"/>
              <a:chOff x="215900" y="982915"/>
              <a:chExt cx="2464614" cy="461665"/>
            </a:xfrm>
          </p:grpSpPr>
          <p:sp>
            <p:nvSpPr>
              <p:cNvPr id="114" name="矩形 113"/>
              <p:cNvSpPr/>
              <p:nvPr/>
            </p:nvSpPr>
            <p:spPr>
              <a:xfrm>
                <a:off x="215900" y="982915"/>
                <a:ext cx="349776" cy="461665"/>
              </a:xfrm>
              <a:prstGeom prst="rect">
                <a:avLst/>
              </a:prstGeom>
            </p:spPr>
            <p:txBody>
              <a:bodyPr wrap="none">
                <a:spAutoFit/>
              </a:bodyPr>
              <a:lstStyle/>
              <a:p>
                <a:r>
                  <a:rPr lang="en-US" altLang="zh-CN" sz="2400" dirty="0">
                    <a:solidFill>
                      <a:schemeClr val="bg1">
                        <a:alpha val="35000"/>
                      </a:schemeClr>
                    </a:solidFill>
                    <a:latin typeface="Impact" panose="020B0806030902050204" pitchFamily="34" charset="0"/>
                    <a:cs typeface="+mn-ea"/>
                    <a:sym typeface="+mn-lt"/>
                  </a:rPr>
                  <a:t>5</a:t>
                </a:r>
                <a:endParaRPr lang="zh-CN" altLang="en-US" sz="2400" dirty="0">
                  <a:solidFill>
                    <a:schemeClr val="bg1">
                      <a:alpha val="35000"/>
                    </a:schemeClr>
                  </a:solidFill>
                  <a:latin typeface="Impact" panose="020B0806030902050204" pitchFamily="34" charset="0"/>
                </a:endParaRPr>
              </a:p>
            </p:txBody>
          </p:sp>
          <p:sp>
            <p:nvSpPr>
              <p:cNvPr id="115" name="矩形 114"/>
              <p:cNvSpPr/>
              <p:nvPr/>
            </p:nvSpPr>
            <p:spPr>
              <a:xfrm>
                <a:off x="668834" y="1044470"/>
                <a:ext cx="2011680" cy="337185"/>
              </a:xfrm>
              <a:prstGeom prst="rect">
                <a:avLst/>
              </a:prstGeom>
            </p:spPr>
            <p:txBody>
              <a:bodyPr wrap="none">
                <a:spAutoFit/>
              </a:bodyPr>
              <a:lstStyle/>
              <a:p>
                <a:r>
                  <a:rPr lang="zh-CN" altLang="en-US" sz="1600" dirty="0">
                    <a:solidFill>
                      <a:schemeClr val="bg1">
                        <a:alpha val="35000"/>
                      </a:schemeClr>
                    </a:solidFill>
                  </a:rPr>
                  <a:t>进度安排与预期成果</a:t>
                </a:r>
                <a:endParaRPr lang="zh-CN" altLang="en-US" sz="1600" dirty="0">
                  <a:solidFill>
                    <a:schemeClr val="bg1">
                      <a:alpha val="35000"/>
                    </a:schemeClr>
                  </a:solidFill>
                </a:endParaRPr>
              </a:p>
            </p:txBody>
          </p:sp>
          <p:sp>
            <p:nvSpPr>
              <p:cNvPr id="116" name="箭头: V 形 36"/>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sp>
        <p:nvSpPr>
          <p:cNvPr id="117" name="矩形 116"/>
          <p:cNvSpPr/>
          <p:nvPr userDrawn="1"/>
        </p:nvSpPr>
        <p:spPr>
          <a:xfrm>
            <a:off x="385266" y="1004908"/>
            <a:ext cx="1826141" cy="584775"/>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p>
            <a:r>
              <a:rPr lang="zh-CN" altLang="en-US" sz="3200" b="1" dirty="0">
                <a:solidFill>
                  <a:schemeClr val="accent6">
                    <a:lumMod val="40000"/>
                    <a:lumOff val="60000"/>
                  </a:schemeClr>
                </a:solidFill>
                <a:effectLst/>
                <a:cs typeface="+mn-ea"/>
                <a:sym typeface="+mn-lt"/>
              </a:rPr>
              <a:t>项目框架</a:t>
            </a:r>
            <a:endParaRPr lang="zh-CN" altLang="en-US" sz="3200" b="1" dirty="0">
              <a:solidFill>
                <a:schemeClr val="accent6">
                  <a:lumMod val="40000"/>
                  <a:lumOff val="60000"/>
                </a:schemeClr>
              </a:solidFill>
              <a:effectLst/>
              <a:cs typeface="+mn-ea"/>
              <a:sym typeface="+mn-lt"/>
            </a:endParaRPr>
          </a:p>
        </p:txBody>
      </p:sp>
      <p:sp>
        <p:nvSpPr>
          <p:cNvPr id="118" name="箭头: 燕尾形 56"/>
          <p:cNvSpPr/>
          <p:nvPr userDrawn="1"/>
        </p:nvSpPr>
        <p:spPr>
          <a:xfrm rot="5400000">
            <a:off x="1179036" y="1615379"/>
            <a:ext cx="141017" cy="234126"/>
          </a:xfrm>
          <a:prstGeom prst="notchedRightArrow">
            <a:avLst>
              <a:gd name="adj1" fmla="val 50000"/>
              <a:gd name="adj2" fmla="val 10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20320" y="0"/>
            <a:ext cx="27901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142834" y="1857269"/>
            <a:ext cx="2464614" cy="461665"/>
            <a:chOff x="215900" y="982915"/>
            <a:chExt cx="2464614" cy="461665"/>
          </a:xfrm>
        </p:grpSpPr>
        <p:cxnSp>
          <p:nvCxnSpPr>
            <p:cNvPr id="9" name="直接连接符 8"/>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215900" y="982915"/>
              <a:ext cx="2464614" cy="460375"/>
              <a:chOff x="215900" y="982915"/>
              <a:chExt cx="2464614" cy="460375"/>
            </a:xfrm>
          </p:grpSpPr>
          <p:sp>
            <p:nvSpPr>
              <p:cNvPr id="11" name="矩形 10"/>
              <p:cNvSpPr/>
              <p:nvPr/>
            </p:nvSpPr>
            <p:spPr>
              <a:xfrm>
                <a:off x="215900" y="982915"/>
                <a:ext cx="299085" cy="460375"/>
              </a:xfrm>
              <a:prstGeom prst="rect">
                <a:avLst/>
              </a:prstGeom>
            </p:spPr>
            <p:txBody>
              <a:bodyPr wrap="none">
                <a:spAutoFit/>
              </a:bodyPr>
              <a:lstStyle/>
              <a:p>
                <a:pPr algn="l">
                  <a:buClrTx/>
                  <a:buSzTx/>
                  <a:buFontTx/>
                </a:pPr>
                <a:r>
                  <a:rPr lang="en-US" altLang="zh-CN" sz="2400" dirty="0">
                    <a:solidFill>
                      <a:schemeClr val="bg1">
                        <a:alpha val="35000"/>
                      </a:schemeClr>
                    </a:solidFill>
                    <a:latin typeface="Impact" panose="020B0806030902050204" pitchFamily="34" charset="0"/>
                    <a:cs typeface="+mn-ea"/>
                    <a:sym typeface="+mn-lt"/>
                  </a:rPr>
                  <a:t>1</a:t>
                </a:r>
                <a:endParaRPr lang="en-US" altLang="zh-CN" sz="2400" dirty="0">
                  <a:solidFill>
                    <a:schemeClr val="bg1">
                      <a:alpha val="35000"/>
                    </a:schemeClr>
                  </a:solidFill>
                  <a:latin typeface="Impact" panose="020B0806030902050204" pitchFamily="34" charset="0"/>
                  <a:cs typeface="+mn-ea"/>
                </a:endParaRPr>
              </a:p>
            </p:txBody>
          </p:sp>
          <p:sp>
            <p:nvSpPr>
              <p:cNvPr id="12" name="矩形 11"/>
              <p:cNvSpPr/>
              <p:nvPr/>
            </p:nvSpPr>
            <p:spPr>
              <a:xfrm>
                <a:off x="668834" y="1044470"/>
                <a:ext cx="2011680" cy="337185"/>
              </a:xfrm>
              <a:prstGeom prst="rect">
                <a:avLst/>
              </a:prstGeom>
            </p:spPr>
            <p:txBody>
              <a:bodyPr wrap="none">
                <a:spAutoFit/>
              </a:bodyPr>
              <a:lstStyle/>
              <a:p>
                <a:pPr algn="l">
                  <a:buClrTx/>
                  <a:buSzTx/>
                  <a:buFontTx/>
                </a:pPr>
                <a:r>
                  <a:rPr lang="zh-CN" altLang="en-US" sz="1600" dirty="0">
                    <a:solidFill>
                      <a:schemeClr val="bg1">
                        <a:alpha val="35000"/>
                      </a:schemeClr>
                    </a:solidFill>
                  </a:rPr>
                  <a:t>研究背景与立项依据</a:t>
                </a:r>
                <a:endParaRPr lang="zh-CN" altLang="en-US" sz="1600" dirty="0">
                  <a:solidFill>
                    <a:schemeClr val="bg1">
                      <a:alpha val="35000"/>
                    </a:schemeClr>
                  </a:solidFill>
                </a:endParaRPr>
              </a:p>
            </p:txBody>
          </p:sp>
          <p:sp>
            <p:nvSpPr>
              <p:cNvPr id="13" name="箭头: V 形 12"/>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14" name="组合 13"/>
          <p:cNvGrpSpPr/>
          <p:nvPr userDrawn="1"/>
        </p:nvGrpSpPr>
        <p:grpSpPr>
          <a:xfrm>
            <a:off x="142834" y="2491477"/>
            <a:ext cx="2464614" cy="461665"/>
            <a:chOff x="215900" y="982915"/>
            <a:chExt cx="2464614" cy="461665"/>
          </a:xfrm>
        </p:grpSpPr>
        <p:cxnSp>
          <p:nvCxnSpPr>
            <p:cNvPr id="15" name="直接连接符 14"/>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215900" y="982915"/>
              <a:ext cx="2464614" cy="460375"/>
              <a:chOff x="215900" y="982915"/>
              <a:chExt cx="2464614" cy="460375"/>
            </a:xfrm>
          </p:grpSpPr>
          <p:sp>
            <p:nvSpPr>
              <p:cNvPr id="17" name="矩形 16"/>
              <p:cNvSpPr/>
              <p:nvPr/>
            </p:nvSpPr>
            <p:spPr>
              <a:xfrm>
                <a:off x="215900" y="982915"/>
                <a:ext cx="335915" cy="460375"/>
              </a:xfrm>
              <a:prstGeom prst="rect">
                <a:avLst/>
              </a:prstGeom>
            </p:spPr>
            <p:txBody>
              <a:bodyPr wrap="none">
                <a:spAutoFit/>
              </a:bodyPr>
              <a:lstStyle/>
              <a:p>
                <a:pPr algn="l">
                  <a:buClrTx/>
                  <a:buSzTx/>
                  <a:buFontTx/>
                </a:pPr>
                <a:r>
                  <a:rPr lang="en-US" altLang="zh-CN" sz="2400" dirty="0">
                    <a:solidFill>
                      <a:schemeClr val="bg1"/>
                    </a:solidFill>
                    <a:latin typeface="Impact" panose="020B0806030902050204" pitchFamily="34" charset="0"/>
                    <a:cs typeface="+mn-ea"/>
                    <a:sym typeface="+mn-lt"/>
                  </a:rPr>
                  <a:t>2</a:t>
                </a:r>
                <a:endParaRPr lang="en-US" altLang="zh-CN" sz="2400" dirty="0">
                  <a:solidFill>
                    <a:schemeClr val="bg1"/>
                  </a:solidFill>
                  <a:latin typeface="Impact" panose="020B0806030902050204" pitchFamily="34" charset="0"/>
                  <a:cs typeface="+mn-ea"/>
                </a:endParaRPr>
              </a:p>
            </p:txBody>
          </p:sp>
          <p:sp>
            <p:nvSpPr>
              <p:cNvPr id="18" name="矩形 17"/>
              <p:cNvSpPr/>
              <p:nvPr/>
            </p:nvSpPr>
            <p:spPr>
              <a:xfrm>
                <a:off x="668834" y="1044470"/>
                <a:ext cx="2011680" cy="337185"/>
              </a:xfrm>
              <a:prstGeom prst="rect">
                <a:avLst/>
              </a:prstGeom>
            </p:spPr>
            <p:txBody>
              <a:bodyPr wrap="none">
                <a:spAutoFit/>
              </a:bodyPr>
              <a:lstStyle/>
              <a:p>
                <a:r>
                  <a:rPr lang="zh-CN" altLang="en-US" sz="1600" b="1" dirty="0">
                    <a:solidFill>
                      <a:schemeClr val="bg1"/>
                    </a:solidFill>
                  </a:rPr>
                  <a:t>研究对象与研究内容</a:t>
                </a:r>
                <a:endParaRPr lang="zh-CN" altLang="en-US" sz="1600" dirty="0">
                  <a:solidFill>
                    <a:schemeClr val="bg1">
                      <a:alpha val="35000"/>
                    </a:schemeClr>
                  </a:solidFill>
                </a:endParaRPr>
              </a:p>
            </p:txBody>
          </p:sp>
          <p:sp>
            <p:nvSpPr>
              <p:cNvPr id="19" name="箭头: V 形 18"/>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grpSp>
        <p:nvGrpSpPr>
          <p:cNvPr id="20" name="组合 19"/>
          <p:cNvGrpSpPr/>
          <p:nvPr userDrawn="1"/>
        </p:nvGrpSpPr>
        <p:grpSpPr>
          <a:xfrm>
            <a:off x="142834" y="3125685"/>
            <a:ext cx="2464614" cy="461665"/>
            <a:chOff x="215900" y="982915"/>
            <a:chExt cx="2464614" cy="461665"/>
          </a:xfrm>
        </p:grpSpPr>
        <p:cxnSp>
          <p:nvCxnSpPr>
            <p:cNvPr id="21" name="直接连接符 20"/>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215900" y="982915"/>
              <a:ext cx="2464614" cy="461665"/>
              <a:chOff x="215900" y="982915"/>
              <a:chExt cx="2464614" cy="461665"/>
            </a:xfrm>
          </p:grpSpPr>
          <p:sp>
            <p:nvSpPr>
              <p:cNvPr id="23" name="矩形 22"/>
              <p:cNvSpPr/>
              <p:nvPr/>
            </p:nvSpPr>
            <p:spPr>
              <a:xfrm>
                <a:off x="215900" y="982915"/>
                <a:ext cx="348172" cy="461665"/>
              </a:xfrm>
              <a:prstGeom prst="rect">
                <a:avLst/>
              </a:prstGeom>
            </p:spPr>
            <p:txBody>
              <a:bodyPr wrap="none">
                <a:spAutoFit/>
              </a:bodyPr>
              <a:lstStyle/>
              <a:p>
                <a:r>
                  <a:rPr lang="en-US" altLang="zh-CN" sz="2400" dirty="0">
                    <a:solidFill>
                      <a:schemeClr val="bg1">
                        <a:alpha val="35000"/>
                      </a:schemeClr>
                    </a:solidFill>
                    <a:latin typeface="Impact" panose="020B0806030902050204" pitchFamily="34" charset="0"/>
                    <a:cs typeface="+mn-ea"/>
                    <a:sym typeface="+mn-lt"/>
                  </a:rPr>
                  <a:t>3</a:t>
                </a:r>
                <a:endParaRPr lang="zh-CN" altLang="en-US" sz="2400" dirty="0">
                  <a:solidFill>
                    <a:schemeClr val="bg1">
                      <a:alpha val="35000"/>
                    </a:schemeClr>
                  </a:solidFill>
                  <a:latin typeface="Impact" panose="020B0806030902050204" pitchFamily="34" charset="0"/>
                </a:endParaRPr>
              </a:p>
            </p:txBody>
          </p:sp>
          <p:sp>
            <p:nvSpPr>
              <p:cNvPr id="24" name="矩形 23"/>
              <p:cNvSpPr/>
              <p:nvPr/>
            </p:nvSpPr>
            <p:spPr>
              <a:xfrm>
                <a:off x="668834" y="1044470"/>
                <a:ext cx="2011680" cy="337185"/>
              </a:xfrm>
              <a:prstGeom prst="rect">
                <a:avLst/>
              </a:prstGeom>
            </p:spPr>
            <p:txBody>
              <a:bodyPr wrap="none">
                <a:spAutoFit/>
              </a:bodyPr>
              <a:lstStyle/>
              <a:p>
                <a:r>
                  <a:rPr lang="zh-CN" altLang="en-US" sz="1600" dirty="0">
                    <a:solidFill>
                      <a:schemeClr val="bg1">
                        <a:alpha val="35000"/>
                      </a:schemeClr>
                    </a:solidFill>
                  </a:rPr>
                  <a:t>核心方法与技术路线</a:t>
                </a:r>
                <a:endParaRPr lang="zh-CN" altLang="en-US" sz="1600" dirty="0">
                  <a:solidFill>
                    <a:schemeClr val="bg1">
                      <a:alpha val="35000"/>
                    </a:schemeClr>
                  </a:solidFill>
                </a:endParaRPr>
              </a:p>
            </p:txBody>
          </p:sp>
          <p:sp>
            <p:nvSpPr>
              <p:cNvPr id="25" name="箭头: V 形 24"/>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grpSp>
        <p:nvGrpSpPr>
          <p:cNvPr id="26" name="组合 25"/>
          <p:cNvGrpSpPr/>
          <p:nvPr userDrawn="1"/>
        </p:nvGrpSpPr>
        <p:grpSpPr>
          <a:xfrm>
            <a:off x="142834" y="3759893"/>
            <a:ext cx="2459517" cy="461665"/>
            <a:chOff x="215900" y="982915"/>
            <a:chExt cx="2459517" cy="461665"/>
          </a:xfrm>
        </p:grpSpPr>
        <p:cxnSp>
          <p:nvCxnSpPr>
            <p:cNvPr id="27" name="直接连接符 26"/>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215900" y="982915"/>
              <a:ext cx="2459517" cy="461665"/>
              <a:chOff x="215900" y="982915"/>
              <a:chExt cx="2459517" cy="461665"/>
            </a:xfrm>
          </p:grpSpPr>
          <p:sp>
            <p:nvSpPr>
              <p:cNvPr id="29" name="矩形 28"/>
              <p:cNvSpPr/>
              <p:nvPr/>
            </p:nvSpPr>
            <p:spPr>
              <a:xfrm>
                <a:off x="215900" y="982915"/>
                <a:ext cx="338554" cy="461665"/>
              </a:xfrm>
              <a:prstGeom prst="rect">
                <a:avLst/>
              </a:prstGeom>
            </p:spPr>
            <p:txBody>
              <a:bodyPr wrap="none">
                <a:spAutoFit/>
              </a:bodyPr>
              <a:lstStyle/>
              <a:p>
                <a:r>
                  <a:rPr lang="en-US" altLang="zh-CN" sz="2400" dirty="0">
                    <a:solidFill>
                      <a:schemeClr val="bg1">
                        <a:alpha val="35000"/>
                      </a:schemeClr>
                    </a:solidFill>
                    <a:latin typeface="Impact" panose="020B0806030902050204" pitchFamily="34" charset="0"/>
                    <a:cs typeface="+mn-ea"/>
                    <a:sym typeface="+mn-lt"/>
                  </a:rPr>
                  <a:t>4</a:t>
                </a:r>
                <a:endParaRPr lang="zh-CN" altLang="en-US" sz="2400" dirty="0">
                  <a:solidFill>
                    <a:schemeClr val="bg1">
                      <a:alpha val="35000"/>
                    </a:schemeClr>
                  </a:solidFill>
                  <a:latin typeface="Impact" panose="020B0806030902050204" pitchFamily="34" charset="0"/>
                </a:endParaRPr>
              </a:p>
            </p:txBody>
          </p:sp>
          <p:sp>
            <p:nvSpPr>
              <p:cNvPr id="30" name="矩形 29"/>
              <p:cNvSpPr/>
              <p:nvPr/>
            </p:nvSpPr>
            <p:spPr>
              <a:xfrm>
                <a:off x="668834" y="1044470"/>
                <a:ext cx="2006583" cy="337185"/>
              </a:xfrm>
              <a:prstGeom prst="rect">
                <a:avLst/>
              </a:prstGeom>
            </p:spPr>
            <p:txBody>
              <a:bodyPr wrap="none">
                <a:spAutoFit/>
              </a:bodyPr>
              <a:lstStyle/>
              <a:p>
                <a:r>
                  <a:rPr lang="zh-CN" altLang="en-US" sz="1600" dirty="0">
                    <a:solidFill>
                      <a:schemeClr val="bg1">
                        <a:alpha val="35000"/>
                      </a:schemeClr>
                    </a:solidFill>
                  </a:rPr>
                  <a:t>重难点与创新之处</a:t>
                </a:r>
                <a:endParaRPr lang="zh-CN" altLang="en-US" sz="1600" dirty="0">
                  <a:solidFill>
                    <a:schemeClr val="bg1">
                      <a:alpha val="35000"/>
                    </a:schemeClr>
                  </a:solidFill>
                </a:endParaRPr>
              </a:p>
            </p:txBody>
          </p:sp>
          <p:sp>
            <p:nvSpPr>
              <p:cNvPr id="31" name="箭头: V 形 30"/>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grpSp>
        <p:nvGrpSpPr>
          <p:cNvPr id="32" name="组合 31"/>
          <p:cNvGrpSpPr/>
          <p:nvPr userDrawn="1"/>
        </p:nvGrpSpPr>
        <p:grpSpPr>
          <a:xfrm>
            <a:off x="142834" y="4394101"/>
            <a:ext cx="2464614" cy="461665"/>
            <a:chOff x="215900" y="982915"/>
            <a:chExt cx="2464614" cy="461665"/>
          </a:xfrm>
        </p:grpSpPr>
        <p:cxnSp>
          <p:nvCxnSpPr>
            <p:cNvPr id="33" name="直接连接符 32"/>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215900" y="982915"/>
              <a:ext cx="2464614" cy="461665"/>
              <a:chOff x="215900" y="982915"/>
              <a:chExt cx="2464614" cy="461665"/>
            </a:xfrm>
          </p:grpSpPr>
          <p:sp>
            <p:nvSpPr>
              <p:cNvPr id="35" name="矩形 34"/>
              <p:cNvSpPr/>
              <p:nvPr/>
            </p:nvSpPr>
            <p:spPr>
              <a:xfrm>
                <a:off x="215900" y="982915"/>
                <a:ext cx="349776" cy="461665"/>
              </a:xfrm>
              <a:prstGeom prst="rect">
                <a:avLst/>
              </a:prstGeom>
            </p:spPr>
            <p:txBody>
              <a:bodyPr wrap="none">
                <a:spAutoFit/>
              </a:bodyPr>
              <a:lstStyle/>
              <a:p>
                <a:r>
                  <a:rPr lang="en-US" altLang="zh-CN" sz="2400" dirty="0">
                    <a:solidFill>
                      <a:schemeClr val="bg1">
                        <a:alpha val="35000"/>
                      </a:schemeClr>
                    </a:solidFill>
                    <a:latin typeface="Impact" panose="020B0806030902050204" pitchFamily="34" charset="0"/>
                    <a:cs typeface="+mn-ea"/>
                    <a:sym typeface="+mn-lt"/>
                  </a:rPr>
                  <a:t>5</a:t>
                </a:r>
                <a:endParaRPr lang="zh-CN" altLang="en-US" sz="2400" dirty="0">
                  <a:solidFill>
                    <a:schemeClr val="bg1">
                      <a:alpha val="35000"/>
                    </a:schemeClr>
                  </a:solidFill>
                  <a:latin typeface="Impact" panose="020B0806030902050204" pitchFamily="34" charset="0"/>
                </a:endParaRPr>
              </a:p>
            </p:txBody>
          </p:sp>
          <p:sp>
            <p:nvSpPr>
              <p:cNvPr id="36" name="矩形 35"/>
              <p:cNvSpPr/>
              <p:nvPr/>
            </p:nvSpPr>
            <p:spPr>
              <a:xfrm>
                <a:off x="668834" y="1044470"/>
                <a:ext cx="2011680" cy="337185"/>
              </a:xfrm>
              <a:prstGeom prst="rect">
                <a:avLst/>
              </a:prstGeom>
            </p:spPr>
            <p:txBody>
              <a:bodyPr wrap="none">
                <a:spAutoFit/>
              </a:bodyPr>
              <a:lstStyle/>
              <a:p>
                <a:r>
                  <a:rPr lang="zh-CN" altLang="en-US" sz="1600" dirty="0">
                    <a:solidFill>
                      <a:schemeClr val="bg1">
                        <a:alpha val="35000"/>
                      </a:schemeClr>
                    </a:solidFill>
                  </a:rPr>
                  <a:t>进度安排与预期成果</a:t>
                </a:r>
                <a:endParaRPr lang="zh-CN" altLang="en-US" sz="1600" dirty="0">
                  <a:solidFill>
                    <a:schemeClr val="bg1">
                      <a:alpha val="35000"/>
                    </a:schemeClr>
                  </a:solidFill>
                </a:endParaRPr>
              </a:p>
            </p:txBody>
          </p:sp>
          <p:sp>
            <p:nvSpPr>
              <p:cNvPr id="37" name="箭头: V 形 36"/>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sp>
        <p:nvSpPr>
          <p:cNvPr id="56" name="矩形 55"/>
          <p:cNvSpPr/>
          <p:nvPr userDrawn="1"/>
        </p:nvSpPr>
        <p:spPr>
          <a:xfrm>
            <a:off x="441781" y="930613"/>
            <a:ext cx="1826141" cy="584775"/>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p>
            <a:r>
              <a:rPr lang="zh-CN" altLang="en-US" sz="3200" b="1" dirty="0">
                <a:solidFill>
                  <a:schemeClr val="accent6">
                    <a:lumMod val="40000"/>
                    <a:lumOff val="60000"/>
                  </a:schemeClr>
                </a:solidFill>
                <a:effectLst/>
                <a:cs typeface="+mn-ea"/>
                <a:sym typeface="+mn-lt"/>
              </a:rPr>
              <a:t>项目框架</a:t>
            </a:r>
            <a:endParaRPr lang="zh-CN" altLang="en-US" sz="3200" b="1" dirty="0">
              <a:solidFill>
                <a:schemeClr val="accent6">
                  <a:lumMod val="40000"/>
                  <a:lumOff val="60000"/>
                </a:schemeClr>
              </a:solidFill>
              <a:effectLst/>
              <a:cs typeface="+mn-ea"/>
              <a:sym typeface="+mn-lt"/>
            </a:endParaRPr>
          </a:p>
        </p:txBody>
      </p:sp>
      <p:sp>
        <p:nvSpPr>
          <p:cNvPr id="57" name="箭头: 燕尾形 56"/>
          <p:cNvSpPr/>
          <p:nvPr userDrawn="1"/>
        </p:nvSpPr>
        <p:spPr>
          <a:xfrm rot="5400000">
            <a:off x="1235551" y="1541084"/>
            <a:ext cx="141017" cy="234126"/>
          </a:xfrm>
          <a:prstGeom prst="notchedRightArrow">
            <a:avLst>
              <a:gd name="adj1" fmla="val 50000"/>
              <a:gd name="adj2" fmla="val 10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86" name="矩形 85"/>
          <p:cNvSpPr/>
          <p:nvPr userDrawn="1"/>
        </p:nvSpPr>
        <p:spPr>
          <a:xfrm>
            <a:off x="0" y="0"/>
            <a:ext cx="27901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p:cNvGrpSpPr/>
          <p:nvPr userDrawn="1"/>
        </p:nvGrpSpPr>
        <p:grpSpPr>
          <a:xfrm>
            <a:off x="118069" y="2199534"/>
            <a:ext cx="2464614" cy="461665"/>
            <a:chOff x="215900" y="982915"/>
            <a:chExt cx="2464614" cy="461665"/>
          </a:xfrm>
        </p:grpSpPr>
        <p:cxnSp>
          <p:nvCxnSpPr>
            <p:cNvPr id="88" name="直接连接符 87"/>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89" name="组合 88"/>
            <p:cNvGrpSpPr/>
            <p:nvPr/>
          </p:nvGrpSpPr>
          <p:grpSpPr>
            <a:xfrm>
              <a:off x="215900" y="982915"/>
              <a:ext cx="2464614" cy="460375"/>
              <a:chOff x="215900" y="982915"/>
              <a:chExt cx="2464614" cy="460375"/>
            </a:xfrm>
          </p:grpSpPr>
          <p:sp>
            <p:nvSpPr>
              <p:cNvPr id="90" name="矩形 89"/>
              <p:cNvSpPr/>
              <p:nvPr/>
            </p:nvSpPr>
            <p:spPr>
              <a:xfrm>
                <a:off x="215900" y="982915"/>
                <a:ext cx="299085" cy="460375"/>
              </a:xfrm>
              <a:prstGeom prst="rect">
                <a:avLst/>
              </a:prstGeom>
            </p:spPr>
            <p:txBody>
              <a:bodyPr wrap="none">
                <a:spAutoFit/>
              </a:bodyPr>
              <a:lstStyle/>
              <a:p>
                <a:pPr algn="l">
                  <a:buClrTx/>
                  <a:buSzTx/>
                  <a:buFontTx/>
                </a:pPr>
                <a:r>
                  <a:rPr lang="en-US" altLang="zh-CN" sz="2400" dirty="0">
                    <a:solidFill>
                      <a:schemeClr val="bg1">
                        <a:alpha val="35000"/>
                      </a:schemeClr>
                    </a:solidFill>
                    <a:latin typeface="Impact" panose="020B0806030902050204" pitchFamily="34" charset="0"/>
                    <a:cs typeface="+mn-ea"/>
                    <a:sym typeface="+mn-lt"/>
                  </a:rPr>
                  <a:t>1</a:t>
                </a:r>
                <a:endParaRPr lang="en-US" altLang="zh-CN" sz="2400" dirty="0">
                  <a:solidFill>
                    <a:schemeClr val="bg1">
                      <a:alpha val="35000"/>
                    </a:schemeClr>
                  </a:solidFill>
                  <a:latin typeface="Impact" panose="020B0806030902050204" pitchFamily="34" charset="0"/>
                  <a:cs typeface="+mn-ea"/>
                </a:endParaRPr>
              </a:p>
            </p:txBody>
          </p:sp>
          <p:sp>
            <p:nvSpPr>
              <p:cNvPr id="91" name="矩形 90"/>
              <p:cNvSpPr/>
              <p:nvPr/>
            </p:nvSpPr>
            <p:spPr>
              <a:xfrm>
                <a:off x="668834" y="1044470"/>
                <a:ext cx="2011680" cy="337185"/>
              </a:xfrm>
              <a:prstGeom prst="rect">
                <a:avLst/>
              </a:prstGeom>
            </p:spPr>
            <p:txBody>
              <a:bodyPr wrap="none">
                <a:spAutoFit/>
              </a:bodyPr>
              <a:lstStyle/>
              <a:p>
                <a:r>
                  <a:rPr lang="zh-CN" altLang="en-US" sz="1600" dirty="0">
                    <a:solidFill>
                      <a:schemeClr val="bg1">
                        <a:alpha val="35000"/>
                      </a:schemeClr>
                    </a:solidFill>
                  </a:rPr>
                  <a:t>研究背景与立项依据</a:t>
                </a:r>
                <a:endParaRPr lang="zh-CN" altLang="en-US" sz="1600" dirty="0">
                  <a:solidFill>
                    <a:schemeClr val="bg1">
                      <a:alpha val="35000"/>
                    </a:schemeClr>
                  </a:solidFill>
                </a:endParaRPr>
              </a:p>
            </p:txBody>
          </p:sp>
          <p:sp>
            <p:nvSpPr>
              <p:cNvPr id="92" name="箭头: V 形 12"/>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93" name="组合 92"/>
          <p:cNvGrpSpPr/>
          <p:nvPr userDrawn="1"/>
        </p:nvGrpSpPr>
        <p:grpSpPr>
          <a:xfrm>
            <a:off x="118069" y="2833742"/>
            <a:ext cx="2663220" cy="461665"/>
            <a:chOff x="215900" y="982915"/>
            <a:chExt cx="2663220" cy="461665"/>
          </a:xfrm>
        </p:grpSpPr>
        <p:cxnSp>
          <p:nvCxnSpPr>
            <p:cNvPr id="94" name="直接连接符 93"/>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95" name="组合 94"/>
            <p:cNvGrpSpPr/>
            <p:nvPr/>
          </p:nvGrpSpPr>
          <p:grpSpPr>
            <a:xfrm>
              <a:off x="215900" y="982915"/>
              <a:ext cx="2663220" cy="461665"/>
              <a:chOff x="215900" y="982915"/>
              <a:chExt cx="2663220" cy="461665"/>
            </a:xfrm>
          </p:grpSpPr>
          <p:sp>
            <p:nvSpPr>
              <p:cNvPr id="96" name="矩形 95"/>
              <p:cNvSpPr/>
              <p:nvPr/>
            </p:nvSpPr>
            <p:spPr>
              <a:xfrm>
                <a:off x="215900" y="982915"/>
                <a:ext cx="338554" cy="461665"/>
              </a:xfrm>
              <a:prstGeom prst="rect">
                <a:avLst/>
              </a:prstGeom>
            </p:spPr>
            <p:txBody>
              <a:bodyPr wrap="none">
                <a:spAutoFit/>
              </a:bodyPr>
              <a:lstStyle/>
              <a:p>
                <a:r>
                  <a:rPr lang="en-US" altLang="zh-CN" sz="2400" dirty="0">
                    <a:solidFill>
                      <a:schemeClr val="bg1">
                        <a:alpha val="35000"/>
                      </a:schemeClr>
                    </a:solidFill>
                    <a:latin typeface="Impact" panose="020B0806030902050204" pitchFamily="34" charset="0"/>
                    <a:cs typeface="+mn-ea"/>
                    <a:sym typeface="+mn-lt"/>
                  </a:rPr>
                  <a:t>2</a:t>
                </a:r>
                <a:endParaRPr lang="zh-CN" altLang="en-US" sz="2400" dirty="0">
                  <a:solidFill>
                    <a:schemeClr val="bg1">
                      <a:alpha val="35000"/>
                    </a:schemeClr>
                  </a:solidFill>
                  <a:latin typeface="Impact" panose="020B0806030902050204" pitchFamily="34" charset="0"/>
                </a:endParaRPr>
              </a:p>
            </p:txBody>
          </p:sp>
          <p:sp>
            <p:nvSpPr>
              <p:cNvPr id="97" name="矩形 96"/>
              <p:cNvSpPr/>
              <p:nvPr/>
            </p:nvSpPr>
            <p:spPr>
              <a:xfrm>
                <a:off x="668834" y="1044470"/>
                <a:ext cx="2210286" cy="337185"/>
              </a:xfrm>
              <a:prstGeom prst="rect">
                <a:avLst/>
              </a:prstGeom>
            </p:spPr>
            <p:txBody>
              <a:bodyPr wrap="none">
                <a:spAutoFit/>
              </a:bodyPr>
              <a:lstStyle/>
              <a:p>
                <a:r>
                  <a:rPr lang="zh-CN" altLang="en-US" sz="1600" dirty="0">
                    <a:solidFill>
                      <a:schemeClr val="bg1">
                        <a:alpha val="35000"/>
                      </a:schemeClr>
                    </a:solidFill>
                  </a:rPr>
                  <a:t>研究对象与研究内容</a:t>
                </a:r>
                <a:endParaRPr lang="zh-CN" altLang="en-US" sz="1600" dirty="0">
                  <a:solidFill>
                    <a:schemeClr val="bg1">
                      <a:alpha val="35000"/>
                    </a:schemeClr>
                  </a:solidFill>
                </a:endParaRPr>
              </a:p>
            </p:txBody>
          </p:sp>
          <p:sp>
            <p:nvSpPr>
              <p:cNvPr id="98" name="箭头: V 形 18"/>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grpSp>
        <p:nvGrpSpPr>
          <p:cNvPr id="99" name="组合 98"/>
          <p:cNvGrpSpPr/>
          <p:nvPr userDrawn="1"/>
        </p:nvGrpSpPr>
        <p:grpSpPr>
          <a:xfrm>
            <a:off x="118069" y="3467950"/>
            <a:ext cx="2464614" cy="461665"/>
            <a:chOff x="215900" y="982915"/>
            <a:chExt cx="2464614" cy="461665"/>
          </a:xfrm>
        </p:grpSpPr>
        <p:cxnSp>
          <p:nvCxnSpPr>
            <p:cNvPr id="100" name="直接连接符 99"/>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215900" y="982915"/>
              <a:ext cx="2464614" cy="461665"/>
              <a:chOff x="215900" y="982915"/>
              <a:chExt cx="2464614" cy="461665"/>
            </a:xfrm>
          </p:grpSpPr>
          <p:sp>
            <p:nvSpPr>
              <p:cNvPr id="102" name="矩形 101"/>
              <p:cNvSpPr/>
              <p:nvPr/>
            </p:nvSpPr>
            <p:spPr>
              <a:xfrm>
                <a:off x="215900" y="982915"/>
                <a:ext cx="348172" cy="461665"/>
              </a:xfrm>
              <a:prstGeom prst="rect">
                <a:avLst/>
              </a:prstGeom>
            </p:spPr>
            <p:txBody>
              <a:bodyPr wrap="none">
                <a:spAutoFit/>
              </a:bodyPr>
              <a:lstStyle/>
              <a:p>
                <a:r>
                  <a:rPr lang="en-US" altLang="zh-CN" sz="2400" dirty="0">
                    <a:solidFill>
                      <a:schemeClr val="bg1">
                        <a:alpha val="35000"/>
                      </a:schemeClr>
                    </a:solidFill>
                    <a:latin typeface="Impact" panose="020B0806030902050204" pitchFamily="34" charset="0"/>
                    <a:cs typeface="+mn-ea"/>
                    <a:sym typeface="+mn-lt"/>
                  </a:rPr>
                  <a:t>3</a:t>
                </a:r>
                <a:endParaRPr lang="zh-CN" altLang="en-US" sz="2400" dirty="0">
                  <a:solidFill>
                    <a:schemeClr val="bg1">
                      <a:alpha val="35000"/>
                    </a:schemeClr>
                  </a:solidFill>
                  <a:latin typeface="Impact" panose="020B0806030902050204" pitchFamily="34" charset="0"/>
                </a:endParaRPr>
              </a:p>
            </p:txBody>
          </p:sp>
          <p:sp>
            <p:nvSpPr>
              <p:cNvPr id="103" name="矩形 102"/>
              <p:cNvSpPr/>
              <p:nvPr/>
            </p:nvSpPr>
            <p:spPr>
              <a:xfrm>
                <a:off x="668834" y="1044470"/>
                <a:ext cx="2011680" cy="337185"/>
              </a:xfrm>
              <a:prstGeom prst="rect">
                <a:avLst/>
              </a:prstGeom>
            </p:spPr>
            <p:txBody>
              <a:bodyPr wrap="none">
                <a:spAutoFit/>
              </a:bodyPr>
              <a:lstStyle/>
              <a:p>
                <a:r>
                  <a:rPr lang="zh-CN" altLang="en-US" sz="1600" dirty="0">
                    <a:solidFill>
                      <a:schemeClr val="bg1">
                        <a:alpha val="35000"/>
                      </a:schemeClr>
                    </a:solidFill>
                  </a:rPr>
                  <a:t>核心方法与技术路线</a:t>
                </a:r>
                <a:endParaRPr lang="zh-CN" altLang="en-US" sz="1600" dirty="0">
                  <a:solidFill>
                    <a:schemeClr val="bg1">
                      <a:alpha val="35000"/>
                    </a:schemeClr>
                  </a:solidFill>
                </a:endParaRPr>
              </a:p>
            </p:txBody>
          </p:sp>
          <p:sp>
            <p:nvSpPr>
              <p:cNvPr id="104" name="箭头: V 形 24"/>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grpSp>
        <p:nvGrpSpPr>
          <p:cNvPr id="105" name="组合 104"/>
          <p:cNvGrpSpPr/>
          <p:nvPr userDrawn="1"/>
        </p:nvGrpSpPr>
        <p:grpSpPr>
          <a:xfrm>
            <a:off x="118069" y="4102158"/>
            <a:ext cx="2311400" cy="461665"/>
            <a:chOff x="215900" y="982915"/>
            <a:chExt cx="2311400" cy="461665"/>
          </a:xfrm>
        </p:grpSpPr>
        <p:cxnSp>
          <p:nvCxnSpPr>
            <p:cNvPr id="106" name="直接连接符 105"/>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07" name="组合 106"/>
            <p:cNvGrpSpPr/>
            <p:nvPr/>
          </p:nvGrpSpPr>
          <p:grpSpPr>
            <a:xfrm>
              <a:off x="215900" y="982915"/>
              <a:ext cx="2261414" cy="460375"/>
              <a:chOff x="215900" y="982915"/>
              <a:chExt cx="2261414" cy="460375"/>
            </a:xfrm>
          </p:grpSpPr>
          <p:sp>
            <p:nvSpPr>
              <p:cNvPr id="108" name="矩形 107"/>
              <p:cNvSpPr/>
              <p:nvPr/>
            </p:nvSpPr>
            <p:spPr>
              <a:xfrm>
                <a:off x="215900" y="982915"/>
                <a:ext cx="335280" cy="460375"/>
              </a:xfrm>
              <a:prstGeom prst="rect">
                <a:avLst/>
              </a:prstGeom>
            </p:spPr>
            <p:txBody>
              <a:bodyPr wrap="none">
                <a:spAutoFit/>
              </a:bodyPr>
              <a:lstStyle/>
              <a:p>
                <a:pPr algn="l">
                  <a:buClrTx/>
                  <a:buSzTx/>
                  <a:buFontTx/>
                </a:pPr>
                <a:r>
                  <a:rPr lang="en-US" altLang="zh-CN" sz="2400" dirty="0">
                    <a:solidFill>
                      <a:schemeClr val="bg1"/>
                    </a:solidFill>
                    <a:latin typeface="Impact" panose="020B0806030902050204" pitchFamily="34" charset="0"/>
                    <a:cs typeface="+mn-ea"/>
                    <a:sym typeface="+mn-lt"/>
                  </a:rPr>
                  <a:t>4</a:t>
                </a:r>
                <a:endParaRPr lang="en-US" altLang="zh-CN" sz="2400" dirty="0">
                  <a:solidFill>
                    <a:schemeClr val="bg1"/>
                  </a:solidFill>
                  <a:latin typeface="Impact" panose="020B0806030902050204" pitchFamily="34" charset="0"/>
                  <a:cs typeface="+mn-ea"/>
                </a:endParaRPr>
              </a:p>
            </p:txBody>
          </p:sp>
          <p:sp>
            <p:nvSpPr>
              <p:cNvPr id="109" name="矩形 108"/>
              <p:cNvSpPr/>
              <p:nvPr/>
            </p:nvSpPr>
            <p:spPr>
              <a:xfrm>
                <a:off x="668834" y="1044470"/>
                <a:ext cx="1808480" cy="337185"/>
              </a:xfrm>
              <a:prstGeom prst="rect">
                <a:avLst/>
              </a:prstGeom>
            </p:spPr>
            <p:txBody>
              <a:bodyPr wrap="none">
                <a:spAutoFit/>
              </a:bodyPr>
              <a:lstStyle/>
              <a:p>
                <a:pPr algn="l">
                  <a:buClrTx/>
                  <a:buSzTx/>
                  <a:buFontTx/>
                </a:pPr>
                <a:r>
                  <a:rPr lang="zh-CN" altLang="en-US" sz="1600" b="1" dirty="0">
                    <a:solidFill>
                      <a:schemeClr val="bg1"/>
                    </a:solidFill>
                  </a:rPr>
                  <a:t>重难点与创新之处</a:t>
                </a:r>
                <a:endParaRPr lang="zh-CN" altLang="en-US" sz="1600" b="1" dirty="0">
                  <a:solidFill>
                    <a:schemeClr val="bg1"/>
                  </a:solidFill>
                </a:endParaRPr>
              </a:p>
            </p:txBody>
          </p:sp>
          <p:sp>
            <p:nvSpPr>
              <p:cNvPr id="110" name="箭头: V 形 30"/>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grpSp>
        <p:nvGrpSpPr>
          <p:cNvPr id="111" name="组合 110"/>
          <p:cNvGrpSpPr/>
          <p:nvPr userDrawn="1"/>
        </p:nvGrpSpPr>
        <p:grpSpPr>
          <a:xfrm>
            <a:off x="118069" y="4736366"/>
            <a:ext cx="2464614" cy="461665"/>
            <a:chOff x="215900" y="982915"/>
            <a:chExt cx="2464614" cy="461665"/>
          </a:xfrm>
        </p:grpSpPr>
        <p:cxnSp>
          <p:nvCxnSpPr>
            <p:cNvPr id="112" name="直接连接符 111"/>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215900" y="982915"/>
              <a:ext cx="2464614" cy="461665"/>
              <a:chOff x="215900" y="982915"/>
              <a:chExt cx="2464614" cy="461665"/>
            </a:xfrm>
          </p:grpSpPr>
          <p:sp>
            <p:nvSpPr>
              <p:cNvPr id="114" name="矩形 113"/>
              <p:cNvSpPr/>
              <p:nvPr/>
            </p:nvSpPr>
            <p:spPr>
              <a:xfrm>
                <a:off x="215900" y="982915"/>
                <a:ext cx="349776" cy="461665"/>
              </a:xfrm>
              <a:prstGeom prst="rect">
                <a:avLst/>
              </a:prstGeom>
            </p:spPr>
            <p:txBody>
              <a:bodyPr wrap="none">
                <a:spAutoFit/>
              </a:bodyPr>
              <a:lstStyle/>
              <a:p>
                <a:r>
                  <a:rPr lang="en-US" altLang="zh-CN" sz="2400" dirty="0">
                    <a:solidFill>
                      <a:schemeClr val="bg1">
                        <a:alpha val="35000"/>
                      </a:schemeClr>
                    </a:solidFill>
                    <a:latin typeface="Impact" panose="020B0806030902050204" pitchFamily="34" charset="0"/>
                    <a:cs typeface="+mn-ea"/>
                    <a:sym typeface="+mn-lt"/>
                  </a:rPr>
                  <a:t>5</a:t>
                </a:r>
                <a:endParaRPr lang="zh-CN" altLang="en-US" sz="2400" dirty="0">
                  <a:solidFill>
                    <a:schemeClr val="bg1">
                      <a:alpha val="35000"/>
                    </a:schemeClr>
                  </a:solidFill>
                  <a:latin typeface="Impact" panose="020B0806030902050204" pitchFamily="34" charset="0"/>
                </a:endParaRPr>
              </a:p>
            </p:txBody>
          </p:sp>
          <p:sp>
            <p:nvSpPr>
              <p:cNvPr id="115" name="矩形 114"/>
              <p:cNvSpPr/>
              <p:nvPr/>
            </p:nvSpPr>
            <p:spPr>
              <a:xfrm>
                <a:off x="668834" y="1044470"/>
                <a:ext cx="2011680" cy="337185"/>
              </a:xfrm>
              <a:prstGeom prst="rect">
                <a:avLst/>
              </a:prstGeom>
            </p:spPr>
            <p:txBody>
              <a:bodyPr wrap="none">
                <a:spAutoFit/>
              </a:bodyPr>
              <a:lstStyle/>
              <a:p>
                <a:r>
                  <a:rPr lang="zh-CN" altLang="en-US" sz="1600" dirty="0">
                    <a:solidFill>
                      <a:schemeClr val="bg1">
                        <a:alpha val="35000"/>
                      </a:schemeClr>
                    </a:solidFill>
                  </a:rPr>
                  <a:t>进度安排与预期成果</a:t>
                </a:r>
                <a:endParaRPr lang="zh-CN" altLang="en-US" sz="1600" dirty="0">
                  <a:solidFill>
                    <a:schemeClr val="bg1">
                      <a:alpha val="35000"/>
                    </a:schemeClr>
                  </a:solidFill>
                </a:endParaRPr>
              </a:p>
            </p:txBody>
          </p:sp>
          <p:sp>
            <p:nvSpPr>
              <p:cNvPr id="116" name="箭头: V 形 36"/>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sp>
        <p:nvSpPr>
          <p:cNvPr id="117" name="矩形 116"/>
          <p:cNvSpPr/>
          <p:nvPr userDrawn="1"/>
        </p:nvSpPr>
        <p:spPr>
          <a:xfrm>
            <a:off x="429081" y="1302723"/>
            <a:ext cx="1826141" cy="584775"/>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p>
            <a:r>
              <a:rPr lang="zh-CN" altLang="en-US" sz="3200" b="1" dirty="0">
                <a:solidFill>
                  <a:schemeClr val="accent6">
                    <a:lumMod val="40000"/>
                    <a:lumOff val="60000"/>
                  </a:schemeClr>
                </a:solidFill>
                <a:effectLst/>
                <a:cs typeface="+mn-ea"/>
                <a:sym typeface="+mn-lt"/>
              </a:rPr>
              <a:t>项目框架</a:t>
            </a:r>
            <a:endParaRPr lang="zh-CN" altLang="en-US" sz="3200" b="1" dirty="0">
              <a:solidFill>
                <a:schemeClr val="accent6">
                  <a:lumMod val="40000"/>
                  <a:lumOff val="60000"/>
                </a:schemeClr>
              </a:solidFill>
              <a:effectLst/>
              <a:cs typeface="+mn-ea"/>
              <a:sym typeface="+mn-lt"/>
            </a:endParaRPr>
          </a:p>
        </p:txBody>
      </p:sp>
      <p:sp>
        <p:nvSpPr>
          <p:cNvPr id="118" name="箭头: 燕尾形 56"/>
          <p:cNvSpPr/>
          <p:nvPr userDrawn="1"/>
        </p:nvSpPr>
        <p:spPr>
          <a:xfrm rot="5400000">
            <a:off x="1222851" y="1913194"/>
            <a:ext cx="141017" cy="234126"/>
          </a:xfrm>
          <a:prstGeom prst="notchedRightArrow">
            <a:avLst>
              <a:gd name="adj1" fmla="val 50000"/>
              <a:gd name="adj2" fmla="val 10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04" name="矩形 103"/>
          <p:cNvSpPr/>
          <p:nvPr userDrawn="1"/>
        </p:nvSpPr>
        <p:spPr>
          <a:xfrm>
            <a:off x="-19685" y="0"/>
            <a:ext cx="27901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5" name="组合 104"/>
          <p:cNvGrpSpPr/>
          <p:nvPr userDrawn="1"/>
        </p:nvGrpSpPr>
        <p:grpSpPr>
          <a:xfrm>
            <a:off x="143469" y="2113809"/>
            <a:ext cx="2464614" cy="461665"/>
            <a:chOff x="215900" y="982915"/>
            <a:chExt cx="2464614" cy="461665"/>
          </a:xfrm>
        </p:grpSpPr>
        <p:cxnSp>
          <p:nvCxnSpPr>
            <p:cNvPr id="106" name="直接连接符 105"/>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07" name="组合 106"/>
            <p:cNvGrpSpPr/>
            <p:nvPr/>
          </p:nvGrpSpPr>
          <p:grpSpPr>
            <a:xfrm>
              <a:off x="215900" y="982915"/>
              <a:ext cx="2464614" cy="460375"/>
              <a:chOff x="215900" y="982915"/>
              <a:chExt cx="2464614" cy="460375"/>
            </a:xfrm>
          </p:grpSpPr>
          <p:sp>
            <p:nvSpPr>
              <p:cNvPr id="108" name="矩形 107"/>
              <p:cNvSpPr/>
              <p:nvPr/>
            </p:nvSpPr>
            <p:spPr>
              <a:xfrm>
                <a:off x="215900" y="982915"/>
                <a:ext cx="299085" cy="460375"/>
              </a:xfrm>
              <a:prstGeom prst="rect">
                <a:avLst/>
              </a:prstGeom>
            </p:spPr>
            <p:txBody>
              <a:bodyPr wrap="none">
                <a:spAutoFit/>
              </a:bodyPr>
              <a:lstStyle/>
              <a:p>
                <a:pPr algn="l">
                  <a:buClrTx/>
                  <a:buSzTx/>
                  <a:buFontTx/>
                </a:pPr>
                <a:r>
                  <a:rPr lang="en-US" altLang="zh-CN" sz="2400" dirty="0">
                    <a:solidFill>
                      <a:schemeClr val="bg1">
                        <a:alpha val="35000"/>
                      </a:schemeClr>
                    </a:solidFill>
                    <a:latin typeface="Impact" panose="020B0806030902050204" pitchFamily="34" charset="0"/>
                    <a:cs typeface="+mn-ea"/>
                    <a:sym typeface="+mn-lt"/>
                  </a:rPr>
                  <a:t>1</a:t>
                </a:r>
                <a:endParaRPr lang="en-US" altLang="zh-CN" sz="2400" dirty="0">
                  <a:solidFill>
                    <a:schemeClr val="bg1">
                      <a:alpha val="35000"/>
                    </a:schemeClr>
                  </a:solidFill>
                  <a:latin typeface="Impact" panose="020B0806030902050204" pitchFamily="34" charset="0"/>
                  <a:cs typeface="+mn-ea"/>
                </a:endParaRPr>
              </a:p>
            </p:txBody>
          </p:sp>
          <p:sp>
            <p:nvSpPr>
              <p:cNvPr id="109" name="矩形 108"/>
              <p:cNvSpPr/>
              <p:nvPr/>
            </p:nvSpPr>
            <p:spPr>
              <a:xfrm>
                <a:off x="668834" y="1044470"/>
                <a:ext cx="2011680" cy="337185"/>
              </a:xfrm>
              <a:prstGeom prst="rect">
                <a:avLst/>
              </a:prstGeom>
            </p:spPr>
            <p:txBody>
              <a:bodyPr wrap="none">
                <a:spAutoFit/>
              </a:bodyPr>
              <a:lstStyle/>
              <a:p>
                <a:pPr algn="l">
                  <a:buClrTx/>
                  <a:buSzTx/>
                  <a:buFontTx/>
                </a:pPr>
                <a:r>
                  <a:rPr lang="zh-CN" altLang="en-US" sz="1600" dirty="0">
                    <a:solidFill>
                      <a:schemeClr val="bg1">
                        <a:alpha val="35000"/>
                      </a:schemeClr>
                    </a:solidFill>
                  </a:rPr>
                  <a:t>研究背景与立项依据</a:t>
                </a:r>
                <a:endParaRPr lang="zh-CN" altLang="en-US" sz="1600" dirty="0">
                  <a:solidFill>
                    <a:schemeClr val="bg1">
                      <a:alpha val="35000"/>
                    </a:schemeClr>
                  </a:solidFill>
                </a:endParaRPr>
              </a:p>
            </p:txBody>
          </p:sp>
          <p:sp>
            <p:nvSpPr>
              <p:cNvPr id="110" name="箭头: V 形 12"/>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111" name="组合 110"/>
          <p:cNvGrpSpPr/>
          <p:nvPr userDrawn="1"/>
        </p:nvGrpSpPr>
        <p:grpSpPr>
          <a:xfrm>
            <a:off x="143469" y="2748017"/>
            <a:ext cx="2663220" cy="461665"/>
            <a:chOff x="215900" y="982915"/>
            <a:chExt cx="2663220" cy="461665"/>
          </a:xfrm>
        </p:grpSpPr>
        <p:cxnSp>
          <p:nvCxnSpPr>
            <p:cNvPr id="112" name="直接连接符 111"/>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215900" y="982915"/>
              <a:ext cx="2663220" cy="461665"/>
              <a:chOff x="215900" y="982915"/>
              <a:chExt cx="2663220" cy="461665"/>
            </a:xfrm>
          </p:grpSpPr>
          <p:sp>
            <p:nvSpPr>
              <p:cNvPr id="114" name="矩形 113"/>
              <p:cNvSpPr/>
              <p:nvPr/>
            </p:nvSpPr>
            <p:spPr>
              <a:xfrm>
                <a:off x="215900" y="982915"/>
                <a:ext cx="338554" cy="461665"/>
              </a:xfrm>
              <a:prstGeom prst="rect">
                <a:avLst/>
              </a:prstGeom>
            </p:spPr>
            <p:txBody>
              <a:bodyPr wrap="none">
                <a:spAutoFit/>
              </a:bodyPr>
              <a:lstStyle/>
              <a:p>
                <a:r>
                  <a:rPr lang="en-US" altLang="zh-CN" sz="2400" dirty="0">
                    <a:solidFill>
                      <a:schemeClr val="bg1">
                        <a:alpha val="35000"/>
                      </a:schemeClr>
                    </a:solidFill>
                    <a:latin typeface="Impact" panose="020B0806030902050204" pitchFamily="34" charset="0"/>
                    <a:cs typeface="+mn-ea"/>
                    <a:sym typeface="+mn-lt"/>
                  </a:rPr>
                  <a:t>2</a:t>
                </a:r>
                <a:endParaRPr lang="zh-CN" altLang="en-US" sz="2400" dirty="0">
                  <a:solidFill>
                    <a:schemeClr val="bg1">
                      <a:alpha val="35000"/>
                    </a:schemeClr>
                  </a:solidFill>
                  <a:latin typeface="Impact" panose="020B0806030902050204" pitchFamily="34" charset="0"/>
                </a:endParaRPr>
              </a:p>
            </p:txBody>
          </p:sp>
          <p:sp>
            <p:nvSpPr>
              <p:cNvPr id="115" name="矩形 114"/>
              <p:cNvSpPr/>
              <p:nvPr/>
            </p:nvSpPr>
            <p:spPr>
              <a:xfrm>
                <a:off x="668834" y="1044470"/>
                <a:ext cx="2210286" cy="337185"/>
              </a:xfrm>
              <a:prstGeom prst="rect">
                <a:avLst/>
              </a:prstGeom>
            </p:spPr>
            <p:txBody>
              <a:bodyPr wrap="none">
                <a:spAutoFit/>
              </a:bodyPr>
              <a:lstStyle/>
              <a:p>
                <a:r>
                  <a:rPr lang="zh-CN" altLang="en-US" sz="1600" dirty="0">
                    <a:solidFill>
                      <a:schemeClr val="bg1">
                        <a:alpha val="35000"/>
                      </a:schemeClr>
                    </a:solidFill>
                  </a:rPr>
                  <a:t>研究对象与研究内容</a:t>
                </a:r>
                <a:endParaRPr lang="zh-CN" altLang="en-US" sz="1600" dirty="0">
                  <a:solidFill>
                    <a:schemeClr val="bg1">
                      <a:alpha val="35000"/>
                    </a:schemeClr>
                  </a:solidFill>
                </a:endParaRPr>
              </a:p>
            </p:txBody>
          </p:sp>
          <p:sp>
            <p:nvSpPr>
              <p:cNvPr id="116" name="箭头: V 形 18"/>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grpSp>
        <p:nvGrpSpPr>
          <p:cNvPr id="117" name="组合 116"/>
          <p:cNvGrpSpPr/>
          <p:nvPr userDrawn="1"/>
        </p:nvGrpSpPr>
        <p:grpSpPr>
          <a:xfrm>
            <a:off x="143469" y="3382225"/>
            <a:ext cx="2464614" cy="461665"/>
            <a:chOff x="215900" y="982915"/>
            <a:chExt cx="2464614" cy="461665"/>
          </a:xfrm>
        </p:grpSpPr>
        <p:cxnSp>
          <p:nvCxnSpPr>
            <p:cNvPr id="118" name="直接连接符 117"/>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19" name="组合 118"/>
            <p:cNvGrpSpPr/>
            <p:nvPr/>
          </p:nvGrpSpPr>
          <p:grpSpPr>
            <a:xfrm>
              <a:off x="215900" y="982915"/>
              <a:ext cx="2464614" cy="460375"/>
              <a:chOff x="215900" y="982915"/>
              <a:chExt cx="2464614" cy="460375"/>
            </a:xfrm>
          </p:grpSpPr>
          <p:sp>
            <p:nvSpPr>
              <p:cNvPr id="120" name="矩形 119"/>
              <p:cNvSpPr/>
              <p:nvPr/>
            </p:nvSpPr>
            <p:spPr>
              <a:xfrm>
                <a:off x="215900" y="982915"/>
                <a:ext cx="344805" cy="460375"/>
              </a:xfrm>
              <a:prstGeom prst="rect">
                <a:avLst/>
              </a:prstGeom>
            </p:spPr>
            <p:txBody>
              <a:bodyPr wrap="none">
                <a:spAutoFit/>
              </a:bodyPr>
              <a:lstStyle/>
              <a:p>
                <a:pPr algn="l">
                  <a:buClrTx/>
                  <a:buSzTx/>
                  <a:buFontTx/>
                </a:pPr>
                <a:r>
                  <a:rPr lang="en-US" altLang="zh-CN" sz="2400" dirty="0">
                    <a:solidFill>
                      <a:schemeClr val="bg1"/>
                    </a:solidFill>
                    <a:latin typeface="Impact" panose="020B0806030902050204" pitchFamily="34" charset="0"/>
                    <a:cs typeface="+mn-ea"/>
                    <a:sym typeface="+mn-lt"/>
                  </a:rPr>
                  <a:t>3</a:t>
                </a:r>
                <a:endParaRPr lang="en-US" altLang="zh-CN" sz="2400" dirty="0">
                  <a:solidFill>
                    <a:schemeClr val="bg1"/>
                  </a:solidFill>
                  <a:latin typeface="Impact" panose="020B0806030902050204" pitchFamily="34" charset="0"/>
                  <a:cs typeface="+mn-ea"/>
                </a:endParaRPr>
              </a:p>
            </p:txBody>
          </p:sp>
          <p:sp>
            <p:nvSpPr>
              <p:cNvPr id="121" name="矩形 120"/>
              <p:cNvSpPr/>
              <p:nvPr/>
            </p:nvSpPr>
            <p:spPr>
              <a:xfrm>
                <a:off x="668834" y="1044470"/>
                <a:ext cx="2011680" cy="337185"/>
              </a:xfrm>
              <a:prstGeom prst="rect">
                <a:avLst/>
              </a:prstGeom>
            </p:spPr>
            <p:txBody>
              <a:bodyPr wrap="none">
                <a:spAutoFit/>
              </a:bodyPr>
              <a:lstStyle/>
              <a:p>
                <a:r>
                  <a:rPr lang="zh-CN" altLang="en-US" sz="1600" b="1" dirty="0">
                    <a:solidFill>
                      <a:schemeClr val="bg1"/>
                    </a:solidFill>
                  </a:rPr>
                  <a:t>核心方法与技术路线</a:t>
                </a:r>
                <a:endParaRPr lang="zh-CN" altLang="en-US" sz="1600" b="1" dirty="0">
                  <a:solidFill>
                    <a:schemeClr val="bg1"/>
                  </a:solidFill>
                </a:endParaRPr>
              </a:p>
            </p:txBody>
          </p:sp>
          <p:sp>
            <p:nvSpPr>
              <p:cNvPr id="122" name="箭头: V 形 24"/>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grpSp>
        <p:nvGrpSpPr>
          <p:cNvPr id="123" name="组合 122"/>
          <p:cNvGrpSpPr/>
          <p:nvPr userDrawn="1"/>
        </p:nvGrpSpPr>
        <p:grpSpPr>
          <a:xfrm>
            <a:off x="143469" y="4016433"/>
            <a:ext cx="2459517" cy="461665"/>
            <a:chOff x="215900" y="982915"/>
            <a:chExt cx="2459517" cy="461665"/>
          </a:xfrm>
        </p:grpSpPr>
        <p:cxnSp>
          <p:nvCxnSpPr>
            <p:cNvPr id="124" name="直接连接符 123"/>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215900" y="982915"/>
              <a:ext cx="2459517" cy="461665"/>
              <a:chOff x="215900" y="982915"/>
              <a:chExt cx="2459517" cy="461665"/>
            </a:xfrm>
          </p:grpSpPr>
          <p:sp>
            <p:nvSpPr>
              <p:cNvPr id="126" name="矩形 125"/>
              <p:cNvSpPr/>
              <p:nvPr/>
            </p:nvSpPr>
            <p:spPr>
              <a:xfrm>
                <a:off x="215900" y="982915"/>
                <a:ext cx="338554" cy="461665"/>
              </a:xfrm>
              <a:prstGeom prst="rect">
                <a:avLst/>
              </a:prstGeom>
            </p:spPr>
            <p:txBody>
              <a:bodyPr wrap="none">
                <a:spAutoFit/>
              </a:bodyPr>
              <a:lstStyle/>
              <a:p>
                <a:r>
                  <a:rPr lang="en-US" altLang="zh-CN" sz="2400" dirty="0">
                    <a:solidFill>
                      <a:schemeClr val="bg1">
                        <a:alpha val="35000"/>
                      </a:schemeClr>
                    </a:solidFill>
                    <a:latin typeface="Impact" panose="020B0806030902050204" pitchFamily="34" charset="0"/>
                    <a:cs typeface="+mn-ea"/>
                    <a:sym typeface="+mn-lt"/>
                  </a:rPr>
                  <a:t>4</a:t>
                </a:r>
                <a:endParaRPr lang="zh-CN" altLang="en-US" sz="2400" dirty="0">
                  <a:solidFill>
                    <a:schemeClr val="bg1">
                      <a:alpha val="35000"/>
                    </a:schemeClr>
                  </a:solidFill>
                  <a:latin typeface="Impact" panose="020B0806030902050204" pitchFamily="34" charset="0"/>
                </a:endParaRPr>
              </a:p>
            </p:txBody>
          </p:sp>
          <p:sp>
            <p:nvSpPr>
              <p:cNvPr id="127" name="矩形 126"/>
              <p:cNvSpPr/>
              <p:nvPr/>
            </p:nvSpPr>
            <p:spPr>
              <a:xfrm>
                <a:off x="668834" y="1044470"/>
                <a:ext cx="2006583" cy="337185"/>
              </a:xfrm>
              <a:prstGeom prst="rect">
                <a:avLst/>
              </a:prstGeom>
            </p:spPr>
            <p:txBody>
              <a:bodyPr wrap="none">
                <a:spAutoFit/>
              </a:bodyPr>
              <a:lstStyle/>
              <a:p>
                <a:r>
                  <a:rPr lang="zh-CN" altLang="en-US" sz="1600" dirty="0">
                    <a:solidFill>
                      <a:schemeClr val="bg1">
                        <a:alpha val="35000"/>
                      </a:schemeClr>
                    </a:solidFill>
                  </a:rPr>
                  <a:t>重难点与创新之处</a:t>
                </a:r>
                <a:endParaRPr lang="zh-CN" altLang="en-US" sz="1600" dirty="0">
                  <a:solidFill>
                    <a:schemeClr val="bg1">
                      <a:alpha val="35000"/>
                    </a:schemeClr>
                  </a:solidFill>
                </a:endParaRPr>
              </a:p>
            </p:txBody>
          </p:sp>
          <p:sp>
            <p:nvSpPr>
              <p:cNvPr id="128" name="箭头: V 形 30"/>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grpSp>
        <p:nvGrpSpPr>
          <p:cNvPr id="129" name="组合 128"/>
          <p:cNvGrpSpPr/>
          <p:nvPr userDrawn="1"/>
        </p:nvGrpSpPr>
        <p:grpSpPr>
          <a:xfrm>
            <a:off x="143469" y="4650641"/>
            <a:ext cx="2464614" cy="461665"/>
            <a:chOff x="215900" y="982915"/>
            <a:chExt cx="2464614" cy="461665"/>
          </a:xfrm>
        </p:grpSpPr>
        <p:cxnSp>
          <p:nvCxnSpPr>
            <p:cNvPr id="130" name="直接连接符 129"/>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215900" y="982915"/>
              <a:ext cx="2464614" cy="461665"/>
              <a:chOff x="215900" y="982915"/>
              <a:chExt cx="2464614" cy="461665"/>
            </a:xfrm>
          </p:grpSpPr>
          <p:sp>
            <p:nvSpPr>
              <p:cNvPr id="132" name="矩形 131"/>
              <p:cNvSpPr/>
              <p:nvPr/>
            </p:nvSpPr>
            <p:spPr>
              <a:xfrm>
                <a:off x="215900" y="982915"/>
                <a:ext cx="349776" cy="461665"/>
              </a:xfrm>
              <a:prstGeom prst="rect">
                <a:avLst/>
              </a:prstGeom>
            </p:spPr>
            <p:txBody>
              <a:bodyPr wrap="none">
                <a:spAutoFit/>
              </a:bodyPr>
              <a:lstStyle/>
              <a:p>
                <a:r>
                  <a:rPr lang="en-US" altLang="zh-CN" sz="2400" dirty="0">
                    <a:solidFill>
                      <a:schemeClr val="bg1">
                        <a:alpha val="35000"/>
                      </a:schemeClr>
                    </a:solidFill>
                    <a:latin typeface="Impact" panose="020B0806030902050204" pitchFamily="34" charset="0"/>
                    <a:cs typeface="+mn-ea"/>
                    <a:sym typeface="+mn-lt"/>
                  </a:rPr>
                  <a:t>5</a:t>
                </a:r>
                <a:endParaRPr lang="zh-CN" altLang="en-US" sz="2400" dirty="0">
                  <a:solidFill>
                    <a:schemeClr val="bg1">
                      <a:alpha val="35000"/>
                    </a:schemeClr>
                  </a:solidFill>
                  <a:latin typeface="Impact" panose="020B0806030902050204" pitchFamily="34" charset="0"/>
                </a:endParaRPr>
              </a:p>
            </p:txBody>
          </p:sp>
          <p:sp>
            <p:nvSpPr>
              <p:cNvPr id="133" name="矩形 132"/>
              <p:cNvSpPr/>
              <p:nvPr/>
            </p:nvSpPr>
            <p:spPr>
              <a:xfrm>
                <a:off x="668834" y="1044470"/>
                <a:ext cx="2011680" cy="337185"/>
              </a:xfrm>
              <a:prstGeom prst="rect">
                <a:avLst/>
              </a:prstGeom>
            </p:spPr>
            <p:txBody>
              <a:bodyPr wrap="none">
                <a:spAutoFit/>
              </a:bodyPr>
              <a:lstStyle/>
              <a:p>
                <a:r>
                  <a:rPr lang="zh-CN" altLang="en-US" sz="1600" dirty="0">
                    <a:solidFill>
                      <a:schemeClr val="bg1">
                        <a:alpha val="35000"/>
                      </a:schemeClr>
                    </a:solidFill>
                  </a:rPr>
                  <a:t>进度安排与预期成果</a:t>
                </a:r>
                <a:endParaRPr lang="zh-CN" altLang="en-US" sz="1600" dirty="0">
                  <a:solidFill>
                    <a:schemeClr val="bg1">
                      <a:alpha val="35000"/>
                    </a:schemeClr>
                  </a:solidFill>
                </a:endParaRPr>
              </a:p>
            </p:txBody>
          </p:sp>
          <p:sp>
            <p:nvSpPr>
              <p:cNvPr id="134" name="箭头: V 形 36"/>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sp>
        <p:nvSpPr>
          <p:cNvPr id="135" name="矩形 134"/>
          <p:cNvSpPr/>
          <p:nvPr userDrawn="1"/>
        </p:nvSpPr>
        <p:spPr>
          <a:xfrm>
            <a:off x="454481" y="1216998"/>
            <a:ext cx="1826141" cy="584775"/>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p>
            <a:r>
              <a:rPr lang="zh-CN" altLang="en-US" sz="3200" b="1" dirty="0">
                <a:solidFill>
                  <a:schemeClr val="accent6">
                    <a:lumMod val="40000"/>
                    <a:lumOff val="60000"/>
                  </a:schemeClr>
                </a:solidFill>
                <a:effectLst/>
                <a:cs typeface="+mn-ea"/>
                <a:sym typeface="+mn-lt"/>
              </a:rPr>
              <a:t>项目框架</a:t>
            </a:r>
            <a:endParaRPr lang="zh-CN" altLang="en-US" sz="3200" b="1" dirty="0">
              <a:solidFill>
                <a:schemeClr val="accent6">
                  <a:lumMod val="40000"/>
                  <a:lumOff val="60000"/>
                </a:schemeClr>
              </a:solidFill>
              <a:effectLst/>
              <a:cs typeface="+mn-ea"/>
              <a:sym typeface="+mn-lt"/>
            </a:endParaRPr>
          </a:p>
        </p:txBody>
      </p:sp>
      <p:sp>
        <p:nvSpPr>
          <p:cNvPr id="136" name="箭头: 燕尾形 56"/>
          <p:cNvSpPr/>
          <p:nvPr userDrawn="1"/>
        </p:nvSpPr>
        <p:spPr>
          <a:xfrm rot="5400000">
            <a:off x="1248251" y="1827469"/>
            <a:ext cx="141017" cy="234126"/>
          </a:xfrm>
          <a:prstGeom prst="notchedRightArrow">
            <a:avLst>
              <a:gd name="adj1" fmla="val 50000"/>
              <a:gd name="adj2" fmla="val 10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86" name="矩形 85"/>
          <p:cNvSpPr/>
          <p:nvPr userDrawn="1"/>
        </p:nvSpPr>
        <p:spPr>
          <a:xfrm>
            <a:off x="-20320" y="0"/>
            <a:ext cx="27901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p:cNvGrpSpPr/>
          <p:nvPr userDrawn="1"/>
        </p:nvGrpSpPr>
        <p:grpSpPr>
          <a:xfrm>
            <a:off x="96479" y="2082694"/>
            <a:ext cx="2464614" cy="461665"/>
            <a:chOff x="215900" y="982915"/>
            <a:chExt cx="2464614" cy="461665"/>
          </a:xfrm>
        </p:grpSpPr>
        <p:cxnSp>
          <p:nvCxnSpPr>
            <p:cNvPr id="88" name="直接连接符 87"/>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89" name="组合 88"/>
            <p:cNvGrpSpPr/>
            <p:nvPr/>
          </p:nvGrpSpPr>
          <p:grpSpPr>
            <a:xfrm>
              <a:off x="215900" y="982915"/>
              <a:ext cx="2464614" cy="460375"/>
              <a:chOff x="215900" y="982915"/>
              <a:chExt cx="2464614" cy="460375"/>
            </a:xfrm>
          </p:grpSpPr>
          <p:sp>
            <p:nvSpPr>
              <p:cNvPr id="90" name="矩形 89"/>
              <p:cNvSpPr/>
              <p:nvPr/>
            </p:nvSpPr>
            <p:spPr>
              <a:xfrm>
                <a:off x="215900" y="982915"/>
                <a:ext cx="299085" cy="460375"/>
              </a:xfrm>
              <a:prstGeom prst="rect">
                <a:avLst/>
              </a:prstGeom>
            </p:spPr>
            <p:txBody>
              <a:bodyPr wrap="none">
                <a:spAutoFit/>
              </a:bodyPr>
              <a:lstStyle/>
              <a:p>
                <a:pPr algn="l">
                  <a:buClrTx/>
                  <a:buSzTx/>
                  <a:buFontTx/>
                </a:pPr>
                <a:r>
                  <a:rPr lang="en-US" altLang="zh-CN" sz="2400" dirty="0">
                    <a:solidFill>
                      <a:schemeClr val="bg1">
                        <a:alpha val="35000"/>
                      </a:schemeClr>
                    </a:solidFill>
                    <a:latin typeface="Impact" panose="020B0806030902050204" pitchFamily="34" charset="0"/>
                    <a:cs typeface="+mn-ea"/>
                    <a:sym typeface="+mn-lt"/>
                  </a:rPr>
                  <a:t>1</a:t>
                </a:r>
                <a:endParaRPr lang="en-US" altLang="zh-CN" sz="2400" dirty="0">
                  <a:solidFill>
                    <a:schemeClr val="bg1">
                      <a:alpha val="35000"/>
                    </a:schemeClr>
                  </a:solidFill>
                  <a:latin typeface="Impact" panose="020B0806030902050204" pitchFamily="34" charset="0"/>
                  <a:cs typeface="+mn-ea"/>
                </a:endParaRPr>
              </a:p>
            </p:txBody>
          </p:sp>
          <p:sp>
            <p:nvSpPr>
              <p:cNvPr id="91" name="矩形 90"/>
              <p:cNvSpPr/>
              <p:nvPr/>
            </p:nvSpPr>
            <p:spPr>
              <a:xfrm>
                <a:off x="668834" y="1044470"/>
                <a:ext cx="2011680" cy="337185"/>
              </a:xfrm>
              <a:prstGeom prst="rect">
                <a:avLst/>
              </a:prstGeom>
            </p:spPr>
            <p:txBody>
              <a:bodyPr wrap="none">
                <a:spAutoFit/>
              </a:bodyPr>
              <a:lstStyle/>
              <a:p>
                <a:r>
                  <a:rPr lang="zh-CN" altLang="en-US" sz="1600" dirty="0">
                    <a:solidFill>
                      <a:schemeClr val="bg1">
                        <a:alpha val="35000"/>
                      </a:schemeClr>
                    </a:solidFill>
                  </a:rPr>
                  <a:t>研究背景与立项依据</a:t>
                </a:r>
                <a:endParaRPr lang="zh-CN" altLang="en-US" sz="1600" dirty="0">
                  <a:solidFill>
                    <a:schemeClr val="bg1">
                      <a:alpha val="35000"/>
                    </a:schemeClr>
                  </a:solidFill>
                </a:endParaRPr>
              </a:p>
            </p:txBody>
          </p:sp>
          <p:sp>
            <p:nvSpPr>
              <p:cNvPr id="92" name="箭头: V 形 12"/>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93" name="组合 92"/>
          <p:cNvGrpSpPr/>
          <p:nvPr userDrawn="1"/>
        </p:nvGrpSpPr>
        <p:grpSpPr>
          <a:xfrm>
            <a:off x="96479" y="2716902"/>
            <a:ext cx="2663220" cy="461665"/>
            <a:chOff x="215900" y="982915"/>
            <a:chExt cx="2663220" cy="461665"/>
          </a:xfrm>
        </p:grpSpPr>
        <p:cxnSp>
          <p:nvCxnSpPr>
            <p:cNvPr id="94" name="直接连接符 93"/>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95" name="组合 94"/>
            <p:cNvGrpSpPr/>
            <p:nvPr/>
          </p:nvGrpSpPr>
          <p:grpSpPr>
            <a:xfrm>
              <a:off x="215900" y="982915"/>
              <a:ext cx="2663220" cy="461665"/>
              <a:chOff x="215900" y="982915"/>
              <a:chExt cx="2663220" cy="461665"/>
            </a:xfrm>
          </p:grpSpPr>
          <p:sp>
            <p:nvSpPr>
              <p:cNvPr id="96" name="矩形 95"/>
              <p:cNvSpPr/>
              <p:nvPr/>
            </p:nvSpPr>
            <p:spPr>
              <a:xfrm>
                <a:off x="215900" y="982915"/>
                <a:ext cx="338554" cy="461665"/>
              </a:xfrm>
              <a:prstGeom prst="rect">
                <a:avLst/>
              </a:prstGeom>
            </p:spPr>
            <p:txBody>
              <a:bodyPr wrap="none">
                <a:spAutoFit/>
              </a:bodyPr>
              <a:lstStyle/>
              <a:p>
                <a:r>
                  <a:rPr lang="en-US" altLang="zh-CN" sz="2400" dirty="0">
                    <a:solidFill>
                      <a:schemeClr val="bg1">
                        <a:alpha val="35000"/>
                      </a:schemeClr>
                    </a:solidFill>
                    <a:latin typeface="Impact" panose="020B0806030902050204" pitchFamily="34" charset="0"/>
                    <a:cs typeface="+mn-ea"/>
                    <a:sym typeface="+mn-lt"/>
                  </a:rPr>
                  <a:t>2</a:t>
                </a:r>
                <a:endParaRPr lang="zh-CN" altLang="en-US" sz="2400" dirty="0">
                  <a:solidFill>
                    <a:schemeClr val="bg1">
                      <a:alpha val="35000"/>
                    </a:schemeClr>
                  </a:solidFill>
                  <a:latin typeface="Impact" panose="020B0806030902050204" pitchFamily="34" charset="0"/>
                </a:endParaRPr>
              </a:p>
            </p:txBody>
          </p:sp>
          <p:sp>
            <p:nvSpPr>
              <p:cNvPr id="97" name="矩形 96"/>
              <p:cNvSpPr/>
              <p:nvPr/>
            </p:nvSpPr>
            <p:spPr>
              <a:xfrm>
                <a:off x="668834" y="1044470"/>
                <a:ext cx="2210286" cy="337185"/>
              </a:xfrm>
              <a:prstGeom prst="rect">
                <a:avLst/>
              </a:prstGeom>
            </p:spPr>
            <p:txBody>
              <a:bodyPr wrap="none">
                <a:spAutoFit/>
              </a:bodyPr>
              <a:lstStyle/>
              <a:p>
                <a:r>
                  <a:rPr lang="zh-CN" altLang="en-US" sz="1600" dirty="0">
                    <a:solidFill>
                      <a:schemeClr val="bg1">
                        <a:alpha val="35000"/>
                      </a:schemeClr>
                    </a:solidFill>
                  </a:rPr>
                  <a:t>研究对象与研究内容</a:t>
                </a:r>
                <a:endParaRPr lang="zh-CN" altLang="en-US" sz="1600" dirty="0">
                  <a:solidFill>
                    <a:schemeClr val="bg1">
                      <a:alpha val="35000"/>
                    </a:schemeClr>
                  </a:solidFill>
                </a:endParaRPr>
              </a:p>
            </p:txBody>
          </p:sp>
          <p:sp>
            <p:nvSpPr>
              <p:cNvPr id="98" name="箭头: V 形 18"/>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grpSp>
        <p:nvGrpSpPr>
          <p:cNvPr id="99" name="组合 98"/>
          <p:cNvGrpSpPr/>
          <p:nvPr userDrawn="1"/>
        </p:nvGrpSpPr>
        <p:grpSpPr>
          <a:xfrm>
            <a:off x="96479" y="3351110"/>
            <a:ext cx="2464614" cy="461665"/>
            <a:chOff x="215900" y="982915"/>
            <a:chExt cx="2464614" cy="461665"/>
          </a:xfrm>
        </p:grpSpPr>
        <p:cxnSp>
          <p:nvCxnSpPr>
            <p:cNvPr id="100" name="直接连接符 99"/>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215900" y="982915"/>
              <a:ext cx="2464614" cy="461665"/>
              <a:chOff x="215900" y="982915"/>
              <a:chExt cx="2464614" cy="461665"/>
            </a:xfrm>
          </p:grpSpPr>
          <p:sp>
            <p:nvSpPr>
              <p:cNvPr id="102" name="矩形 101"/>
              <p:cNvSpPr/>
              <p:nvPr/>
            </p:nvSpPr>
            <p:spPr>
              <a:xfrm>
                <a:off x="215900" y="982915"/>
                <a:ext cx="348172" cy="461665"/>
              </a:xfrm>
              <a:prstGeom prst="rect">
                <a:avLst/>
              </a:prstGeom>
            </p:spPr>
            <p:txBody>
              <a:bodyPr wrap="none">
                <a:spAutoFit/>
              </a:bodyPr>
              <a:lstStyle/>
              <a:p>
                <a:r>
                  <a:rPr lang="en-US" altLang="zh-CN" sz="2400" dirty="0">
                    <a:solidFill>
                      <a:schemeClr val="bg1">
                        <a:alpha val="35000"/>
                      </a:schemeClr>
                    </a:solidFill>
                    <a:latin typeface="Impact" panose="020B0806030902050204" pitchFamily="34" charset="0"/>
                    <a:cs typeface="+mn-ea"/>
                    <a:sym typeface="+mn-lt"/>
                  </a:rPr>
                  <a:t>3</a:t>
                </a:r>
                <a:endParaRPr lang="zh-CN" altLang="en-US" sz="2400" dirty="0">
                  <a:solidFill>
                    <a:schemeClr val="bg1">
                      <a:alpha val="35000"/>
                    </a:schemeClr>
                  </a:solidFill>
                  <a:latin typeface="Impact" panose="020B0806030902050204" pitchFamily="34" charset="0"/>
                </a:endParaRPr>
              </a:p>
            </p:txBody>
          </p:sp>
          <p:sp>
            <p:nvSpPr>
              <p:cNvPr id="103" name="矩形 102"/>
              <p:cNvSpPr/>
              <p:nvPr/>
            </p:nvSpPr>
            <p:spPr>
              <a:xfrm>
                <a:off x="668834" y="1044470"/>
                <a:ext cx="2011680" cy="337185"/>
              </a:xfrm>
              <a:prstGeom prst="rect">
                <a:avLst/>
              </a:prstGeom>
            </p:spPr>
            <p:txBody>
              <a:bodyPr wrap="none">
                <a:spAutoFit/>
              </a:bodyPr>
              <a:lstStyle/>
              <a:p>
                <a:r>
                  <a:rPr lang="zh-CN" altLang="en-US" sz="1600" dirty="0">
                    <a:solidFill>
                      <a:schemeClr val="bg1">
                        <a:alpha val="35000"/>
                      </a:schemeClr>
                    </a:solidFill>
                  </a:rPr>
                  <a:t>核心方法与技术路线</a:t>
                </a:r>
                <a:endParaRPr lang="zh-CN" altLang="en-US" sz="1600" dirty="0">
                  <a:solidFill>
                    <a:schemeClr val="bg1">
                      <a:alpha val="35000"/>
                    </a:schemeClr>
                  </a:solidFill>
                </a:endParaRPr>
              </a:p>
            </p:txBody>
          </p:sp>
          <p:sp>
            <p:nvSpPr>
              <p:cNvPr id="104" name="箭头: V 形 24"/>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grpSp>
        <p:nvGrpSpPr>
          <p:cNvPr id="105" name="组合 104"/>
          <p:cNvGrpSpPr/>
          <p:nvPr userDrawn="1"/>
        </p:nvGrpSpPr>
        <p:grpSpPr>
          <a:xfrm>
            <a:off x="96479" y="3985318"/>
            <a:ext cx="2459517" cy="461665"/>
            <a:chOff x="215900" y="982915"/>
            <a:chExt cx="2459517" cy="461665"/>
          </a:xfrm>
        </p:grpSpPr>
        <p:cxnSp>
          <p:nvCxnSpPr>
            <p:cNvPr id="106" name="直接连接符 105"/>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07" name="组合 106"/>
            <p:cNvGrpSpPr/>
            <p:nvPr/>
          </p:nvGrpSpPr>
          <p:grpSpPr>
            <a:xfrm>
              <a:off x="215900" y="982915"/>
              <a:ext cx="2459517" cy="461665"/>
              <a:chOff x="215900" y="982915"/>
              <a:chExt cx="2459517" cy="461665"/>
            </a:xfrm>
          </p:grpSpPr>
          <p:sp>
            <p:nvSpPr>
              <p:cNvPr id="108" name="矩形 107"/>
              <p:cNvSpPr/>
              <p:nvPr/>
            </p:nvSpPr>
            <p:spPr>
              <a:xfrm>
                <a:off x="215900" y="982915"/>
                <a:ext cx="338554" cy="461665"/>
              </a:xfrm>
              <a:prstGeom prst="rect">
                <a:avLst/>
              </a:prstGeom>
            </p:spPr>
            <p:txBody>
              <a:bodyPr wrap="none">
                <a:spAutoFit/>
              </a:bodyPr>
              <a:lstStyle/>
              <a:p>
                <a:r>
                  <a:rPr lang="en-US" altLang="zh-CN" sz="2400" dirty="0">
                    <a:solidFill>
                      <a:schemeClr val="bg1">
                        <a:alpha val="35000"/>
                      </a:schemeClr>
                    </a:solidFill>
                    <a:latin typeface="Impact" panose="020B0806030902050204" pitchFamily="34" charset="0"/>
                    <a:cs typeface="+mn-ea"/>
                    <a:sym typeface="+mn-lt"/>
                  </a:rPr>
                  <a:t>4</a:t>
                </a:r>
                <a:endParaRPr lang="zh-CN" altLang="en-US" sz="2400" dirty="0">
                  <a:solidFill>
                    <a:schemeClr val="bg1">
                      <a:alpha val="35000"/>
                    </a:schemeClr>
                  </a:solidFill>
                  <a:latin typeface="Impact" panose="020B0806030902050204" pitchFamily="34" charset="0"/>
                </a:endParaRPr>
              </a:p>
            </p:txBody>
          </p:sp>
          <p:sp>
            <p:nvSpPr>
              <p:cNvPr id="109" name="矩形 108"/>
              <p:cNvSpPr/>
              <p:nvPr/>
            </p:nvSpPr>
            <p:spPr>
              <a:xfrm>
                <a:off x="668834" y="1044470"/>
                <a:ext cx="2006583" cy="337185"/>
              </a:xfrm>
              <a:prstGeom prst="rect">
                <a:avLst/>
              </a:prstGeom>
            </p:spPr>
            <p:txBody>
              <a:bodyPr wrap="none">
                <a:spAutoFit/>
              </a:bodyPr>
              <a:lstStyle/>
              <a:p>
                <a:r>
                  <a:rPr lang="zh-CN" altLang="en-US" sz="1600" dirty="0">
                    <a:solidFill>
                      <a:schemeClr val="bg1">
                        <a:alpha val="35000"/>
                      </a:schemeClr>
                    </a:solidFill>
                  </a:rPr>
                  <a:t>重难点与创新之处</a:t>
                </a:r>
                <a:endParaRPr lang="zh-CN" altLang="en-US" sz="1600" dirty="0">
                  <a:solidFill>
                    <a:schemeClr val="bg1">
                      <a:alpha val="35000"/>
                    </a:schemeClr>
                  </a:solidFill>
                </a:endParaRPr>
              </a:p>
            </p:txBody>
          </p:sp>
          <p:sp>
            <p:nvSpPr>
              <p:cNvPr id="110" name="箭头: V 形 30"/>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grpSp>
        <p:nvGrpSpPr>
          <p:cNvPr id="111" name="组合 110"/>
          <p:cNvGrpSpPr/>
          <p:nvPr userDrawn="1"/>
        </p:nvGrpSpPr>
        <p:grpSpPr>
          <a:xfrm>
            <a:off x="96479" y="4619526"/>
            <a:ext cx="2464614" cy="461665"/>
            <a:chOff x="215900" y="982915"/>
            <a:chExt cx="2464614" cy="461665"/>
          </a:xfrm>
        </p:grpSpPr>
        <p:cxnSp>
          <p:nvCxnSpPr>
            <p:cNvPr id="112" name="直接连接符 111"/>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215900" y="982915"/>
              <a:ext cx="2464614" cy="460375"/>
              <a:chOff x="215900" y="982915"/>
              <a:chExt cx="2464614" cy="460375"/>
            </a:xfrm>
          </p:grpSpPr>
          <p:sp>
            <p:nvSpPr>
              <p:cNvPr id="114" name="矩形 113"/>
              <p:cNvSpPr/>
              <p:nvPr/>
            </p:nvSpPr>
            <p:spPr>
              <a:xfrm>
                <a:off x="215900" y="982915"/>
                <a:ext cx="346710" cy="460375"/>
              </a:xfrm>
              <a:prstGeom prst="rect">
                <a:avLst/>
              </a:prstGeom>
            </p:spPr>
            <p:txBody>
              <a:bodyPr wrap="none">
                <a:spAutoFit/>
              </a:bodyPr>
              <a:lstStyle/>
              <a:p>
                <a:pPr algn="l">
                  <a:buClrTx/>
                  <a:buSzTx/>
                  <a:buFontTx/>
                </a:pPr>
                <a:r>
                  <a:rPr lang="en-US" altLang="zh-CN" sz="2400" dirty="0">
                    <a:solidFill>
                      <a:schemeClr val="bg1"/>
                    </a:solidFill>
                    <a:latin typeface="Impact" panose="020B0806030902050204" pitchFamily="34" charset="0"/>
                    <a:cs typeface="+mn-ea"/>
                    <a:sym typeface="+mn-lt"/>
                  </a:rPr>
                  <a:t>5</a:t>
                </a:r>
                <a:endParaRPr lang="en-US" altLang="zh-CN" sz="2400" dirty="0">
                  <a:solidFill>
                    <a:schemeClr val="bg1"/>
                  </a:solidFill>
                  <a:latin typeface="Impact" panose="020B0806030902050204" pitchFamily="34" charset="0"/>
                  <a:cs typeface="+mn-ea"/>
                </a:endParaRPr>
              </a:p>
            </p:txBody>
          </p:sp>
          <p:sp>
            <p:nvSpPr>
              <p:cNvPr id="115" name="矩形 114"/>
              <p:cNvSpPr/>
              <p:nvPr/>
            </p:nvSpPr>
            <p:spPr>
              <a:xfrm>
                <a:off x="668834" y="1044470"/>
                <a:ext cx="2011680" cy="337185"/>
              </a:xfrm>
              <a:prstGeom prst="rect">
                <a:avLst/>
              </a:prstGeom>
            </p:spPr>
            <p:txBody>
              <a:bodyPr wrap="none">
                <a:spAutoFit/>
              </a:bodyPr>
              <a:lstStyle/>
              <a:p>
                <a:pPr algn="l">
                  <a:buClrTx/>
                  <a:buSzTx/>
                  <a:buFontTx/>
                </a:pPr>
                <a:r>
                  <a:rPr lang="zh-CN" altLang="en-US" sz="1600" b="1" dirty="0">
                    <a:solidFill>
                      <a:schemeClr val="bg1"/>
                    </a:solidFill>
                  </a:rPr>
                  <a:t>进度安排与预期成果</a:t>
                </a:r>
                <a:endParaRPr lang="zh-CN" altLang="en-US" sz="1600" b="1" dirty="0">
                  <a:solidFill>
                    <a:schemeClr val="bg1"/>
                  </a:solidFill>
                </a:endParaRPr>
              </a:p>
            </p:txBody>
          </p:sp>
          <p:sp>
            <p:nvSpPr>
              <p:cNvPr id="116" name="箭头: V 形 36"/>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sp>
        <p:nvSpPr>
          <p:cNvPr id="117" name="矩形 116"/>
          <p:cNvSpPr/>
          <p:nvPr userDrawn="1"/>
        </p:nvSpPr>
        <p:spPr>
          <a:xfrm>
            <a:off x="407491" y="1185883"/>
            <a:ext cx="1826141" cy="584775"/>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p>
            <a:r>
              <a:rPr lang="zh-CN" altLang="en-US" sz="3200" b="1" dirty="0">
                <a:solidFill>
                  <a:schemeClr val="accent6">
                    <a:lumMod val="40000"/>
                    <a:lumOff val="60000"/>
                  </a:schemeClr>
                </a:solidFill>
                <a:effectLst/>
                <a:cs typeface="+mn-ea"/>
                <a:sym typeface="+mn-lt"/>
              </a:rPr>
              <a:t>项目框架</a:t>
            </a:r>
            <a:endParaRPr lang="zh-CN" altLang="en-US" sz="3200" b="1" dirty="0">
              <a:solidFill>
                <a:schemeClr val="accent6">
                  <a:lumMod val="40000"/>
                  <a:lumOff val="60000"/>
                </a:schemeClr>
              </a:solidFill>
              <a:effectLst/>
              <a:cs typeface="+mn-ea"/>
              <a:sym typeface="+mn-lt"/>
            </a:endParaRPr>
          </a:p>
        </p:txBody>
      </p:sp>
      <p:sp>
        <p:nvSpPr>
          <p:cNvPr id="118" name="箭头: 燕尾形 56"/>
          <p:cNvSpPr/>
          <p:nvPr userDrawn="1"/>
        </p:nvSpPr>
        <p:spPr>
          <a:xfrm rot="5400000">
            <a:off x="1201261" y="1796354"/>
            <a:ext cx="141017" cy="234126"/>
          </a:xfrm>
          <a:prstGeom prst="notchedRightArrow">
            <a:avLst>
              <a:gd name="adj1" fmla="val 50000"/>
              <a:gd name="adj2" fmla="val 10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86" name="矩形 85"/>
          <p:cNvSpPr/>
          <p:nvPr userDrawn="1"/>
        </p:nvSpPr>
        <p:spPr>
          <a:xfrm>
            <a:off x="-20320" y="0"/>
            <a:ext cx="27901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p:cNvGrpSpPr/>
          <p:nvPr userDrawn="1"/>
        </p:nvGrpSpPr>
        <p:grpSpPr>
          <a:xfrm>
            <a:off x="107274" y="1327044"/>
            <a:ext cx="2663220" cy="461665"/>
            <a:chOff x="215900" y="982915"/>
            <a:chExt cx="2663220" cy="461665"/>
          </a:xfrm>
        </p:grpSpPr>
        <p:cxnSp>
          <p:nvCxnSpPr>
            <p:cNvPr id="88" name="直接连接符 87"/>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89" name="组合 88"/>
            <p:cNvGrpSpPr/>
            <p:nvPr/>
          </p:nvGrpSpPr>
          <p:grpSpPr>
            <a:xfrm>
              <a:off x="215900" y="982915"/>
              <a:ext cx="2663220" cy="461665"/>
              <a:chOff x="215900" y="982915"/>
              <a:chExt cx="2663220" cy="461665"/>
            </a:xfrm>
          </p:grpSpPr>
          <p:sp>
            <p:nvSpPr>
              <p:cNvPr id="90" name="矩形 89"/>
              <p:cNvSpPr/>
              <p:nvPr/>
            </p:nvSpPr>
            <p:spPr>
              <a:xfrm>
                <a:off x="215900" y="982915"/>
                <a:ext cx="301686" cy="461665"/>
              </a:xfrm>
              <a:prstGeom prst="rect">
                <a:avLst/>
              </a:prstGeom>
            </p:spPr>
            <p:txBody>
              <a:bodyPr wrap="none">
                <a:spAutoFit/>
              </a:bodyPr>
              <a:lstStyle/>
              <a:p>
                <a:r>
                  <a:rPr lang="en-US" altLang="zh-CN" sz="2400" dirty="0">
                    <a:solidFill>
                      <a:schemeClr val="bg1"/>
                    </a:solidFill>
                    <a:latin typeface="Impact" panose="020B0806030902050204" pitchFamily="34" charset="0"/>
                    <a:cs typeface="+mn-ea"/>
                    <a:sym typeface="+mn-lt"/>
                  </a:rPr>
                  <a:t>1</a:t>
                </a:r>
                <a:endParaRPr lang="zh-CN" altLang="en-US" sz="2400" dirty="0">
                  <a:solidFill>
                    <a:schemeClr val="bg1"/>
                  </a:solidFill>
                  <a:latin typeface="Impact" panose="020B0806030902050204" pitchFamily="34" charset="0"/>
                </a:endParaRPr>
              </a:p>
            </p:txBody>
          </p:sp>
          <p:sp>
            <p:nvSpPr>
              <p:cNvPr id="91" name="矩形 90"/>
              <p:cNvSpPr/>
              <p:nvPr/>
            </p:nvSpPr>
            <p:spPr>
              <a:xfrm>
                <a:off x="668834" y="1044470"/>
                <a:ext cx="2210286" cy="337185"/>
              </a:xfrm>
              <a:prstGeom prst="rect">
                <a:avLst/>
              </a:prstGeom>
            </p:spPr>
            <p:txBody>
              <a:bodyPr wrap="none">
                <a:spAutoFit/>
              </a:bodyPr>
              <a:lstStyle/>
              <a:p>
                <a:r>
                  <a:rPr lang="zh-CN" altLang="en-US" sz="1600" b="1" dirty="0">
                    <a:solidFill>
                      <a:schemeClr val="bg1"/>
                    </a:solidFill>
                  </a:rPr>
                  <a:t>研究背景与立项依据</a:t>
                </a:r>
                <a:endParaRPr lang="en-US" altLang="zh-CN" sz="1600" b="1" dirty="0">
                  <a:solidFill>
                    <a:schemeClr val="bg1"/>
                  </a:solidFill>
                </a:endParaRPr>
              </a:p>
            </p:txBody>
          </p:sp>
          <p:sp>
            <p:nvSpPr>
              <p:cNvPr id="92" name="箭头: V 形 12"/>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93" name="组合 92"/>
          <p:cNvGrpSpPr/>
          <p:nvPr userDrawn="1"/>
        </p:nvGrpSpPr>
        <p:grpSpPr>
          <a:xfrm>
            <a:off x="107274" y="1961252"/>
            <a:ext cx="2663220" cy="461665"/>
            <a:chOff x="215900" y="982915"/>
            <a:chExt cx="2663220" cy="461665"/>
          </a:xfrm>
        </p:grpSpPr>
        <p:cxnSp>
          <p:nvCxnSpPr>
            <p:cNvPr id="94" name="直接连接符 93"/>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95" name="组合 94"/>
            <p:cNvGrpSpPr/>
            <p:nvPr/>
          </p:nvGrpSpPr>
          <p:grpSpPr>
            <a:xfrm>
              <a:off x="215900" y="982915"/>
              <a:ext cx="2663220" cy="461665"/>
              <a:chOff x="215900" y="982915"/>
              <a:chExt cx="2663220" cy="461665"/>
            </a:xfrm>
          </p:grpSpPr>
          <p:sp>
            <p:nvSpPr>
              <p:cNvPr id="96" name="矩形 95"/>
              <p:cNvSpPr/>
              <p:nvPr/>
            </p:nvSpPr>
            <p:spPr>
              <a:xfrm>
                <a:off x="215900" y="982915"/>
                <a:ext cx="338554" cy="461665"/>
              </a:xfrm>
              <a:prstGeom prst="rect">
                <a:avLst/>
              </a:prstGeom>
            </p:spPr>
            <p:txBody>
              <a:bodyPr wrap="none">
                <a:spAutoFit/>
              </a:bodyPr>
              <a:lstStyle/>
              <a:p>
                <a:r>
                  <a:rPr lang="en-US" altLang="zh-CN" sz="2400" dirty="0">
                    <a:solidFill>
                      <a:schemeClr val="bg1">
                        <a:alpha val="35000"/>
                      </a:schemeClr>
                    </a:solidFill>
                    <a:latin typeface="Impact" panose="020B0806030902050204" pitchFamily="34" charset="0"/>
                    <a:cs typeface="+mn-ea"/>
                    <a:sym typeface="+mn-lt"/>
                  </a:rPr>
                  <a:t>2</a:t>
                </a:r>
                <a:endParaRPr lang="zh-CN" altLang="en-US" sz="2400" dirty="0">
                  <a:solidFill>
                    <a:schemeClr val="bg1">
                      <a:alpha val="35000"/>
                    </a:schemeClr>
                  </a:solidFill>
                  <a:latin typeface="Impact" panose="020B0806030902050204" pitchFamily="34" charset="0"/>
                </a:endParaRPr>
              </a:p>
            </p:txBody>
          </p:sp>
          <p:sp>
            <p:nvSpPr>
              <p:cNvPr id="97" name="矩形 96"/>
              <p:cNvSpPr/>
              <p:nvPr/>
            </p:nvSpPr>
            <p:spPr>
              <a:xfrm>
                <a:off x="668834" y="1044470"/>
                <a:ext cx="2210286" cy="337185"/>
              </a:xfrm>
              <a:prstGeom prst="rect">
                <a:avLst/>
              </a:prstGeom>
            </p:spPr>
            <p:txBody>
              <a:bodyPr wrap="none">
                <a:spAutoFit/>
              </a:bodyPr>
              <a:lstStyle/>
              <a:p>
                <a:r>
                  <a:rPr lang="zh-CN" altLang="en-US" sz="1600" dirty="0">
                    <a:solidFill>
                      <a:schemeClr val="bg1">
                        <a:alpha val="35000"/>
                      </a:schemeClr>
                    </a:solidFill>
                  </a:rPr>
                  <a:t>研究对象与研究内容</a:t>
                </a:r>
                <a:endParaRPr lang="zh-CN" altLang="en-US" sz="1600" dirty="0">
                  <a:solidFill>
                    <a:schemeClr val="bg1">
                      <a:alpha val="35000"/>
                    </a:schemeClr>
                  </a:solidFill>
                </a:endParaRPr>
              </a:p>
            </p:txBody>
          </p:sp>
          <p:sp>
            <p:nvSpPr>
              <p:cNvPr id="98" name="箭头: V 形 18"/>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grpSp>
        <p:nvGrpSpPr>
          <p:cNvPr id="99" name="组合 98"/>
          <p:cNvGrpSpPr/>
          <p:nvPr userDrawn="1"/>
        </p:nvGrpSpPr>
        <p:grpSpPr>
          <a:xfrm>
            <a:off x="107274" y="2595460"/>
            <a:ext cx="2464614" cy="461665"/>
            <a:chOff x="215900" y="982915"/>
            <a:chExt cx="2464614" cy="461665"/>
          </a:xfrm>
        </p:grpSpPr>
        <p:cxnSp>
          <p:nvCxnSpPr>
            <p:cNvPr id="100" name="直接连接符 99"/>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215900" y="982915"/>
              <a:ext cx="2464614" cy="461665"/>
              <a:chOff x="215900" y="982915"/>
              <a:chExt cx="2464614" cy="461665"/>
            </a:xfrm>
          </p:grpSpPr>
          <p:sp>
            <p:nvSpPr>
              <p:cNvPr id="102" name="矩形 101"/>
              <p:cNvSpPr/>
              <p:nvPr/>
            </p:nvSpPr>
            <p:spPr>
              <a:xfrm>
                <a:off x="215900" y="982915"/>
                <a:ext cx="348172" cy="461665"/>
              </a:xfrm>
              <a:prstGeom prst="rect">
                <a:avLst/>
              </a:prstGeom>
            </p:spPr>
            <p:txBody>
              <a:bodyPr wrap="none">
                <a:spAutoFit/>
              </a:bodyPr>
              <a:lstStyle/>
              <a:p>
                <a:r>
                  <a:rPr lang="en-US" altLang="zh-CN" sz="2400" dirty="0">
                    <a:solidFill>
                      <a:schemeClr val="bg1">
                        <a:alpha val="35000"/>
                      </a:schemeClr>
                    </a:solidFill>
                    <a:latin typeface="Impact" panose="020B0806030902050204" pitchFamily="34" charset="0"/>
                    <a:cs typeface="+mn-ea"/>
                    <a:sym typeface="+mn-lt"/>
                  </a:rPr>
                  <a:t>3</a:t>
                </a:r>
                <a:endParaRPr lang="zh-CN" altLang="en-US" sz="2400" dirty="0">
                  <a:solidFill>
                    <a:schemeClr val="bg1">
                      <a:alpha val="35000"/>
                    </a:schemeClr>
                  </a:solidFill>
                  <a:latin typeface="Impact" panose="020B0806030902050204" pitchFamily="34" charset="0"/>
                </a:endParaRPr>
              </a:p>
            </p:txBody>
          </p:sp>
          <p:sp>
            <p:nvSpPr>
              <p:cNvPr id="103" name="矩形 102"/>
              <p:cNvSpPr/>
              <p:nvPr/>
            </p:nvSpPr>
            <p:spPr>
              <a:xfrm>
                <a:off x="668834" y="1044470"/>
                <a:ext cx="2011680" cy="337185"/>
              </a:xfrm>
              <a:prstGeom prst="rect">
                <a:avLst/>
              </a:prstGeom>
            </p:spPr>
            <p:txBody>
              <a:bodyPr wrap="none">
                <a:spAutoFit/>
              </a:bodyPr>
              <a:lstStyle/>
              <a:p>
                <a:r>
                  <a:rPr lang="zh-CN" altLang="en-US" sz="1600" dirty="0">
                    <a:solidFill>
                      <a:schemeClr val="bg1">
                        <a:alpha val="35000"/>
                      </a:schemeClr>
                    </a:solidFill>
                  </a:rPr>
                  <a:t>核心方法与技术路线</a:t>
                </a:r>
                <a:endParaRPr lang="zh-CN" altLang="en-US" sz="1600" dirty="0">
                  <a:solidFill>
                    <a:schemeClr val="bg1">
                      <a:alpha val="35000"/>
                    </a:schemeClr>
                  </a:solidFill>
                </a:endParaRPr>
              </a:p>
            </p:txBody>
          </p:sp>
          <p:sp>
            <p:nvSpPr>
              <p:cNvPr id="104" name="箭头: V 形 24"/>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grpSp>
        <p:nvGrpSpPr>
          <p:cNvPr id="105" name="组合 104"/>
          <p:cNvGrpSpPr/>
          <p:nvPr userDrawn="1"/>
        </p:nvGrpSpPr>
        <p:grpSpPr>
          <a:xfrm>
            <a:off x="107274" y="3229668"/>
            <a:ext cx="2459517" cy="461665"/>
            <a:chOff x="215900" y="982915"/>
            <a:chExt cx="2459517" cy="461665"/>
          </a:xfrm>
        </p:grpSpPr>
        <p:cxnSp>
          <p:nvCxnSpPr>
            <p:cNvPr id="106" name="直接连接符 105"/>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07" name="组合 106"/>
            <p:cNvGrpSpPr/>
            <p:nvPr/>
          </p:nvGrpSpPr>
          <p:grpSpPr>
            <a:xfrm>
              <a:off x="215900" y="982915"/>
              <a:ext cx="2459517" cy="461665"/>
              <a:chOff x="215900" y="982915"/>
              <a:chExt cx="2459517" cy="461665"/>
            </a:xfrm>
          </p:grpSpPr>
          <p:sp>
            <p:nvSpPr>
              <p:cNvPr id="108" name="矩形 107"/>
              <p:cNvSpPr/>
              <p:nvPr/>
            </p:nvSpPr>
            <p:spPr>
              <a:xfrm>
                <a:off x="215900" y="982915"/>
                <a:ext cx="338554" cy="461665"/>
              </a:xfrm>
              <a:prstGeom prst="rect">
                <a:avLst/>
              </a:prstGeom>
            </p:spPr>
            <p:txBody>
              <a:bodyPr wrap="none">
                <a:spAutoFit/>
              </a:bodyPr>
              <a:lstStyle/>
              <a:p>
                <a:r>
                  <a:rPr lang="en-US" altLang="zh-CN" sz="2400" dirty="0">
                    <a:solidFill>
                      <a:schemeClr val="bg1">
                        <a:alpha val="35000"/>
                      </a:schemeClr>
                    </a:solidFill>
                    <a:latin typeface="Impact" panose="020B0806030902050204" pitchFamily="34" charset="0"/>
                    <a:cs typeface="+mn-ea"/>
                    <a:sym typeface="+mn-lt"/>
                  </a:rPr>
                  <a:t>4</a:t>
                </a:r>
                <a:endParaRPr lang="zh-CN" altLang="en-US" sz="2400" dirty="0">
                  <a:solidFill>
                    <a:schemeClr val="bg1">
                      <a:alpha val="35000"/>
                    </a:schemeClr>
                  </a:solidFill>
                  <a:latin typeface="Impact" panose="020B0806030902050204" pitchFamily="34" charset="0"/>
                </a:endParaRPr>
              </a:p>
            </p:txBody>
          </p:sp>
          <p:sp>
            <p:nvSpPr>
              <p:cNvPr id="109" name="矩形 108"/>
              <p:cNvSpPr/>
              <p:nvPr/>
            </p:nvSpPr>
            <p:spPr>
              <a:xfrm>
                <a:off x="668834" y="1044470"/>
                <a:ext cx="2006583" cy="337185"/>
              </a:xfrm>
              <a:prstGeom prst="rect">
                <a:avLst/>
              </a:prstGeom>
            </p:spPr>
            <p:txBody>
              <a:bodyPr wrap="none">
                <a:spAutoFit/>
              </a:bodyPr>
              <a:lstStyle/>
              <a:p>
                <a:r>
                  <a:rPr lang="zh-CN" altLang="en-US" sz="1600" dirty="0">
                    <a:solidFill>
                      <a:schemeClr val="bg1">
                        <a:alpha val="35000"/>
                      </a:schemeClr>
                    </a:solidFill>
                  </a:rPr>
                  <a:t>重难点与创新之处</a:t>
                </a:r>
                <a:endParaRPr lang="zh-CN" altLang="en-US" sz="1600" dirty="0">
                  <a:solidFill>
                    <a:schemeClr val="bg1">
                      <a:alpha val="35000"/>
                    </a:schemeClr>
                  </a:solidFill>
                </a:endParaRPr>
              </a:p>
            </p:txBody>
          </p:sp>
          <p:sp>
            <p:nvSpPr>
              <p:cNvPr id="110" name="箭头: V 形 30"/>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grpSp>
        <p:nvGrpSpPr>
          <p:cNvPr id="111" name="组合 110"/>
          <p:cNvGrpSpPr/>
          <p:nvPr userDrawn="1"/>
        </p:nvGrpSpPr>
        <p:grpSpPr>
          <a:xfrm>
            <a:off x="107274" y="3863876"/>
            <a:ext cx="2464614" cy="461665"/>
            <a:chOff x="215900" y="982915"/>
            <a:chExt cx="2464614" cy="461665"/>
          </a:xfrm>
        </p:grpSpPr>
        <p:cxnSp>
          <p:nvCxnSpPr>
            <p:cNvPr id="112" name="直接连接符 111"/>
            <p:cNvCxnSpPr/>
            <p:nvPr/>
          </p:nvCxnSpPr>
          <p:spPr>
            <a:xfrm>
              <a:off x="215900" y="1444580"/>
              <a:ext cx="2311400" cy="0"/>
            </a:xfrm>
            <a:prstGeom prst="line">
              <a:avLst/>
            </a:prstGeom>
            <a:ln w="15875"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215900" y="982915"/>
              <a:ext cx="2464614" cy="461665"/>
              <a:chOff x="215900" y="982915"/>
              <a:chExt cx="2464614" cy="461665"/>
            </a:xfrm>
          </p:grpSpPr>
          <p:sp>
            <p:nvSpPr>
              <p:cNvPr id="114" name="矩形 113"/>
              <p:cNvSpPr/>
              <p:nvPr/>
            </p:nvSpPr>
            <p:spPr>
              <a:xfrm>
                <a:off x="215900" y="982915"/>
                <a:ext cx="349776" cy="461665"/>
              </a:xfrm>
              <a:prstGeom prst="rect">
                <a:avLst/>
              </a:prstGeom>
            </p:spPr>
            <p:txBody>
              <a:bodyPr wrap="none">
                <a:spAutoFit/>
              </a:bodyPr>
              <a:lstStyle/>
              <a:p>
                <a:r>
                  <a:rPr lang="en-US" altLang="zh-CN" sz="2400" dirty="0">
                    <a:solidFill>
                      <a:schemeClr val="bg1">
                        <a:alpha val="35000"/>
                      </a:schemeClr>
                    </a:solidFill>
                    <a:latin typeface="Impact" panose="020B0806030902050204" pitchFamily="34" charset="0"/>
                    <a:cs typeface="+mn-ea"/>
                    <a:sym typeface="+mn-lt"/>
                  </a:rPr>
                  <a:t>5</a:t>
                </a:r>
                <a:endParaRPr lang="zh-CN" altLang="en-US" sz="2400" dirty="0">
                  <a:solidFill>
                    <a:schemeClr val="bg1">
                      <a:alpha val="35000"/>
                    </a:schemeClr>
                  </a:solidFill>
                  <a:latin typeface="Impact" panose="020B0806030902050204" pitchFamily="34" charset="0"/>
                </a:endParaRPr>
              </a:p>
            </p:txBody>
          </p:sp>
          <p:sp>
            <p:nvSpPr>
              <p:cNvPr id="115" name="矩形 114"/>
              <p:cNvSpPr/>
              <p:nvPr/>
            </p:nvSpPr>
            <p:spPr>
              <a:xfrm>
                <a:off x="668834" y="1044470"/>
                <a:ext cx="2011680" cy="337185"/>
              </a:xfrm>
              <a:prstGeom prst="rect">
                <a:avLst/>
              </a:prstGeom>
            </p:spPr>
            <p:txBody>
              <a:bodyPr wrap="none">
                <a:spAutoFit/>
              </a:bodyPr>
              <a:lstStyle/>
              <a:p>
                <a:r>
                  <a:rPr lang="zh-CN" altLang="en-US" sz="1600" dirty="0">
                    <a:solidFill>
                      <a:schemeClr val="bg1">
                        <a:alpha val="35000"/>
                      </a:schemeClr>
                    </a:solidFill>
                  </a:rPr>
                  <a:t>进度安排与预期成果</a:t>
                </a:r>
                <a:endParaRPr lang="zh-CN" altLang="en-US" sz="1600" dirty="0">
                  <a:solidFill>
                    <a:schemeClr val="bg1">
                      <a:alpha val="35000"/>
                    </a:schemeClr>
                  </a:solidFill>
                </a:endParaRPr>
              </a:p>
            </p:txBody>
          </p:sp>
          <p:sp>
            <p:nvSpPr>
              <p:cNvPr id="116" name="箭头: V 形 36"/>
              <p:cNvSpPr/>
              <p:nvPr/>
            </p:nvSpPr>
            <p:spPr>
              <a:xfrm>
                <a:off x="557850" y="1141122"/>
                <a:ext cx="70720" cy="145251"/>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35000"/>
                    </a:schemeClr>
                  </a:solidFill>
                </a:endParaRPr>
              </a:p>
            </p:txBody>
          </p:sp>
        </p:grpSp>
      </p:grpSp>
      <p:sp>
        <p:nvSpPr>
          <p:cNvPr id="117" name="矩形 116"/>
          <p:cNvSpPr/>
          <p:nvPr userDrawn="1"/>
        </p:nvSpPr>
        <p:spPr>
          <a:xfrm>
            <a:off x="418286" y="430233"/>
            <a:ext cx="1826141" cy="584775"/>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p>
            <a:r>
              <a:rPr lang="zh-CN" altLang="en-US" sz="3200" b="1" dirty="0">
                <a:solidFill>
                  <a:schemeClr val="accent6">
                    <a:lumMod val="40000"/>
                    <a:lumOff val="60000"/>
                  </a:schemeClr>
                </a:solidFill>
                <a:effectLst/>
                <a:cs typeface="+mn-ea"/>
                <a:sym typeface="+mn-lt"/>
              </a:rPr>
              <a:t>项目框架</a:t>
            </a:r>
            <a:endParaRPr lang="zh-CN" altLang="en-US" sz="3200" b="1" dirty="0">
              <a:solidFill>
                <a:schemeClr val="accent6">
                  <a:lumMod val="40000"/>
                  <a:lumOff val="60000"/>
                </a:schemeClr>
              </a:solidFill>
              <a:effectLst/>
              <a:cs typeface="+mn-ea"/>
              <a:sym typeface="+mn-lt"/>
            </a:endParaRPr>
          </a:p>
        </p:txBody>
      </p:sp>
      <p:sp>
        <p:nvSpPr>
          <p:cNvPr id="118" name="箭头: 燕尾形 56"/>
          <p:cNvSpPr/>
          <p:nvPr userDrawn="1"/>
        </p:nvSpPr>
        <p:spPr>
          <a:xfrm rot="5400000">
            <a:off x="1212056" y="1040704"/>
            <a:ext cx="141017" cy="234126"/>
          </a:xfrm>
          <a:prstGeom prst="notchedRightArrow">
            <a:avLst>
              <a:gd name="adj1" fmla="val 50000"/>
              <a:gd name="adj2" fmla="val 10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B82AFC9-7D9A-4FD9-B772-845CA8F4F0F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88BD4B3-A4CF-4B7B-A8C7-820FC5A3D5B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9B82AFC9-7D9A-4FD9-B772-845CA8F4F0F5}"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F88BD4B3-A4CF-4B7B-A8C7-820FC5A3D5B4}" type="slidenum">
              <a:rPr lang="zh-CN" altLang="en-US" smtClean="0"/>
            </a:fld>
            <a:endParaRPr lang="zh-CN" altLang="en-US"/>
          </a:p>
        </p:txBody>
      </p:sp>
      <p:sp>
        <p:nvSpPr>
          <p:cNvPr id="5" name="任意多边形: 形状 4"/>
          <p:cNvSpPr/>
          <p:nvPr userDrawn="1"/>
        </p:nvSpPr>
        <p:spPr>
          <a:xfrm>
            <a:off x="359366" y="6735098"/>
            <a:ext cx="11488295" cy="122903"/>
          </a:xfrm>
          <a:custGeom>
            <a:avLst/>
            <a:gdLst>
              <a:gd name="connsiteX0" fmla="*/ 247791 w 11488295"/>
              <a:gd name="connsiteY0" fmla="*/ 0 h 122903"/>
              <a:gd name="connsiteX1" fmla="*/ 11240504 w 11488295"/>
              <a:gd name="connsiteY1" fmla="*/ 0 h 122903"/>
              <a:gd name="connsiteX2" fmla="*/ 11462895 w 11488295"/>
              <a:gd name="connsiteY2" fmla="*/ 92117 h 122903"/>
              <a:gd name="connsiteX3" fmla="*/ 11488295 w 11488295"/>
              <a:gd name="connsiteY3" fmla="*/ 122903 h 122903"/>
              <a:gd name="connsiteX4" fmla="*/ 0 w 11488295"/>
              <a:gd name="connsiteY4" fmla="*/ 122903 h 122903"/>
              <a:gd name="connsiteX5" fmla="*/ 25400 w 11488295"/>
              <a:gd name="connsiteY5" fmla="*/ 92117 h 122903"/>
              <a:gd name="connsiteX6" fmla="*/ 247791 w 11488295"/>
              <a:gd name="connsiteY6" fmla="*/ 0 h 122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88295" h="122903">
                <a:moveTo>
                  <a:pt x="247791" y="0"/>
                </a:moveTo>
                <a:lnTo>
                  <a:pt x="11240504" y="0"/>
                </a:lnTo>
                <a:cubicBezTo>
                  <a:pt x="11327353" y="0"/>
                  <a:pt x="11405980" y="35203"/>
                  <a:pt x="11462895" y="92117"/>
                </a:cubicBezTo>
                <a:lnTo>
                  <a:pt x="11488295" y="122903"/>
                </a:lnTo>
                <a:lnTo>
                  <a:pt x="0" y="122903"/>
                </a:lnTo>
                <a:lnTo>
                  <a:pt x="25400" y="92117"/>
                </a:lnTo>
                <a:cubicBezTo>
                  <a:pt x="82315" y="35203"/>
                  <a:pt x="160942" y="0"/>
                  <a:pt x="247791"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p:cNvSpPr/>
          <p:nvPr userDrawn="1"/>
        </p:nvSpPr>
        <p:spPr>
          <a:xfrm flipV="1">
            <a:off x="359366" y="-4"/>
            <a:ext cx="11488295" cy="122903"/>
          </a:xfrm>
          <a:custGeom>
            <a:avLst/>
            <a:gdLst>
              <a:gd name="connsiteX0" fmla="*/ 247791 w 11488295"/>
              <a:gd name="connsiteY0" fmla="*/ 0 h 122903"/>
              <a:gd name="connsiteX1" fmla="*/ 11240504 w 11488295"/>
              <a:gd name="connsiteY1" fmla="*/ 0 h 122903"/>
              <a:gd name="connsiteX2" fmla="*/ 11462895 w 11488295"/>
              <a:gd name="connsiteY2" fmla="*/ 92117 h 122903"/>
              <a:gd name="connsiteX3" fmla="*/ 11488295 w 11488295"/>
              <a:gd name="connsiteY3" fmla="*/ 122903 h 122903"/>
              <a:gd name="connsiteX4" fmla="*/ 0 w 11488295"/>
              <a:gd name="connsiteY4" fmla="*/ 122903 h 122903"/>
              <a:gd name="connsiteX5" fmla="*/ 25400 w 11488295"/>
              <a:gd name="connsiteY5" fmla="*/ 92117 h 122903"/>
              <a:gd name="connsiteX6" fmla="*/ 247791 w 11488295"/>
              <a:gd name="connsiteY6" fmla="*/ 0 h 122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88295" h="122903">
                <a:moveTo>
                  <a:pt x="247791" y="0"/>
                </a:moveTo>
                <a:lnTo>
                  <a:pt x="11240504" y="0"/>
                </a:lnTo>
                <a:cubicBezTo>
                  <a:pt x="11327353" y="0"/>
                  <a:pt x="11405980" y="35203"/>
                  <a:pt x="11462895" y="92117"/>
                </a:cubicBezTo>
                <a:lnTo>
                  <a:pt x="11488295" y="122903"/>
                </a:lnTo>
                <a:lnTo>
                  <a:pt x="0" y="122903"/>
                </a:lnTo>
                <a:lnTo>
                  <a:pt x="25400" y="92117"/>
                </a:lnTo>
                <a:cubicBezTo>
                  <a:pt x="82315" y="35203"/>
                  <a:pt x="160942" y="0"/>
                  <a:pt x="247791"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5F7"/>
        </a:solidFill>
        <a:effectLst/>
      </p:bgPr>
    </p:bg>
    <p:spTree>
      <p:nvGrpSpPr>
        <p:cNvPr id="1" name=""/>
        <p:cNvGrpSpPr/>
        <p:nvPr/>
      </p:nvGrpSpPr>
      <p:grpSpPr>
        <a:xfrm>
          <a:off x="0" y="0"/>
          <a:ext cx="0" cy="0"/>
          <a:chOff x="0" y="0"/>
          <a:chExt cx="0" cy="0"/>
        </a:xfrm>
      </p:grpSpPr>
      <p:sp>
        <p:nvSpPr>
          <p:cNvPr id="8" name="灯片编号占位符 5"/>
          <p:cNvSpPr txBox="1"/>
          <p:nvPr userDrawn="1"/>
        </p:nvSpPr>
        <p:spPr>
          <a:xfrm>
            <a:off x="11392302" y="6404476"/>
            <a:ext cx="668154" cy="365125"/>
          </a:xfrm>
          <a:prstGeom prst="rect">
            <a:avLst/>
          </a:prstGeom>
        </p:spPr>
        <p:txBody>
          <a:bodyPr/>
          <a:lstStyle>
            <a:defPPr>
              <a:defRPr lang="zh-CN"/>
            </a:defPPr>
            <a:lvl1pPr marL="0" algn="ctr" defTabSz="914400" rtl="0" eaLnBrk="1" latinLnBrk="0" hangingPunct="1">
              <a:defRPr sz="1400" kern="1200">
                <a:solidFill>
                  <a:schemeClr val="accent5">
                    <a:lumMod val="50000"/>
                  </a:schemeClr>
                </a:solidFill>
                <a:latin typeface="Arial" panose="020B0604020202090204" pitchFamily="34" charset="0"/>
                <a:ea typeface="+mn-ea"/>
                <a:cs typeface="Arial" panose="020B060402020209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88BD4B3-A4CF-4B7B-A8C7-820FC5A3D5B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3F5F7"/>
        </a:solidFill>
        <a:effectLst/>
      </p:bgPr>
    </p:bg>
    <p:spTree>
      <p:nvGrpSpPr>
        <p:cNvPr id="1" name=""/>
        <p:cNvGrpSpPr/>
        <p:nvPr/>
      </p:nvGrpSpPr>
      <p:grpSpPr>
        <a:xfrm>
          <a:off x="0" y="0"/>
          <a:ext cx="0" cy="0"/>
          <a:chOff x="0" y="0"/>
          <a:chExt cx="0" cy="0"/>
        </a:xfrm>
      </p:grpSpPr>
      <p:sp>
        <p:nvSpPr>
          <p:cNvPr id="8" name="灯片编号占位符 5"/>
          <p:cNvSpPr txBox="1"/>
          <p:nvPr userDrawn="1"/>
        </p:nvSpPr>
        <p:spPr>
          <a:xfrm>
            <a:off x="11392302" y="6404476"/>
            <a:ext cx="668154" cy="365125"/>
          </a:xfrm>
          <a:prstGeom prst="rect">
            <a:avLst/>
          </a:prstGeom>
        </p:spPr>
        <p:txBody>
          <a:bodyPr/>
          <a:lstStyle>
            <a:defPPr>
              <a:defRPr lang="zh-CN"/>
            </a:defPPr>
            <a:lvl1pPr marL="0" algn="ctr" defTabSz="914400" rtl="0" eaLnBrk="1" latinLnBrk="0" hangingPunct="1">
              <a:defRPr sz="1400" kern="1200">
                <a:solidFill>
                  <a:schemeClr val="accent5">
                    <a:lumMod val="50000"/>
                  </a:schemeClr>
                </a:solidFill>
                <a:latin typeface="Arial" panose="020B0604020202090204" pitchFamily="34" charset="0"/>
                <a:ea typeface="+mn-ea"/>
                <a:cs typeface="Arial" panose="020B060402020209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88BD4B3-A4CF-4B7B-A8C7-820FC5A3D5B4}" type="slidenum">
              <a:rPr lang="zh-CN" altLang="en-US" smtClean="0">
                <a:solidFill>
                  <a:schemeClr val="accent5">
                    <a:lumMod val="50000"/>
                  </a:schemeClr>
                </a:solidFill>
              </a:rPr>
            </a:fld>
            <a:endParaRPr lang="zh-CN" altLang="en-US" smtClean="0">
              <a:solidFill>
                <a:schemeClr val="accent5">
                  <a:lumMod val="50000"/>
                </a:schemeClr>
              </a:solidFill>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image" Target="../media/image3.jpeg"/><Relationship Id="rId7" Type="http://schemas.openxmlformats.org/officeDocument/2006/relationships/tags" Target="../tags/tag5.xml"/><Relationship Id="rId6" Type="http://schemas.openxmlformats.org/officeDocument/2006/relationships/image" Target="../media/image2.png"/><Relationship Id="rId5" Type="http://schemas.openxmlformats.org/officeDocument/2006/relationships/tags" Target="../tags/tag4.xml"/><Relationship Id="rId4" Type="http://schemas.openxmlformats.org/officeDocument/2006/relationships/image" Target="../media/image1.png"/><Relationship Id="rId3" Type="http://schemas.openxmlformats.org/officeDocument/2006/relationships/tags" Target="../tags/tag3.xml"/><Relationship Id="rId20" Type="http://schemas.openxmlformats.org/officeDocument/2006/relationships/notesSlide" Target="../notesSlides/notesSlide1.xml"/><Relationship Id="rId2" Type="http://schemas.openxmlformats.org/officeDocument/2006/relationships/tags" Target="../tags/tag2.xml"/><Relationship Id="rId19" Type="http://schemas.openxmlformats.org/officeDocument/2006/relationships/slideLayout" Target="../slideLayouts/slideLayout10.xml"/><Relationship Id="rId18" Type="http://schemas.openxmlformats.org/officeDocument/2006/relationships/tags" Target="../tags/tag12.xml"/><Relationship Id="rId17" Type="http://schemas.openxmlformats.org/officeDocument/2006/relationships/image" Target="../media/image6.png"/><Relationship Id="rId16" Type="http://schemas.openxmlformats.org/officeDocument/2006/relationships/tags" Target="../tags/tag11.xml"/><Relationship Id="rId15" Type="http://schemas.openxmlformats.org/officeDocument/2006/relationships/tags" Target="../tags/tag10.xml"/><Relationship Id="rId14" Type="http://schemas.openxmlformats.org/officeDocument/2006/relationships/image" Target="../media/image5.png"/><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image" Target="../media/image4.jpe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0.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image" Target="../media/image7.png"/><Relationship Id="rId2" Type="http://schemas.openxmlformats.org/officeDocument/2006/relationships/tags" Target="../tags/tag14.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9.xml"/><Relationship Id="rId5" Type="http://schemas.openxmlformats.org/officeDocument/2006/relationships/tags" Target="../tags/tag19.xml"/><Relationship Id="rId4" Type="http://schemas.openxmlformats.org/officeDocument/2006/relationships/image" Target="../media/image9.png"/><Relationship Id="rId3" Type="http://schemas.openxmlformats.org/officeDocument/2006/relationships/tags" Target="../tags/tag18.xml"/><Relationship Id="rId2" Type="http://schemas.openxmlformats.org/officeDocument/2006/relationships/image" Target="../media/image8.png"/><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image" Target="../media/image10.jpeg"/><Relationship Id="rId10" Type="http://schemas.openxmlformats.org/officeDocument/2006/relationships/notesSlide" Target="../notesSlides/notesSlide4.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0" Type="http://schemas.openxmlformats.org/officeDocument/2006/relationships/notesSlide" Target="../notesSlides/notesSlide5.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0.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latin typeface="微软雅黑" charset="-122"/>
              <a:ea typeface="微软雅黑" charset="-122"/>
              <a:sym typeface="+mn-ea"/>
            </a:endParaRPr>
          </a:p>
        </p:txBody>
      </p:sp>
      <p:sp>
        <p:nvSpPr>
          <p:cNvPr id="5" name="文本框 4"/>
          <p:cNvSpPr txBox="1"/>
          <p:nvPr>
            <p:custDataLst>
              <p:tags r:id="rId2"/>
            </p:custDataLst>
          </p:nvPr>
        </p:nvSpPr>
        <p:spPr>
          <a:xfrm>
            <a:off x="457155" y="152400"/>
            <a:ext cx="11277689" cy="6096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zh-CN" altLang="en-US" sz="3200" b="1" spc="160" dirty="0">
                <a:solidFill>
                  <a:schemeClr val="dk1">
                    <a:lumMod val="85000"/>
                    <a:lumOff val="15000"/>
                  </a:schemeClr>
                </a:solidFill>
                <a:uFillTx/>
                <a:latin typeface="微软雅黑" charset="-122"/>
                <a:ea typeface="微软雅黑" charset="-122"/>
                <a:sym typeface="+mn-ea"/>
              </a:rPr>
              <a:t>题目：基于深度学习的惯性导航姿态解算尝试</a:t>
            </a:r>
            <a:endParaRPr lang="zh-CN" altLang="en-US" sz="3200" b="1" spc="160" dirty="0">
              <a:solidFill>
                <a:schemeClr val="dk1">
                  <a:lumMod val="85000"/>
                  <a:lumOff val="15000"/>
                </a:schemeClr>
              </a:solidFill>
              <a:uFillTx/>
              <a:latin typeface="微软雅黑" charset="-122"/>
              <a:ea typeface="微软雅黑" charset="-122"/>
              <a:sym typeface="+mn-ea"/>
            </a:endParaRPr>
          </a:p>
        </p:txBody>
      </p:sp>
      <p:pic>
        <p:nvPicPr>
          <p:cNvPr id="7" name="图片 6" descr="placingpictureplaceholder"/>
          <p:cNvPicPr>
            <a:picLocks noChangeAspect="1"/>
          </p:cNvPicPr>
          <p:nvPr>
            <p:custDataLst>
              <p:tags r:id="rId3"/>
            </p:custDataLst>
          </p:nvPr>
        </p:nvPicPr>
        <p:blipFill>
          <a:blip r:embed="rId4"/>
          <a:srcRect t="599" b="599"/>
          <a:stretch>
            <a:fillRect/>
          </a:stretch>
        </p:blipFill>
        <p:spPr>
          <a:xfrm>
            <a:off x="981041" y="1981035"/>
            <a:ext cx="2525169" cy="1905560"/>
          </a:xfrm>
          <a:prstGeom prst="rect">
            <a:avLst/>
          </a:prstGeom>
        </p:spPr>
      </p:pic>
      <p:pic>
        <p:nvPicPr>
          <p:cNvPr id="8" name="图片 7" descr="placingpictureplaceholder"/>
          <p:cNvPicPr>
            <a:picLocks noChangeAspect="1"/>
          </p:cNvPicPr>
          <p:nvPr>
            <p:custDataLst>
              <p:tags r:id="rId5"/>
            </p:custDataLst>
          </p:nvPr>
        </p:nvPicPr>
        <p:blipFill>
          <a:blip r:embed="rId6"/>
          <a:srcRect l="75" r="75"/>
          <a:stretch>
            <a:fillRect/>
          </a:stretch>
        </p:blipFill>
        <p:spPr>
          <a:xfrm>
            <a:off x="3601460" y="1981035"/>
            <a:ext cx="2218306" cy="2289808"/>
          </a:xfrm>
          <a:prstGeom prst="rect">
            <a:avLst/>
          </a:prstGeom>
        </p:spPr>
      </p:pic>
      <p:pic>
        <p:nvPicPr>
          <p:cNvPr id="12" name="图片 11" descr="placingpictureplaceholder"/>
          <p:cNvPicPr>
            <a:picLocks noChangeAspect="1"/>
          </p:cNvPicPr>
          <p:nvPr>
            <p:custDataLst>
              <p:tags r:id="rId7"/>
            </p:custDataLst>
          </p:nvPr>
        </p:nvPicPr>
        <p:blipFill>
          <a:blip r:embed="rId8"/>
          <a:srcRect t="712" b="712"/>
          <a:stretch>
            <a:fillRect/>
          </a:stretch>
        </p:blipFill>
        <p:spPr>
          <a:xfrm>
            <a:off x="981041" y="3981844"/>
            <a:ext cx="2525169" cy="1804676"/>
          </a:xfrm>
          <a:prstGeom prst="rect">
            <a:avLst/>
          </a:prstGeom>
        </p:spPr>
      </p:pic>
      <p:pic>
        <p:nvPicPr>
          <p:cNvPr id="13" name="图片 12" descr="placingpictureplaceholder"/>
          <p:cNvPicPr>
            <a:picLocks noChangeAspect="1"/>
          </p:cNvPicPr>
          <p:nvPr>
            <p:custDataLst>
              <p:tags r:id="rId9"/>
            </p:custDataLst>
          </p:nvPr>
        </p:nvPicPr>
        <p:blipFill>
          <a:blip r:embed="rId10"/>
          <a:srcRect t="1121" b="1121"/>
          <a:stretch>
            <a:fillRect/>
          </a:stretch>
        </p:blipFill>
        <p:spPr>
          <a:xfrm>
            <a:off x="3601460" y="4366093"/>
            <a:ext cx="2218306" cy="1420427"/>
          </a:xfrm>
          <a:prstGeom prst="rect">
            <a:avLst/>
          </a:prstGeom>
        </p:spPr>
      </p:pic>
      <p:sp>
        <p:nvSpPr>
          <p:cNvPr id="6" name="Title 6"/>
          <p:cNvSpPr txBox="1"/>
          <p:nvPr>
            <p:custDataLst>
              <p:tags r:id="rId11"/>
            </p:custDataLst>
          </p:nvPr>
        </p:nvSpPr>
        <p:spPr>
          <a:xfrm>
            <a:off x="6257934" y="1521606"/>
            <a:ext cx="4953025" cy="4726914"/>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en-US" altLang="zh-CN" sz="1700" spc="90" dirty="0">
                <a:ln w="3175">
                  <a:noFill/>
                  <a:prstDash val="dash"/>
                </a:ln>
                <a:solidFill>
                  <a:schemeClr val="dk1">
                    <a:lumMod val="75000"/>
                    <a:lumOff val="25000"/>
                  </a:schemeClr>
                </a:solidFill>
                <a:uFillTx/>
                <a:latin typeface="微软雅黑" charset="-122"/>
                <a:ea typeface="微软雅黑" charset="-122"/>
                <a:cs typeface="微软雅黑" charset="-122"/>
              </a:rPr>
              <a:t>Background</a:t>
            </a:r>
            <a:endParaRPr lang="en-US" altLang="zh-CN" sz="1700" spc="9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0" lvl="0" indent="0" algn="l" fontAlgn="auto">
              <a:lnSpc>
                <a:spcPct val="120000"/>
              </a:lnSpc>
              <a:spcBef>
                <a:spcPts val="0"/>
              </a:spcBef>
              <a:spcAft>
                <a:spcPts val="800"/>
              </a:spcAft>
              <a:buSzPct val="100000"/>
              <a:buNone/>
            </a:pPr>
            <a:endParaRPr lang="en-US" altLang="zh-CN" sz="1700" spc="9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0" lvl="0" indent="0" algn="l" fontAlgn="auto">
              <a:lnSpc>
                <a:spcPct val="120000"/>
              </a:lnSpc>
              <a:spcBef>
                <a:spcPts val="0"/>
              </a:spcBef>
              <a:spcAft>
                <a:spcPts val="800"/>
              </a:spcAft>
              <a:buSzPct val="100000"/>
              <a:buNone/>
            </a:pPr>
            <a:endParaRPr lang="en-US" altLang="zh-CN" sz="1700" spc="9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0" lvl="0" indent="0" algn="l" fontAlgn="auto">
              <a:lnSpc>
                <a:spcPct val="120000"/>
              </a:lnSpc>
              <a:spcBef>
                <a:spcPts val="0"/>
              </a:spcBef>
              <a:spcAft>
                <a:spcPts val="800"/>
              </a:spcAft>
              <a:buSzPct val="100000"/>
              <a:buNone/>
            </a:pPr>
            <a:r>
              <a:rPr lang="zh-CN" altLang="en-US" sz="1700" spc="90" dirty="0">
                <a:ln w="3175">
                  <a:noFill/>
                  <a:prstDash val="dash"/>
                </a:ln>
                <a:solidFill>
                  <a:schemeClr val="dk1">
                    <a:lumMod val="75000"/>
                    <a:lumOff val="25000"/>
                  </a:schemeClr>
                </a:solidFill>
                <a:uFillTx/>
                <a:latin typeface="微软雅黑" charset="-122"/>
                <a:ea typeface="微软雅黑" charset="-122"/>
                <a:cs typeface="微软雅黑" charset="-122"/>
              </a:rPr>
              <a:t>牛顿“真神”</a:t>
            </a:r>
            <a:endParaRPr lang="zh-CN" altLang="en-US" sz="1700" spc="9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0" lvl="0" indent="0" algn="l" fontAlgn="auto">
              <a:lnSpc>
                <a:spcPct val="120000"/>
              </a:lnSpc>
              <a:spcBef>
                <a:spcPts val="0"/>
              </a:spcBef>
              <a:spcAft>
                <a:spcPts val="800"/>
              </a:spcAft>
              <a:buSzPct val="100000"/>
              <a:buNone/>
            </a:pPr>
            <a:r>
              <a:rPr lang="zh-CN" altLang="en-US" sz="1700" spc="90" dirty="0">
                <a:ln w="3175">
                  <a:noFill/>
                  <a:prstDash val="dash"/>
                </a:ln>
                <a:solidFill>
                  <a:schemeClr val="dk1">
                    <a:lumMod val="75000"/>
                    <a:lumOff val="25000"/>
                  </a:schemeClr>
                </a:solidFill>
                <a:uFillTx/>
                <a:latin typeface="微软雅黑" charset="-122"/>
                <a:ea typeface="微软雅黑" charset="-122"/>
                <a:cs typeface="微软雅黑" charset="-122"/>
              </a:rPr>
              <a:t>学习过程中遇到的问题</a:t>
            </a:r>
            <a:endParaRPr lang="zh-CN" altLang="en-US" sz="1700" spc="9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0" lvl="0" indent="-285750" algn="l" fontAlgn="ctr">
              <a:lnSpc>
                <a:spcPct val="120000"/>
              </a:lnSpc>
              <a:spcBef>
                <a:spcPts val="0"/>
              </a:spcBef>
              <a:spcAft>
                <a:spcPts val="800"/>
              </a:spcAft>
              <a:buSzPct val="100000"/>
              <a:buFont typeface="Wingdings" panose="05000000000000000000" charset="0"/>
              <a:buNone/>
            </a:pPr>
            <a:r>
              <a:rPr lang="en-US" altLang="zh-CN" sz="1700" spc="90" dirty="0">
                <a:ln w="3175">
                  <a:noFill/>
                  <a:prstDash val="dash"/>
                </a:ln>
                <a:solidFill>
                  <a:schemeClr val="dk1">
                    <a:lumMod val="75000"/>
                    <a:lumOff val="25000"/>
                  </a:schemeClr>
                </a:solidFill>
                <a:uFillTx/>
                <a:latin typeface="微软雅黑" charset="-122"/>
                <a:ea typeface="微软雅黑" charset="-122"/>
                <a:cs typeface="微软雅黑" charset="-122"/>
              </a:rPr>
              <a:t>1.姿态解算公式、速度、位移公式看着头疼</a:t>
            </a:r>
            <a:endParaRPr lang="en-US" altLang="zh-CN" sz="1700" spc="9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0" lvl="0" indent="-285750" algn="l" fontAlgn="ctr">
              <a:lnSpc>
                <a:spcPct val="120000"/>
              </a:lnSpc>
              <a:spcBef>
                <a:spcPts val="0"/>
              </a:spcBef>
              <a:spcAft>
                <a:spcPts val="800"/>
              </a:spcAft>
              <a:buSzPct val="100000"/>
              <a:buFont typeface="Wingdings" panose="05000000000000000000" charset="0"/>
              <a:buNone/>
            </a:pPr>
            <a:r>
              <a:rPr lang="en-US" altLang="zh-CN" sz="1700" spc="90" dirty="0">
                <a:ln w="3175">
                  <a:noFill/>
                  <a:prstDash val="dash"/>
                </a:ln>
                <a:solidFill>
                  <a:schemeClr val="dk1">
                    <a:lumMod val="75000"/>
                    <a:lumOff val="25000"/>
                  </a:schemeClr>
                </a:solidFill>
                <a:uFillTx/>
                <a:latin typeface="微软雅黑" charset="-122"/>
                <a:ea typeface="微软雅黑" charset="-122"/>
                <a:cs typeface="微软雅黑" charset="-122"/>
              </a:rPr>
              <a:t>2.误差补偿方法种类繁多（多数论文在解决的事）</a:t>
            </a:r>
            <a:endParaRPr lang="en-US" altLang="zh-CN" sz="1700" spc="9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0" lvl="0" indent="-285750" algn="l" fontAlgn="ctr">
              <a:lnSpc>
                <a:spcPct val="120000"/>
              </a:lnSpc>
              <a:spcBef>
                <a:spcPts val="0"/>
              </a:spcBef>
              <a:spcAft>
                <a:spcPts val="800"/>
              </a:spcAft>
              <a:buSzPct val="100000"/>
              <a:buFont typeface="Wingdings" panose="05000000000000000000" charset="0"/>
              <a:buNone/>
            </a:pPr>
            <a:r>
              <a:rPr lang="en-US" altLang="zh-CN" sz="1700" spc="90" dirty="0">
                <a:ln w="3175">
                  <a:noFill/>
                  <a:prstDash val="dash"/>
                </a:ln>
                <a:solidFill>
                  <a:schemeClr val="dk1">
                    <a:lumMod val="75000"/>
                    <a:lumOff val="25000"/>
                  </a:schemeClr>
                </a:solidFill>
                <a:uFillTx/>
                <a:latin typeface="微软雅黑" charset="-122"/>
                <a:ea typeface="微软雅黑" charset="-122"/>
                <a:cs typeface="微软雅黑" charset="-122"/>
              </a:rPr>
              <a:t>2.信号处理也不太懂</a:t>
            </a:r>
            <a:endParaRPr lang="en-US" altLang="zh-CN" sz="1700" spc="90" dirty="0">
              <a:ln w="3175">
                <a:noFill/>
                <a:prstDash val="dash"/>
              </a:ln>
              <a:solidFill>
                <a:schemeClr val="dk1">
                  <a:lumMod val="75000"/>
                  <a:lumOff val="25000"/>
                </a:schemeClr>
              </a:solidFill>
              <a:uFillTx/>
              <a:latin typeface="微软雅黑" charset="-122"/>
              <a:ea typeface="微软雅黑" charset="-122"/>
              <a:cs typeface="微软雅黑" charset="-122"/>
            </a:endParaRPr>
          </a:p>
        </p:txBody>
      </p:sp>
      <mc:AlternateContent xmlns:mc="http://schemas.openxmlformats.org/markup-compatibility/2006">
        <mc:Choice xmlns:a14="http://schemas.microsoft.com/office/drawing/2010/main" Requires="a14">
          <p:sp>
            <p:nvSpPr>
              <p:cNvPr id="30" name="文本框 29"/>
              <p:cNvSpPr txBox="1"/>
              <p:nvPr>
                <p:custDataLst>
                  <p:tags r:id="rId12"/>
                </p:custDataLst>
              </p:nvPr>
            </p:nvSpPr>
            <p:spPr>
              <a:xfrm>
                <a:off x="6481935" y="2749236"/>
                <a:ext cx="1816209" cy="369332"/>
              </a:xfrm>
              <a:prstGeom prst="rect">
                <a:avLst/>
              </a:prstGeom>
              <a:noFill/>
            </p:spPr>
            <p:txBody>
              <a:bodyPr wrap="square">
                <a:spAutoFit/>
              </a:bodyPr>
              <a:p>
                <a:pPr algn="ct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cs typeface="Arial Bold" panose="020B0604020202090204" charset="0"/>
                        </a:rPr>
                        <m:t>𝒗</m:t>
                      </m:r>
                      <m:r>
                        <a:rPr lang="en-US" altLang="zh-CN" sz="1800" b="1" i="1" smtClean="0">
                          <a:latin typeface="Cambria Math" panose="02040503050406030204" pitchFamily="18" charset="0"/>
                          <a:cs typeface="Arial Bold" panose="020B0604020202090204"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𝒗</m:t>
                          </m:r>
                        </m:e>
                        <m:sub>
                          <m:r>
                            <a:rPr lang="en-US" altLang="zh-CN" sz="1800" b="1" i="1" smtClean="0">
                              <a:latin typeface="Cambria Math" panose="02040503050406030204" pitchFamily="18" charset="0"/>
                            </a:rPr>
                            <m:t>𝟎</m:t>
                          </m:r>
                        </m:sub>
                      </m:sSub>
                      <m:r>
                        <a:rPr lang="en-US" altLang="zh-CN" sz="1800" b="1" i="1" smtClean="0">
                          <a:latin typeface="Cambria Math" panose="02040503050406030204" pitchFamily="18" charset="0"/>
                          <a:cs typeface="Arial Bold" panose="020B0604020202090204" charset="0"/>
                        </a:rPr>
                        <m:t>+</m:t>
                      </m:r>
                      <m:r>
                        <a:rPr lang="en-US" altLang="zh-CN" sz="1800" b="1" i="1" smtClean="0">
                          <a:latin typeface="Cambria Math" panose="02040503050406030204" pitchFamily="18" charset="0"/>
                          <a:cs typeface="Arial Bold" panose="020B0604020202090204" charset="0"/>
                        </a:rPr>
                        <m:t>𝒂𝒕</m:t>
                      </m:r>
                    </m:oMath>
                  </m:oMathPara>
                </a14:m>
                <a:endParaRPr lang="zh-CN" altLang="en-US" sz="1800" b="1" dirty="0">
                  <a:latin typeface="Arial Bold" panose="020B0604020202090204" charset="0"/>
                  <a:cs typeface="Arial Bold" panose="020B0604020202090204" charset="0"/>
                </a:endParaRPr>
              </a:p>
            </p:txBody>
          </p:sp>
        </mc:Choice>
        <mc:Fallback>
          <p:sp>
            <p:nvSpPr>
              <p:cNvPr id="30" name="文本框 29"/>
              <p:cNvSpPr txBox="1">
                <a:spLocks noRot="1" noChangeAspect="1" noMove="1" noResize="1" noEditPoints="1" noAdjustHandles="1" noChangeArrowheads="1" noChangeShapeType="1" noTextEdit="1"/>
              </p:cNvSpPr>
              <p:nvPr>
                <p:custDataLst>
                  <p:tags r:id="rId13"/>
                </p:custDataLst>
              </p:nvPr>
            </p:nvSpPr>
            <p:spPr>
              <a:xfrm>
                <a:off x="6481935" y="2749236"/>
                <a:ext cx="1816209" cy="369332"/>
              </a:xfrm>
              <a:prstGeom prst="rect">
                <a:avLst/>
              </a:prstGeom>
              <a:blipFill rotWithShape="1">
                <a:blip r:embed="rId14"/>
                <a:stretch>
                  <a:fillRect l="-27" t="-87" r="33" b="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文本框 30"/>
              <p:cNvSpPr txBox="1"/>
              <p:nvPr>
                <p:custDataLst>
                  <p:tags r:id="rId15"/>
                </p:custDataLst>
              </p:nvPr>
            </p:nvSpPr>
            <p:spPr>
              <a:xfrm>
                <a:off x="8298179" y="2629069"/>
                <a:ext cx="2139351" cy="610936"/>
              </a:xfrm>
              <a:prstGeom prst="rect">
                <a:avLst/>
              </a:prstGeom>
              <a:noFill/>
            </p:spPr>
            <p:txBody>
              <a:bodyPr wrap="square">
                <a:spAutoFit/>
              </a:bodyPr>
              <a:p>
                <a:pPr algn="ct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cs typeface="Arial Bold" panose="020B0604020202090204" charset="0"/>
                        </a:rPr>
                        <m:t>𝑳</m:t>
                      </m:r>
                      <m:r>
                        <a:rPr lang="en-US" altLang="zh-CN" sz="1800" b="1" i="1" smtClean="0">
                          <a:latin typeface="Cambria Math" panose="02040503050406030204" pitchFamily="18" charset="0"/>
                          <a:cs typeface="Arial Bold" panose="020B0604020202090204"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𝒗</m:t>
                          </m:r>
                        </m:e>
                        <m:sub>
                          <m:r>
                            <a:rPr lang="en-US" altLang="zh-CN" sz="1800" b="1" i="1" smtClean="0">
                              <a:latin typeface="Cambria Math" panose="02040503050406030204" pitchFamily="18" charset="0"/>
                            </a:rPr>
                            <m:t>𝟎</m:t>
                          </m:r>
                        </m:sub>
                      </m:sSub>
                      <m:r>
                        <a:rPr lang="en-US" altLang="zh-CN" sz="1800" b="1" i="1" smtClean="0">
                          <a:latin typeface="Cambria Math" panose="02040503050406030204" pitchFamily="18" charset="0"/>
                        </a:rPr>
                        <m:t>𝒕</m:t>
                      </m:r>
                      <m:r>
                        <a:rPr lang="en-US" altLang="zh-CN" sz="1800" b="1" i="1" smtClean="0">
                          <a:latin typeface="Cambria Math" panose="02040503050406030204" pitchFamily="18" charset="0"/>
                        </a:rPr>
                        <m:t>+</m:t>
                      </m:r>
                      <m:f>
                        <m:fPr>
                          <m:ctrlPr>
                            <a:rPr lang="en-US" altLang="zh-CN" sz="1800" b="1" i="1" smtClean="0">
                              <a:latin typeface="Cambria Math" panose="02040503050406030204" pitchFamily="18" charset="0"/>
                            </a:rPr>
                          </m:ctrlPr>
                        </m:fPr>
                        <m:num>
                          <m:r>
                            <a:rPr lang="en-US" altLang="zh-CN" sz="1800" b="1" i="1" smtClean="0">
                              <a:latin typeface="Cambria Math" panose="02040503050406030204" pitchFamily="18" charset="0"/>
                            </a:rPr>
                            <m:t>𝟏</m:t>
                          </m:r>
                        </m:num>
                        <m:den>
                          <m:r>
                            <a:rPr lang="en-US" altLang="zh-CN" sz="1800" b="1" i="1" smtClean="0">
                              <a:latin typeface="Cambria Math" panose="02040503050406030204" pitchFamily="18" charset="0"/>
                            </a:rPr>
                            <m:t>𝟐</m:t>
                          </m:r>
                        </m:den>
                      </m:f>
                      <m:r>
                        <a:rPr lang="en-US" altLang="zh-CN" sz="1800" b="1" i="1" smtClean="0">
                          <a:latin typeface="Cambria Math" panose="02040503050406030204" pitchFamily="18" charset="0"/>
                        </a:rPr>
                        <m:t>𝒂</m:t>
                      </m:r>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𝒕</m:t>
                          </m:r>
                        </m:e>
                        <m:sup>
                          <m:r>
                            <a:rPr lang="en-US" altLang="zh-CN" sz="1800" b="1" i="1" smtClean="0">
                              <a:latin typeface="Cambria Math" panose="02040503050406030204" pitchFamily="18" charset="0"/>
                            </a:rPr>
                            <m:t>𝟐</m:t>
                          </m:r>
                        </m:sup>
                      </m:sSup>
                    </m:oMath>
                  </m:oMathPara>
                </a14:m>
                <a:endParaRPr lang="zh-CN" altLang="en-US" sz="1800" b="1" dirty="0">
                  <a:latin typeface="Arial Bold" panose="020B0604020202090204" charset="0"/>
                  <a:cs typeface="Arial Bold" panose="020B0604020202090204" charset="0"/>
                </a:endParaRPr>
              </a:p>
            </p:txBody>
          </p:sp>
        </mc:Choice>
        <mc:Fallback>
          <p:sp>
            <p:nvSpPr>
              <p:cNvPr id="31" name="文本框 30"/>
              <p:cNvSpPr txBox="1">
                <a:spLocks noRot="1" noChangeAspect="1" noMove="1" noResize="1" noEditPoints="1" noAdjustHandles="1" noChangeArrowheads="1" noChangeShapeType="1" noTextEdit="1"/>
              </p:cNvSpPr>
              <p:nvPr>
                <p:custDataLst>
                  <p:tags r:id="rId16"/>
                </p:custDataLst>
              </p:nvPr>
            </p:nvSpPr>
            <p:spPr>
              <a:xfrm>
                <a:off x="8298179" y="2629069"/>
                <a:ext cx="2139351" cy="610936"/>
              </a:xfrm>
              <a:prstGeom prst="rect">
                <a:avLst/>
              </a:prstGeom>
              <a:blipFill rotWithShape="1">
                <a:blip r:embed="rId17"/>
                <a:stretch>
                  <a:fillRect l="-30" t="-28" r="2" b="38"/>
                </a:stretch>
              </a:blipFill>
            </p:spPr>
            <p:txBody>
              <a:bodyPr/>
              <a:lstStyle/>
              <a:p>
                <a:r>
                  <a:rPr lang="zh-CN" altLang="en-US">
                    <a:noFill/>
                  </a:rPr>
                  <a:t> </a:t>
                </a:r>
              </a:p>
            </p:txBody>
          </p:sp>
        </mc:Fallback>
      </mc:AlternateContent>
      <p:sp>
        <p:nvSpPr>
          <p:cNvPr id="2" name="文本框 1"/>
          <p:cNvSpPr txBox="1"/>
          <p:nvPr/>
        </p:nvSpPr>
        <p:spPr>
          <a:xfrm>
            <a:off x="4813300" y="5490210"/>
            <a:ext cx="882650" cy="404495"/>
          </a:xfrm>
          <a:prstGeom prst="rect">
            <a:avLst/>
          </a:prstGeom>
          <a:noFill/>
        </p:spPr>
        <p:txBody>
          <a:bodyPr wrap="square" rtlCol="0" anchor="t">
            <a:spAutoFit/>
          </a:bodyPr>
          <a:p>
            <a:pPr marL="0" lvl="0" indent="0" algn="l" fontAlgn="auto">
              <a:lnSpc>
                <a:spcPct val="120000"/>
              </a:lnSpc>
              <a:spcBef>
                <a:spcPts val="0"/>
              </a:spcBef>
              <a:spcAft>
                <a:spcPts val="800"/>
              </a:spcAft>
              <a:buSzPct val="100000"/>
              <a:buNone/>
            </a:pPr>
            <a:r>
              <a:rPr lang="en-US" altLang="zh-CN" sz="1700" spc="90" dirty="0">
                <a:ln w="3175">
                  <a:noFill/>
                  <a:prstDash val="dash"/>
                </a:ln>
                <a:solidFill>
                  <a:schemeClr val="dk1">
                    <a:lumMod val="75000"/>
                    <a:lumOff val="25000"/>
                  </a:schemeClr>
                </a:solidFill>
                <a:uFillTx/>
                <a:latin typeface="微软雅黑" charset="-122"/>
                <a:ea typeface="微软雅黑" charset="-122"/>
                <a:cs typeface="微软雅黑" charset="-122"/>
                <a:sym typeface="+mn-ea"/>
              </a:rPr>
              <a:t>F=ma</a:t>
            </a:r>
            <a:endParaRPr lang="en-US" altLang="zh-CN" sz="1700" spc="90" dirty="0">
              <a:ln w="3175">
                <a:noFill/>
                <a:prstDash val="dash"/>
              </a:ln>
              <a:solidFill>
                <a:schemeClr val="dk1">
                  <a:lumMod val="75000"/>
                  <a:lumOff val="25000"/>
                </a:schemeClr>
              </a:solidFill>
              <a:uFillTx/>
              <a:latin typeface="微软雅黑" charset="-122"/>
              <a:ea typeface="微软雅黑" charset="-122"/>
              <a:cs typeface="微软雅黑" charset="-122"/>
              <a:sym typeface="+mn-ea"/>
            </a:endParaRPr>
          </a:p>
        </p:txBody>
      </p:sp>
    </p:spTree>
    <p:custDataLst>
      <p:tags r:id="rId18"/>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90666" y="332922"/>
            <a:ext cx="9017000" cy="31877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167493" y="0"/>
            <a:ext cx="9334500" cy="2540000"/>
          </a:xfrm>
          <a:prstGeom prst="rect">
            <a:avLst/>
          </a:prstGeom>
        </p:spPr>
      </p:pic>
      <p:pic>
        <p:nvPicPr>
          <p:cNvPr id="3" name="图片 2"/>
          <p:cNvPicPr>
            <a:picLocks noChangeAspect="1"/>
          </p:cNvPicPr>
          <p:nvPr/>
        </p:nvPicPr>
        <p:blipFill>
          <a:blip r:embed="rId2"/>
          <a:stretch>
            <a:fillRect/>
          </a:stretch>
        </p:blipFill>
        <p:spPr>
          <a:xfrm>
            <a:off x="1167493" y="2540000"/>
            <a:ext cx="9182100" cy="5080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51560" y="1441660"/>
            <a:ext cx="6100354" cy="369332"/>
          </a:xfrm>
          <a:prstGeom prst="rect">
            <a:avLst/>
          </a:prstGeom>
          <a:noFill/>
        </p:spPr>
        <p:txBody>
          <a:bodyPr wrap="square">
            <a:spAutoFit/>
          </a:bodyPr>
          <a:lstStyle/>
          <a:p>
            <a:r>
              <a:rPr lang="zh-CN" altLang="en-US" dirty="0"/>
              <a:t>https://zhuanlan.zhihu.com/p/410491474</a:t>
            </a:r>
            <a:endParaRPr lang="zh-CN" altLang="en-US" dirty="0"/>
          </a:p>
        </p:txBody>
      </p:sp>
      <p:sp>
        <p:nvSpPr>
          <p:cNvPr id="4" name="文本框 3"/>
          <p:cNvSpPr txBox="1"/>
          <p:nvPr/>
        </p:nvSpPr>
        <p:spPr>
          <a:xfrm>
            <a:off x="942704" y="862540"/>
            <a:ext cx="6100354" cy="369332"/>
          </a:xfrm>
          <a:prstGeom prst="rect">
            <a:avLst/>
          </a:prstGeom>
          <a:noFill/>
        </p:spPr>
        <p:txBody>
          <a:bodyPr wrap="square">
            <a:spAutoFit/>
          </a:bodyPr>
          <a:lstStyle/>
          <a:p>
            <a:r>
              <a:rPr lang="en-US" altLang="zh-CN" dirty="0"/>
              <a:t>Soft</a:t>
            </a:r>
            <a:r>
              <a:rPr lang="zh-CN" altLang="en-US" dirty="0"/>
              <a:t> </a:t>
            </a:r>
            <a:r>
              <a:rPr lang="en-US" altLang="zh-CN" dirty="0"/>
              <a:t>label</a:t>
            </a:r>
            <a:r>
              <a:rPr lang="zh-CN" altLang="en-US" dirty="0"/>
              <a:t>的概念</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609562" y="609605"/>
            <a:ext cx="10972876" cy="609600"/>
          </a:xfrm>
          <a:prstGeom prst="rect">
            <a:avLst/>
          </a:prstGeom>
          <a:noFill/>
        </p:spPr>
        <p:txBody>
          <a:bodyPr wrap="square" lIns="63500" tIns="25400" rIns="63500" bIns="25400" rtlCol="0" anchor="t" anchorCtr="0">
            <a:normAutofit/>
          </a:bodyPr>
          <a:p>
            <a:pPr marL="0" indent="0" algn="l">
              <a:lnSpc>
                <a:spcPct val="100000"/>
              </a:lnSpc>
              <a:spcBef>
                <a:spcPts val="0"/>
              </a:spcBef>
              <a:spcAft>
                <a:spcPts val="0"/>
              </a:spcAft>
              <a:buSzPct val="100000"/>
              <a:buNone/>
            </a:pPr>
            <a:r>
              <a:rPr lang="zh-CN" altLang="en-US" sz="3400" b="1" spc="180" dirty="0">
                <a:solidFill>
                  <a:schemeClr val="accent1">
                    <a:lumMod val="50000"/>
                  </a:schemeClr>
                </a:solidFill>
                <a:uFillTx/>
                <a:latin typeface="微软雅黑" charset="-122"/>
                <a:ea typeface="微软雅黑" charset="-122"/>
              </a:rPr>
              <a:t>任务是什么？ </a:t>
            </a:r>
            <a:endParaRPr lang="zh-CN" altLang="en-US" sz="3400" b="1" spc="180" dirty="0">
              <a:solidFill>
                <a:schemeClr val="accent1">
                  <a:lumMod val="50000"/>
                </a:schemeClr>
              </a:solidFill>
              <a:uFillTx/>
              <a:latin typeface="微软雅黑" charset="-122"/>
              <a:ea typeface="微软雅黑" charset="-122"/>
            </a:endParaRPr>
          </a:p>
        </p:txBody>
      </p:sp>
      <p:pic>
        <p:nvPicPr>
          <p:cNvPr id="19" name="图片 18"/>
          <p:cNvPicPr>
            <a:picLocks noChangeAspect="1"/>
          </p:cNvPicPr>
          <p:nvPr>
            <p:custDataLst>
              <p:tags r:id="rId2"/>
            </p:custDataLst>
          </p:nvPr>
        </p:nvPicPr>
        <p:blipFill rotWithShape="1">
          <a:blip r:embed="rId3"/>
          <a:srcRect l="1563" r="1563"/>
          <a:stretch>
            <a:fillRect/>
          </a:stretch>
        </p:blipFill>
        <p:spPr>
          <a:xfrm>
            <a:off x="609600" y="1628775"/>
            <a:ext cx="7239000" cy="4362450"/>
          </a:xfrm>
          <a:custGeom>
            <a:avLst/>
            <a:gdLst/>
            <a:ahLst/>
            <a:cxnLst>
              <a:cxn ang="3">
                <a:pos x="hc" y="t"/>
              </a:cxn>
              <a:cxn ang="cd2">
                <a:pos x="l" y="vc"/>
              </a:cxn>
              <a:cxn ang="cd4">
                <a:pos x="hc" y="b"/>
              </a:cxn>
              <a:cxn ang="0">
                <a:pos x="r" y="vc"/>
              </a:cxn>
            </a:cxnLst>
            <a:rect l="l" t="t" r="r" b="b"/>
            <a:pathLst>
              <a:path w="12720" h="6240">
                <a:moveTo>
                  <a:pt x="0" y="0"/>
                </a:moveTo>
                <a:lnTo>
                  <a:pt x="12720" y="0"/>
                </a:lnTo>
                <a:lnTo>
                  <a:pt x="12720" y="6240"/>
                </a:lnTo>
                <a:lnTo>
                  <a:pt x="0" y="6240"/>
                </a:lnTo>
                <a:lnTo>
                  <a:pt x="0" y="0"/>
                </a:lnTo>
                <a:close/>
              </a:path>
            </a:pathLst>
          </a:custGeom>
          <a:effectLst>
            <a:outerShdw blurRad="457200" dist="50800" dir="2700000" algn="tl" rotWithShape="0">
              <a:srgbClr val="000000">
                <a:alpha val="20000"/>
              </a:srgbClr>
            </a:outerShdw>
          </a:effectLst>
        </p:spPr>
      </p:pic>
      <p:sp>
        <p:nvSpPr>
          <p:cNvPr id="23" name="Title 6"/>
          <p:cNvSpPr txBox="1"/>
          <p:nvPr>
            <p:custDataLst>
              <p:tags r:id="rId4"/>
            </p:custDataLst>
          </p:nvPr>
        </p:nvSpPr>
        <p:spPr>
          <a:xfrm>
            <a:off x="8052435" y="1278255"/>
            <a:ext cx="3440430" cy="471297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600" spc="40" dirty="0">
                <a:ln w="3175">
                  <a:noFill/>
                  <a:prstDash val="dash"/>
                </a:ln>
                <a:solidFill>
                  <a:schemeClr val="dk1">
                    <a:lumMod val="75000"/>
                    <a:lumOff val="25000"/>
                  </a:schemeClr>
                </a:solidFill>
                <a:uFillTx/>
                <a:latin typeface="微软雅黑" charset="-122"/>
                <a:ea typeface="微软雅黑" charset="-122"/>
                <a:cs typeface="微软雅黑" charset="-122"/>
              </a:rPr>
              <a:t>数据集介绍</a:t>
            </a:r>
            <a:endParaRPr lang="zh-CN" altLang="en-US" sz="1600" spc="4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254000" lvl="0" indent="-254000" algn="l" fontAlgn="ctr">
              <a:lnSpc>
                <a:spcPct val="120000"/>
              </a:lnSpc>
              <a:spcBef>
                <a:spcPts val="0"/>
              </a:spcBef>
              <a:spcAft>
                <a:spcPts val="800"/>
              </a:spcAft>
              <a:buSzPct val="100000"/>
              <a:buFont typeface="+mn-ea"/>
              <a:buAutoNum type="arabicPeriod"/>
            </a:pPr>
            <a:r>
              <a:rPr lang="zh-CN" altLang="en-US" sz="1600" spc="40" dirty="0">
                <a:ln w="3175">
                  <a:noFill/>
                  <a:prstDash val="dash"/>
                </a:ln>
                <a:solidFill>
                  <a:schemeClr val="dk1">
                    <a:lumMod val="75000"/>
                    <a:lumOff val="25000"/>
                  </a:schemeClr>
                </a:solidFill>
                <a:uFillTx/>
                <a:latin typeface="微软雅黑" charset="-122"/>
                <a:ea typeface="微软雅黑" charset="-122"/>
                <a:cs typeface="微软雅黑" charset="-122"/>
              </a:rPr>
              <a:t>Axyz、Gxyz</a:t>
            </a:r>
            <a:endParaRPr lang="zh-CN" altLang="en-US" sz="1600" spc="4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254000" lvl="0" indent="-254000" algn="l" fontAlgn="ctr">
              <a:lnSpc>
                <a:spcPct val="120000"/>
              </a:lnSpc>
              <a:spcBef>
                <a:spcPts val="0"/>
              </a:spcBef>
              <a:spcAft>
                <a:spcPts val="800"/>
              </a:spcAft>
              <a:buSzPct val="100000"/>
              <a:buFont typeface="+mn-ea"/>
              <a:buAutoNum type="arabicPeriod"/>
            </a:pPr>
            <a:r>
              <a:rPr lang="zh-CN" altLang="en-US" sz="1600" spc="40" dirty="0">
                <a:ln w="3175">
                  <a:noFill/>
                  <a:prstDash val="dash"/>
                </a:ln>
                <a:solidFill>
                  <a:schemeClr val="dk1">
                    <a:lumMod val="75000"/>
                    <a:lumOff val="25000"/>
                  </a:schemeClr>
                </a:solidFill>
                <a:uFillTx/>
                <a:latin typeface="微软雅黑" charset="-122"/>
                <a:ea typeface="微软雅黑" charset="-122"/>
                <a:cs typeface="微软雅黑" charset="-122"/>
              </a:rPr>
              <a:t>横滚、俯仰、航向</a:t>
            </a:r>
            <a:endParaRPr lang="zh-CN" altLang="en-US" sz="1600" spc="4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254000" lvl="0" indent="-254000" algn="l" fontAlgn="ctr">
              <a:lnSpc>
                <a:spcPct val="120000"/>
              </a:lnSpc>
              <a:spcBef>
                <a:spcPts val="0"/>
              </a:spcBef>
              <a:spcAft>
                <a:spcPts val="800"/>
              </a:spcAft>
              <a:buSzPct val="100000"/>
              <a:buFont typeface="+mn-ea"/>
              <a:buAutoNum type="arabicPeriod"/>
            </a:pPr>
            <a:r>
              <a:rPr lang="zh-CN" altLang="en-US" sz="1400" spc="100" dirty="0">
                <a:ln w="3175">
                  <a:noFill/>
                  <a:prstDash val="dash"/>
                </a:ln>
                <a:solidFill>
                  <a:schemeClr val="dk1">
                    <a:lumMod val="75000"/>
                    <a:lumOff val="25000"/>
                  </a:schemeClr>
                </a:solidFill>
                <a:uFillTx/>
                <a:latin typeface="微软雅黑" charset="-122"/>
                <a:ea typeface="微软雅黑" charset="-122"/>
                <a:cs typeface="微软雅黑" charset="-122"/>
              </a:rPr>
              <a:t>10-12 东北天向速度</a:t>
            </a:r>
            <a:endParaRPr lang="zh-CN" altLang="en-US" sz="1400" spc="10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254000" lvl="0" indent="-254000" algn="l" fontAlgn="ctr">
              <a:lnSpc>
                <a:spcPct val="120000"/>
              </a:lnSpc>
              <a:spcBef>
                <a:spcPts val="0"/>
              </a:spcBef>
              <a:spcAft>
                <a:spcPts val="800"/>
              </a:spcAft>
              <a:buSzPct val="100000"/>
              <a:buFont typeface="+mn-ea"/>
              <a:buAutoNum type="arabicPeriod"/>
            </a:pPr>
            <a:r>
              <a:rPr lang="zh-CN" altLang="en-US" sz="1400" spc="100" dirty="0">
                <a:ln w="3175">
                  <a:noFill/>
                  <a:prstDash val="dash"/>
                </a:ln>
                <a:solidFill>
                  <a:schemeClr val="dk1">
                    <a:lumMod val="75000"/>
                    <a:lumOff val="25000"/>
                  </a:schemeClr>
                </a:solidFill>
                <a:uFillTx/>
                <a:latin typeface="微软雅黑" charset="-122"/>
                <a:ea typeface="微软雅黑" charset="-122"/>
                <a:cs typeface="微软雅黑" charset="-122"/>
              </a:rPr>
              <a:t>13-15 惯导纬度经度高度</a:t>
            </a:r>
            <a:endParaRPr lang="zh-CN" altLang="en-US" sz="1400" spc="10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254000" lvl="0" indent="-254000" algn="l" fontAlgn="ctr">
              <a:lnSpc>
                <a:spcPct val="120000"/>
              </a:lnSpc>
              <a:spcBef>
                <a:spcPts val="0"/>
              </a:spcBef>
              <a:spcAft>
                <a:spcPts val="800"/>
              </a:spcAft>
              <a:buSzPct val="100000"/>
              <a:buFont typeface="+mn-ea"/>
              <a:buAutoNum type="arabicPeriod"/>
            </a:pPr>
            <a:r>
              <a:rPr lang="zh-CN" altLang="en-US" sz="1400" spc="100" dirty="0">
                <a:ln w="3175">
                  <a:noFill/>
                  <a:prstDash val="dash"/>
                </a:ln>
                <a:solidFill>
                  <a:schemeClr val="dk1">
                    <a:lumMod val="75000"/>
                    <a:lumOff val="25000"/>
                  </a:schemeClr>
                </a:solidFill>
                <a:uFillTx/>
                <a:latin typeface="微软雅黑" charset="-122"/>
                <a:ea typeface="微软雅黑" charset="-122"/>
                <a:cs typeface="微软雅黑" charset="-122"/>
              </a:rPr>
              <a:t>16-20 GPS纬度经度高度速度航向</a:t>
            </a:r>
            <a:endParaRPr lang="zh-CN" altLang="en-US" sz="1400" spc="10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254000" lvl="0" indent="-254000" algn="l" fontAlgn="ctr">
              <a:lnSpc>
                <a:spcPct val="120000"/>
              </a:lnSpc>
              <a:spcBef>
                <a:spcPts val="0"/>
              </a:spcBef>
              <a:spcAft>
                <a:spcPts val="800"/>
              </a:spcAft>
              <a:buSzPct val="100000"/>
              <a:buFont typeface="+mn-ea"/>
              <a:buAutoNum type="arabicPeriod"/>
            </a:pPr>
            <a:r>
              <a:rPr lang="zh-CN" altLang="en-US" sz="1400" spc="100" dirty="0">
                <a:ln w="3175">
                  <a:noFill/>
                  <a:prstDash val="dash"/>
                </a:ln>
                <a:solidFill>
                  <a:schemeClr val="dk1">
                    <a:lumMod val="75000"/>
                    <a:lumOff val="25000"/>
                  </a:schemeClr>
                </a:solidFill>
                <a:uFillTx/>
                <a:latin typeface="微软雅黑" charset="-122"/>
                <a:ea typeface="微软雅黑" charset="-122"/>
                <a:cs typeface="微软雅黑" charset="-122"/>
              </a:rPr>
              <a:t>21-24  DVL的数据</a:t>
            </a:r>
            <a:endParaRPr lang="zh-CN" altLang="en-US" sz="1400" spc="10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254000" lvl="0" indent="-254000" algn="l" fontAlgn="ctr">
              <a:lnSpc>
                <a:spcPct val="120000"/>
              </a:lnSpc>
              <a:spcBef>
                <a:spcPts val="0"/>
              </a:spcBef>
              <a:spcAft>
                <a:spcPts val="800"/>
              </a:spcAft>
              <a:buSzPct val="100000"/>
              <a:buFont typeface="+mn-ea"/>
              <a:buAutoNum type="arabicPeriod"/>
            </a:pPr>
            <a:r>
              <a:rPr lang="zh-CN" altLang="en-US" sz="1400" spc="100" dirty="0">
                <a:ln w="3175">
                  <a:noFill/>
                  <a:prstDash val="dash"/>
                </a:ln>
                <a:solidFill>
                  <a:schemeClr val="dk1">
                    <a:lumMod val="75000"/>
                    <a:lumOff val="25000"/>
                  </a:schemeClr>
                </a:solidFill>
                <a:uFillTx/>
                <a:latin typeface="微软雅黑" charset="-122"/>
                <a:ea typeface="微软雅黑" charset="-122"/>
                <a:cs typeface="微软雅黑" charset="-122"/>
              </a:rPr>
              <a:t>25-26 RTK的纬度和经度</a:t>
            </a:r>
            <a:endParaRPr lang="zh-CN" altLang="en-US" sz="1400" spc="10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228600" lvl="1" indent="-203200" algn="l" fontAlgn="ctr">
              <a:lnSpc>
                <a:spcPct val="120000"/>
              </a:lnSpc>
              <a:spcBef>
                <a:spcPts val="0"/>
              </a:spcBef>
              <a:spcAft>
                <a:spcPts val="800"/>
              </a:spcAft>
              <a:buSzPct val="100000"/>
              <a:buFont typeface="Arial" panose="020B0604020202090204" pitchFamily="34" charset="0"/>
              <a:buChar char="●"/>
            </a:pPr>
            <a:r>
              <a:rPr lang="zh-CN" altLang="en-US" sz="1400" spc="100" dirty="0">
                <a:ln w="3175">
                  <a:noFill/>
                  <a:prstDash val="dash"/>
                </a:ln>
                <a:solidFill>
                  <a:schemeClr val="dk1">
                    <a:lumMod val="75000"/>
                    <a:lumOff val="25000"/>
                  </a:schemeClr>
                </a:solidFill>
                <a:uFillTx/>
                <a:latin typeface="微软雅黑" charset="-122"/>
                <a:ea typeface="微软雅黑" charset="-122"/>
                <a:cs typeface="微软雅黑" charset="-122"/>
              </a:rPr>
              <a:t>将加速度计和陀螺的原始信号直接喂给模型直接获取获取当前时刻的姿态和经纬度坐标（位移）</a:t>
            </a:r>
            <a:endParaRPr lang="zh-CN" altLang="en-US" sz="1400" spc="10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25400" lvl="1" indent="0" algn="l" fontAlgn="ctr">
              <a:lnSpc>
                <a:spcPct val="120000"/>
              </a:lnSpc>
              <a:spcBef>
                <a:spcPts val="0"/>
              </a:spcBef>
              <a:spcAft>
                <a:spcPts val="800"/>
              </a:spcAft>
              <a:buSzPct val="100000"/>
              <a:buFont typeface="Arial" panose="020B0604020202090204" pitchFamily="34" charset="0"/>
              <a:buNone/>
            </a:pPr>
            <a:r>
              <a:rPr lang="zh-CN" altLang="en-US" sz="1400" spc="100" dirty="0">
                <a:ln w="3175">
                  <a:noFill/>
                  <a:prstDash val="dash"/>
                </a:ln>
                <a:solidFill>
                  <a:schemeClr val="dk1">
                    <a:lumMod val="75000"/>
                    <a:lumOff val="25000"/>
                  </a:schemeClr>
                </a:solidFill>
                <a:uFillTx/>
                <a:latin typeface="微软雅黑" charset="-122"/>
                <a:ea typeface="微软雅黑" charset="-122"/>
                <a:cs typeface="微软雅黑" charset="-122"/>
              </a:rPr>
              <a:t>主打一个端到端！</a:t>
            </a:r>
            <a:endParaRPr lang="zh-CN" altLang="en-US" sz="1400" spc="100" dirty="0">
              <a:ln w="3175">
                <a:noFill/>
                <a:prstDash val="dash"/>
              </a:ln>
              <a:solidFill>
                <a:schemeClr val="dk1">
                  <a:lumMod val="75000"/>
                  <a:lumOff val="25000"/>
                </a:schemeClr>
              </a:solidFill>
              <a:uFillTx/>
              <a:latin typeface="微软雅黑" charset="-122"/>
              <a:ea typeface="微软雅黑" charset="-122"/>
              <a:cs typeface="微软雅黑"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76275" y="1866265"/>
            <a:ext cx="518160" cy="1198880"/>
          </a:xfrm>
          <a:prstGeom prst="rect">
            <a:avLst/>
          </a:prstGeom>
          <a:noFill/>
        </p:spPr>
        <p:txBody>
          <a:bodyPr wrap="square">
            <a:spAutoFit/>
          </a:bodyPr>
          <a:lstStyle/>
          <a:p>
            <a:pPr algn="ctr"/>
            <a:r>
              <a:rPr lang="zh-CN" altLang="en-US" sz="1800" b="1" dirty="0">
                <a:latin typeface="Arial Bold" panose="020B0604020202090204" charset="0"/>
                <a:cs typeface="Arial Bold" panose="020B0604020202090204" charset="0"/>
              </a:rPr>
              <a:t>单步解算</a:t>
            </a:r>
            <a:endParaRPr lang="zh-CN" altLang="en-US" sz="1800" b="1" dirty="0">
              <a:latin typeface="Arial Bold" panose="020B0604020202090204" charset="0"/>
              <a:cs typeface="Arial Bold" panose="020B0604020202090204" charset="0"/>
            </a:endParaRPr>
          </a:p>
        </p:txBody>
      </p:sp>
      <p:sp>
        <p:nvSpPr>
          <p:cNvPr id="8" name="文本框 7"/>
          <p:cNvSpPr txBox="1"/>
          <p:nvPr/>
        </p:nvSpPr>
        <p:spPr>
          <a:xfrm>
            <a:off x="766445" y="4076065"/>
            <a:ext cx="427990" cy="1198880"/>
          </a:xfrm>
          <a:prstGeom prst="rect">
            <a:avLst/>
          </a:prstGeom>
          <a:noFill/>
        </p:spPr>
        <p:txBody>
          <a:bodyPr wrap="square">
            <a:spAutoFit/>
          </a:bodyPr>
          <a:lstStyle/>
          <a:p>
            <a:pPr algn="ctr"/>
            <a:r>
              <a:rPr lang="zh-CN" altLang="en-US" b="1" dirty="0">
                <a:latin typeface="Arial Bold" panose="020B0604020202090204" charset="0"/>
                <a:cs typeface="Arial Bold" panose="020B0604020202090204" charset="0"/>
              </a:rPr>
              <a:t>多步</a:t>
            </a:r>
            <a:r>
              <a:rPr lang="zh-CN" altLang="en-US" sz="1800" b="1" dirty="0">
                <a:latin typeface="Arial Bold" panose="020B0604020202090204" charset="0"/>
                <a:cs typeface="Arial Bold" panose="020B0604020202090204" charset="0"/>
              </a:rPr>
              <a:t>解算</a:t>
            </a:r>
            <a:endParaRPr lang="zh-CN" altLang="en-US" sz="1800" b="1" dirty="0">
              <a:latin typeface="Arial Bold" panose="020B0604020202090204" charset="0"/>
              <a:cs typeface="Arial Bold" panose="020B0604020202090204" charset="0"/>
            </a:endParaRPr>
          </a:p>
        </p:txBody>
      </p:sp>
      <p:pic>
        <p:nvPicPr>
          <p:cNvPr id="2" name="图片 1"/>
          <p:cNvPicPr>
            <a:picLocks noChangeAspect="1"/>
          </p:cNvPicPr>
          <p:nvPr>
            <p:custDataLst>
              <p:tags r:id="rId1"/>
            </p:custDataLst>
          </p:nvPr>
        </p:nvPicPr>
        <p:blipFill>
          <a:blip r:embed="rId2"/>
          <a:stretch>
            <a:fillRect/>
          </a:stretch>
        </p:blipFill>
        <p:spPr>
          <a:xfrm>
            <a:off x="1633219" y="1561485"/>
            <a:ext cx="8077660" cy="1856559"/>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1633219" y="3654735"/>
            <a:ext cx="8077660" cy="2277745"/>
          </a:xfrm>
          <a:prstGeom prst="rect">
            <a:avLst/>
          </a:prstGeom>
        </p:spPr>
      </p:pic>
      <p:sp>
        <p:nvSpPr>
          <p:cNvPr id="11" name="文本框 10"/>
          <p:cNvSpPr txBox="1"/>
          <p:nvPr/>
        </p:nvSpPr>
        <p:spPr>
          <a:xfrm>
            <a:off x="7263766" y="6093971"/>
            <a:ext cx="3237969" cy="369332"/>
          </a:xfrm>
          <a:prstGeom prst="rect">
            <a:avLst/>
          </a:prstGeom>
          <a:noFill/>
        </p:spPr>
        <p:txBody>
          <a:bodyPr wrap="square">
            <a:spAutoFit/>
          </a:bodyPr>
          <a:lstStyle/>
          <a:p>
            <a:pPr algn="ctr"/>
            <a:r>
              <a:rPr lang="zh-CN" altLang="en-US" b="1" dirty="0">
                <a:latin typeface="Arial Bold" panose="020B0604020202090204" charset="0"/>
                <a:cs typeface="Arial Bold" panose="020B0604020202090204" charset="0"/>
              </a:rPr>
              <a:t>类似时序预估 </a:t>
            </a:r>
            <a:r>
              <a:rPr lang="en-US" altLang="zh-CN" b="1" dirty="0">
                <a:latin typeface="Arial Bold" panose="020B0604020202090204" charset="0"/>
                <a:cs typeface="Arial Bold" panose="020B0604020202090204" charset="0"/>
              </a:rPr>
              <a:t>=&gt; LSTM</a:t>
            </a:r>
            <a:endParaRPr lang="zh-CN" altLang="en-US" sz="1800" b="1" dirty="0">
              <a:latin typeface="Arial Bold" panose="020B0604020202090204" charset="0"/>
              <a:cs typeface="Arial Bold" panose="020B0604020202090204" charset="0"/>
            </a:endParaRPr>
          </a:p>
        </p:txBody>
      </p:sp>
      <p:sp>
        <p:nvSpPr>
          <p:cNvPr id="18" name="文本框 17"/>
          <p:cNvSpPr txBox="1"/>
          <p:nvPr>
            <p:custDataLst>
              <p:tags r:id="rId5"/>
            </p:custDataLst>
          </p:nvPr>
        </p:nvSpPr>
        <p:spPr>
          <a:xfrm>
            <a:off x="609562" y="609605"/>
            <a:ext cx="10972876" cy="609600"/>
          </a:xfrm>
          <a:prstGeom prst="rect">
            <a:avLst/>
          </a:prstGeom>
          <a:noFill/>
        </p:spPr>
        <p:txBody>
          <a:bodyPr wrap="square" lIns="63500" tIns="25400" rIns="63500" bIns="25400" rtlCol="0" anchor="t" anchorCtr="0">
            <a:normAutofit/>
          </a:bodyPr>
          <a:p>
            <a:pPr marL="0" indent="0" algn="l">
              <a:lnSpc>
                <a:spcPct val="100000"/>
              </a:lnSpc>
              <a:spcBef>
                <a:spcPts val="0"/>
              </a:spcBef>
              <a:spcAft>
                <a:spcPts val="0"/>
              </a:spcAft>
              <a:buSzPct val="100000"/>
              <a:buNone/>
            </a:pPr>
            <a:r>
              <a:rPr lang="zh-CN" altLang="en-US" sz="3400" b="1" spc="180" dirty="0">
                <a:solidFill>
                  <a:schemeClr val="accent1">
                    <a:lumMod val="50000"/>
                  </a:schemeClr>
                </a:solidFill>
                <a:uFillTx/>
                <a:latin typeface="微软雅黑" charset="-122"/>
                <a:ea typeface="微软雅黑" charset="-122"/>
              </a:rPr>
              <a:t>任务是什么？ </a:t>
            </a:r>
            <a:endParaRPr lang="zh-CN" altLang="en-US" sz="3400" b="1" spc="180" dirty="0">
              <a:solidFill>
                <a:schemeClr val="accent1">
                  <a:lumMod val="50000"/>
                </a:schemeClr>
              </a:solidFill>
              <a:uFillTx/>
              <a:latin typeface="微软雅黑" charset="-122"/>
              <a:ea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data/cache/a6840517097c2ed505ffb69f29d66585.jpga6840517097c2ed505ffb69f29d66585"/>
          <p:cNvPicPr>
            <a:picLocks noChangeAspect="1"/>
          </p:cNvPicPr>
          <p:nvPr>
            <p:custDataLst>
              <p:tags r:id="rId1"/>
            </p:custDataLst>
          </p:nvPr>
        </p:nvPicPr>
        <p:blipFill>
          <a:blip r:embed="rId2"/>
          <a:srcRect l="27254" r="27254"/>
          <a:stretch>
            <a:fillRect/>
          </a:stretch>
        </p:blipFill>
        <p:spPr>
          <a:xfrm>
            <a:off x="7772985" y="1220193"/>
            <a:ext cx="3420629" cy="3928752"/>
          </a:xfrm>
          <a:custGeom>
            <a:avLst/>
            <a:gdLst>
              <a:gd name="connsiteX0" fmla="*/ 3311483 w 3379353"/>
              <a:gd name="connsiteY0" fmla="*/ 6 h 3881345"/>
              <a:gd name="connsiteX1" fmla="*/ 3379353 w 3379353"/>
              <a:gd name="connsiteY1" fmla="*/ 69247 h 3881345"/>
              <a:gd name="connsiteX2" fmla="*/ 3379353 w 3379353"/>
              <a:gd name="connsiteY2" fmla="*/ 3812099 h 3881345"/>
              <a:gd name="connsiteX3" fmla="*/ 3275757 w 3379353"/>
              <a:gd name="connsiteY3" fmla="*/ 3871818 h 3881345"/>
              <a:gd name="connsiteX4" fmla="*/ 33822 w 3379353"/>
              <a:gd name="connsiteY4" fmla="*/ 2002221 h 3881345"/>
              <a:gd name="connsiteX5" fmla="*/ 33822 w 3379353"/>
              <a:gd name="connsiteY5" fmla="*/ 1881563 h 3881345"/>
              <a:gd name="connsiteX6" fmla="*/ 3275757 w 3379353"/>
              <a:gd name="connsiteY6" fmla="*/ 9527 h 3881345"/>
              <a:gd name="connsiteX7" fmla="*/ 3311483 w 3379353"/>
              <a:gd name="connsiteY7" fmla="*/ 6 h 388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9353" h="3881345">
                <a:moveTo>
                  <a:pt x="3311483" y="6"/>
                </a:moveTo>
                <a:cubicBezTo>
                  <a:pt x="3347132" y="463"/>
                  <a:pt x="3379353" y="29028"/>
                  <a:pt x="3379353" y="69247"/>
                </a:cubicBezTo>
                <a:lnTo>
                  <a:pt x="3379353" y="3812099"/>
                </a:lnTo>
                <a:cubicBezTo>
                  <a:pt x="3379353" y="3865725"/>
                  <a:pt x="3322071" y="3898631"/>
                  <a:pt x="3275757" y="3871818"/>
                </a:cubicBezTo>
                <a:lnTo>
                  <a:pt x="33822" y="2002221"/>
                </a:lnTo>
                <a:cubicBezTo>
                  <a:pt x="-11273" y="1975408"/>
                  <a:pt x="-11273" y="1908376"/>
                  <a:pt x="33822" y="1881563"/>
                </a:cubicBezTo>
                <a:lnTo>
                  <a:pt x="3275757" y="9527"/>
                </a:lnTo>
                <a:cubicBezTo>
                  <a:pt x="3287336" y="2824"/>
                  <a:pt x="3299600" y="-147"/>
                  <a:pt x="3311483" y="6"/>
                </a:cubicBezTo>
                <a:close/>
              </a:path>
            </a:pathLst>
          </a:custGeom>
        </p:spPr>
      </p:pic>
      <p:sp>
        <p:nvSpPr>
          <p:cNvPr id="19" name="任意多边形: 形状 6"/>
          <p:cNvSpPr/>
          <p:nvPr>
            <p:custDataLst>
              <p:tags r:id="rId3"/>
            </p:custDataLst>
          </p:nvPr>
        </p:nvSpPr>
        <p:spPr>
          <a:xfrm>
            <a:off x="7772693" y="3606626"/>
            <a:ext cx="1775414" cy="2031582"/>
          </a:xfrm>
          <a:custGeom>
            <a:avLst/>
            <a:gdLst>
              <a:gd name="connsiteX0" fmla="*/ 1893291 w 1926702"/>
              <a:gd name="connsiteY0" fmla="*/ 1044320 h 2204699"/>
              <a:gd name="connsiteX1" fmla="*/ 99647 w 1926702"/>
              <a:gd name="connsiteY1" fmla="*/ 9164 h 2204699"/>
              <a:gd name="connsiteX2" fmla="*/ 0 w 1926702"/>
              <a:gd name="connsiteY2" fmla="*/ 66608 h 2204699"/>
              <a:gd name="connsiteX3" fmla="*/ 0 w 1926702"/>
              <a:gd name="connsiteY3" fmla="*/ 2138092 h 2204699"/>
              <a:gd name="connsiteX4" fmla="*/ 99647 w 1926702"/>
              <a:gd name="connsiteY4" fmla="*/ 2195535 h 2204699"/>
              <a:gd name="connsiteX5" fmla="*/ 1893291 w 1926702"/>
              <a:gd name="connsiteY5" fmla="*/ 1160380 h 2204699"/>
              <a:gd name="connsiteX6" fmla="*/ 1893291 w 1926702"/>
              <a:gd name="connsiteY6" fmla="*/ 1044320 h 2204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6702" h="2204699">
                <a:moveTo>
                  <a:pt x="1893291" y="1044320"/>
                </a:moveTo>
                <a:lnTo>
                  <a:pt x="99647" y="9164"/>
                </a:lnTo>
                <a:cubicBezTo>
                  <a:pt x="55099" y="-16627"/>
                  <a:pt x="0" y="15026"/>
                  <a:pt x="0" y="66608"/>
                </a:cubicBezTo>
                <a:lnTo>
                  <a:pt x="0" y="2138092"/>
                </a:lnTo>
                <a:cubicBezTo>
                  <a:pt x="0" y="2189674"/>
                  <a:pt x="55099" y="2221326"/>
                  <a:pt x="99647" y="2195535"/>
                </a:cubicBezTo>
                <a:lnTo>
                  <a:pt x="1893291" y="1160380"/>
                </a:lnTo>
                <a:cubicBezTo>
                  <a:pt x="1937840" y="1134588"/>
                  <a:pt x="1937840" y="1070111"/>
                  <a:pt x="1893291" y="1044320"/>
                </a:cubicBezTo>
                <a:close/>
              </a:path>
            </a:pathLst>
          </a:custGeom>
          <a:solidFill>
            <a:srgbClr val="3C2517">
              <a:alpha val="99000"/>
            </a:srgbClr>
          </a:solidFill>
          <a:ln w="11720" cap="flat">
            <a:noFill/>
            <a:prstDash val="solid"/>
            <a:miter/>
          </a:ln>
        </p:spPr>
        <p:txBody>
          <a:bodyPr rtlCol="0" anchor="ctr"/>
          <a:p>
            <a:endParaRPr lang="zh-CN" altLang="en-US"/>
          </a:p>
        </p:txBody>
      </p:sp>
      <p:sp>
        <p:nvSpPr>
          <p:cNvPr id="21" name="任意多边形: 形状 8"/>
          <p:cNvSpPr/>
          <p:nvPr>
            <p:custDataLst>
              <p:tags r:id="rId4"/>
            </p:custDataLst>
          </p:nvPr>
        </p:nvSpPr>
        <p:spPr>
          <a:xfrm>
            <a:off x="8248393" y="1505818"/>
            <a:ext cx="1511848" cy="1535038"/>
          </a:xfrm>
          <a:custGeom>
            <a:avLst/>
            <a:gdLst>
              <a:gd name="connsiteX0" fmla="*/ 1460707 w 1493605"/>
              <a:gd name="connsiteY0" fmla="*/ 718399 h 1516515"/>
              <a:gd name="connsiteX1" fmla="*/ 101992 w 1493605"/>
              <a:gd name="connsiteY1" fmla="*/ 1507368 h 1516515"/>
              <a:gd name="connsiteX2" fmla="*/ 0 w 1493605"/>
              <a:gd name="connsiteY2" fmla="*/ 1448752 h 1516515"/>
              <a:gd name="connsiteX3" fmla="*/ 0 w 1493605"/>
              <a:gd name="connsiteY3" fmla="*/ 856732 h 1516515"/>
              <a:gd name="connsiteX4" fmla="*/ 33997 w 1493605"/>
              <a:gd name="connsiteY4" fmla="*/ 798116 h 1516515"/>
              <a:gd name="connsiteX5" fmla="*/ 1391540 w 1493605"/>
              <a:gd name="connsiteY5" fmla="*/ 9147 h 1516515"/>
              <a:gd name="connsiteX6" fmla="*/ 1493531 w 1493605"/>
              <a:gd name="connsiteY6" fmla="*/ 67763 h 1516515"/>
              <a:gd name="connsiteX7" fmla="*/ 1493531 w 1493605"/>
              <a:gd name="connsiteY7" fmla="*/ 659783 h 1516515"/>
              <a:gd name="connsiteX8" fmla="*/ 1460707 w 1493605"/>
              <a:gd name="connsiteY8" fmla="*/ 718399 h 1516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3605" h="1516515">
                <a:moveTo>
                  <a:pt x="1460707" y="718399"/>
                </a:moveTo>
                <a:lnTo>
                  <a:pt x="101992" y="1507368"/>
                </a:lnTo>
                <a:cubicBezTo>
                  <a:pt x="56271" y="1533159"/>
                  <a:pt x="0" y="1501507"/>
                  <a:pt x="0" y="1448752"/>
                </a:cubicBezTo>
                <a:lnTo>
                  <a:pt x="0" y="856732"/>
                </a:lnTo>
                <a:cubicBezTo>
                  <a:pt x="0" y="832114"/>
                  <a:pt x="12895" y="809840"/>
                  <a:pt x="33997" y="798116"/>
                </a:cubicBezTo>
                <a:lnTo>
                  <a:pt x="1391540" y="9147"/>
                </a:lnTo>
                <a:cubicBezTo>
                  <a:pt x="1437260" y="-16644"/>
                  <a:pt x="1493531" y="15009"/>
                  <a:pt x="1493531" y="67763"/>
                </a:cubicBezTo>
                <a:lnTo>
                  <a:pt x="1493531" y="659783"/>
                </a:lnTo>
                <a:cubicBezTo>
                  <a:pt x="1494704" y="683229"/>
                  <a:pt x="1481808" y="705503"/>
                  <a:pt x="1460707" y="718399"/>
                </a:cubicBezTo>
                <a:close/>
              </a:path>
            </a:pathLst>
          </a:custGeom>
          <a:solidFill>
            <a:schemeClr val="accent1">
              <a:alpha val="70000"/>
            </a:schemeClr>
          </a:solidFill>
          <a:ln w="11720" cap="flat">
            <a:noFill/>
            <a:prstDash val="solid"/>
            <a:miter/>
          </a:ln>
        </p:spPr>
        <p:txBody>
          <a:bodyPr rtlCol="0" anchor="ctr"/>
          <a:p>
            <a:endParaRPr lang="zh-CN" altLang="en-US"/>
          </a:p>
        </p:txBody>
      </p:sp>
      <p:sp>
        <p:nvSpPr>
          <p:cNvPr id="22" name="任意多边形: 形状 10"/>
          <p:cNvSpPr/>
          <p:nvPr>
            <p:custDataLst>
              <p:tags r:id="rId5"/>
            </p:custDataLst>
          </p:nvPr>
        </p:nvSpPr>
        <p:spPr>
          <a:xfrm>
            <a:off x="9765820" y="3924319"/>
            <a:ext cx="1511773" cy="1535038"/>
          </a:xfrm>
          <a:custGeom>
            <a:avLst/>
            <a:gdLst>
              <a:gd name="connsiteX0" fmla="*/ 1459534 w 1493531"/>
              <a:gd name="connsiteY0" fmla="*/ 718399 h 1516515"/>
              <a:gd name="connsiteX1" fmla="*/ 101992 w 1493531"/>
              <a:gd name="connsiteY1" fmla="*/ 1507368 h 1516515"/>
              <a:gd name="connsiteX2" fmla="*/ 0 w 1493531"/>
              <a:gd name="connsiteY2" fmla="*/ 1448753 h 1516515"/>
              <a:gd name="connsiteX3" fmla="*/ 0 w 1493531"/>
              <a:gd name="connsiteY3" fmla="*/ 856733 h 1516515"/>
              <a:gd name="connsiteX4" fmla="*/ 33997 w 1493531"/>
              <a:gd name="connsiteY4" fmla="*/ 798117 h 1516515"/>
              <a:gd name="connsiteX5" fmla="*/ 1391540 w 1493531"/>
              <a:gd name="connsiteY5" fmla="*/ 9147 h 1516515"/>
              <a:gd name="connsiteX6" fmla="*/ 1493532 w 1493531"/>
              <a:gd name="connsiteY6" fmla="*/ 67763 h 1516515"/>
              <a:gd name="connsiteX7" fmla="*/ 1493532 w 1493531"/>
              <a:gd name="connsiteY7" fmla="*/ 659783 h 1516515"/>
              <a:gd name="connsiteX8" fmla="*/ 1459534 w 1493531"/>
              <a:gd name="connsiteY8" fmla="*/ 718399 h 1516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3531" h="1516515">
                <a:moveTo>
                  <a:pt x="1459534" y="718399"/>
                </a:moveTo>
                <a:lnTo>
                  <a:pt x="101992" y="1507368"/>
                </a:lnTo>
                <a:cubicBezTo>
                  <a:pt x="56271" y="1533159"/>
                  <a:pt x="0" y="1501507"/>
                  <a:pt x="0" y="1448753"/>
                </a:cubicBezTo>
                <a:lnTo>
                  <a:pt x="0" y="856733"/>
                </a:lnTo>
                <a:cubicBezTo>
                  <a:pt x="0" y="832114"/>
                  <a:pt x="12896" y="809840"/>
                  <a:pt x="33997" y="798117"/>
                </a:cubicBezTo>
                <a:lnTo>
                  <a:pt x="1391540" y="9147"/>
                </a:lnTo>
                <a:cubicBezTo>
                  <a:pt x="1437260" y="-16644"/>
                  <a:pt x="1493532" y="15009"/>
                  <a:pt x="1493532" y="67763"/>
                </a:cubicBezTo>
                <a:lnTo>
                  <a:pt x="1493532" y="659783"/>
                </a:lnTo>
                <a:cubicBezTo>
                  <a:pt x="1493532" y="683229"/>
                  <a:pt x="1480636" y="705503"/>
                  <a:pt x="1459534" y="718399"/>
                </a:cubicBezTo>
                <a:close/>
              </a:path>
            </a:pathLst>
          </a:custGeom>
          <a:solidFill>
            <a:schemeClr val="accent1">
              <a:alpha val="70000"/>
            </a:schemeClr>
          </a:solidFill>
          <a:ln w="11720" cap="flat">
            <a:noFill/>
            <a:prstDash val="solid"/>
            <a:miter/>
          </a:ln>
        </p:spPr>
        <p:txBody>
          <a:bodyPr rtlCol="0" anchor="ctr"/>
          <a:p>
            <a:endParaRPr lang="zh-CN" altLang="en-US"/>
          </a:p>
        </p:txBody>
      </p:sp>
      <p:sp>
        <p:nvSpPr>
          <p:cNvPr id="16" name="文本框 15"/>
          <p:cNvSpPr txBox="1"/>
          <p:nvPr>
            <p:custDataLst>
              <p:tags r:id="rId6"/>
            </p:custDataLst>
          </p:nvPr>
        </p:nvSpPr>
        <p:spPr>
          <a:xfrm>
            <a:off x="914360" y="634397"/>
            <a:ext cx="6248400" cy="703922"/>
          </a:xfrm>
          <a:prstGeom prst="rect">
            <a:avLst/>
          </a:prstGeom>
          <a:noFill/>
        </p:spPr>
        <p:txBody>
          <a:bodyPr wrap="square" lIns="63500" tIns="25400" rIns="63500" bIns="25400" rtlCol="0" anchor="b" anchorCtr="0">
            <a:normAutofit/>
          </a:bodyPr>
          <a:p>
            <a:pPr marL="0" indent="0" algn="l">
              <a:lnSpc>
                <a:spcPct val="110000"/>
              </a:lnSpc>
              <a:spcBef>
                <a:spcPts val="0"/>
              </a:spcBef>
              <a:spcAft>
                <a:spcPts val="0"/>
              </a:spcAft>
              <a:buSzPct val="100000"/>
              <a:buNone/>
            </a:pPr>
            <a:r>
              <a:rPr lang="zh-CN" altLang="en-US" sz="3800" b="1" spc="220" dirty="0">
                <a:solidFill>
                  <a:schemeClr val="accent1">
                    <a:lumMod val="50000"/>
                  </a:schemeClr>
                </a:solidFill>
                <a:uFillTx/>
                <a:latin typeface="微软雅黑" charset="-122"/>
                <a:ea typeface="微软雅黑" charset="-122"/>
              </a:rPr>
              <a:t>模型搭建的思路？</a:t>
            </a:r>
            <a:endParaRPr lang="zh-CN" altLang="en-US" sz="3800" b="1" spc="220" dirty="0">
              <a:solidFill>
                <a:schemeClr val="accent1">
                  <a:lumMod val="50000"/>
                </a:schemeClr>
              </a:solidFill>
              <a:uFillTx/>
              <a:latin typeface="微软雅黑" charset="-122"/>
              <a:ea typeface="微软雅黑" charset="-122"/>
            </a:endParaRPr>
          </a:p>
        </p:txBody>
      </p:sp>
      <p:sp>
        <p:nvSpPr>
          <p:cNvPr id="17" name="Title 6"/>
          <p:cNvSpPr txBox="1"/>
          <p:nvPr>
            <p:custDataLst>
              <p:tags r:id="rId7"/>
            </p:custDataLst>
          </p:nvPr>
        </p:nvSpPr>
        <p:spPr>
          <a:xfrm>
            <a:off x="914360" y="1641901"/>
            <a:ext cx="6248400" cy="458170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200" spc="40" dirty="0">
                <a:ln w="3175">
                  <a:noFill/>
                  <a:prstDash val="dash"/>
                </a:ln>
                <a:solidFill>
                  <a:schemeClr val="dk1">
                    <a:lumMod val="75000"/>
                    <a:lumOff val="25000"/>
                  </a:schemeClr>
                </a:solidFill>
                <a:uFillTx/>
                <a:latin typeface="微软雅黑" charset="-122"/>
                <a:ea typeface="微软雅黑" charset="-122"/>
                <a:cs typeface="微软雅黑" charset="-122"/>
              </a:rPr>
              <a:t>特征工程</a:t>
            </a:r>
            <a:endParaRPr lang="zh-CN" altLang="en-US" sz="1200" spc="4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200" spc="40" dirty="0">
                <a:ln w="3175">
                  <a:noFill/>
                  <a:prstDash val="dash"/>
                </a:ln>
                <a:solidFill>
                  <a:schemeClr val="dk1">
                    <a:lumMod val="75000"/>
                    <a:lumOff val="25000"/>
                  </a:schemeClr>
                </a:solidFill>
                <a:uFillTx/>
                <a:latin typeface="微软雅黑" charset="-122"/>
                <a:ea typeface="微软雅黑" charset="-122"/>
                <a:cs typeface="微软雅黑" charset="-122"/>
              </a:rPr>
              <a:t>特征的归一化，(lat, lng)坐标的特殊变换</a:t>
            </a:r>
            <a:endParaRPr lang="zh-CN" altLang="en-US" sz="1200" spc="4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200" spc="40" dirty="0">
                <a:ln w="3175">
                  <a:noFill/>
                  <a:prstDash val="dash"/>
                </a:ln>
                <a:solidFill>
                  <a:schemeClr val="dk1">
                    <a:lumMod val="75000"/>
                    <a:lumOff val="25000"/>
                  </a:schemeClr>
                </a:solidFill>
                <a:uFillTx/>
                <a:latin typeface="微软雅黑" charset="-122"/>
                <a:ea typeface="微软雅黑" charset="-122"/>
                <a:cs typeface="微软雅黑" charset="-122"/>
              </a:rPr>
              <a:t>输入部分</a:t>
            </a:r>
            <a:endParaRPr lang="zh-CN" altLang="en-US" sz="1200" spc="4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482600" lvl="1" indent="-228600" algn="l" fontAlgn="ctr">
              <a:lnSpc>
                <a:spcPct val="120000"/>
              </a:lnSpc>
              <a:spcBef>
                <a:spcPts val="0"/>
              </a:spcBef>
              <a:spcAft>
                <a:spcPts val="800"/>
              </a:spcAft>
              <a:buSzPct val="100000"/>
              <a:buFont typeface="Arial" panose="020B0604020202090204" pitchFamily="34" charset="0"/>
              <a:buChar char="○"/>
            </a:pPr>
            <a:r>
              <a:rPr lang="zh-CN" altLang="en-US" sz="1000" spc="100" dirty="0">
                <a:ln w="3175">
                  <a:noFill/>
                  <a:prstDash val="dash"/>
                </a:ln>
                <a:solidFill>
                  <a:schemeClr val="dk1">
                    <a:lumMod val="75000"/>
                    <a:lumOff val="25000"/>
                  </a:schemeClr>
                </a:solidFill>
                <a:uFillTx/>
                <a:latin typeface="微软雅黑" charset="-122"/>
                <a:ea typeface="微软雅黑" charset="-122"/>
                <a:cs typeface="微软雅黑" charset="-122"/>
              </a:rPr>
              <a:t>输入特征可以是固定窗口的时序数据，即使用多个时间步的加速度、角速度作为输入，比如前 N 个时间步的数据。</a:t>
            </a:r>
            <a:endParaRPr lang="zh-CN" altLang="en-US" sz="1000" spc="10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200" spc="40" dirty="0">
                <a:ln w="3175">
                  <a:noFill/>
                  <a:prstDash val="dash"/>
                </a:ln>
                <a:solidFill>
                  <a:schemeClr val="dk1">
                    <a:lumMod val="75000"/>
                    <a:lumOff val="25000"/>
                  </a:schemeClr>
                </a:solidFill>
                <a:uFillTx/>
                <a:latin typeface="微软雅黑" charset="-122"/>
                <a:ea typeface="微软雅黑" charset="-122"/>
                <a:cs typeface="微软雅黑" charset="-122"/>
              </a:rPr>
              <a:t>隐藏层</a:t>
            </a:r>
            <a:endParaRPr lang="zh-CN" altLang="en-US" sz="1200" spc="4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482600" lvl="1" indent="-228600" algn="l" fontAlgn="ctr">
              <a:lnSpc>
                <a:spcPct val="120000"/>
              </a:lnSpc>
              <a:spcBef>
                <a:spcPts val="0"/>
              </a:spcBef>
              <a:spcAft>
                <a:spcPts val="800"/>
              </a:spcAft>
              <a:buSzPct val="100000"/>
              <a:buFont typeface="Arial" panose="020B0604020202090204" pitchFamily="34" charset="0"/>
              <a:buChar char="○"/>
            </a:pPr>
            <a:r>
              <a:rPr lang="zh-CN" altLang="en-US" sz="1000" spc="100" dirty="0">
                <a:ln w="3175">
                  <a:noFill/>
                  <a:prstDash val="dash"/>
                </a:ln>
                <a:solidFill>
                  <a:schemeClr val="dk1">
                    <a:lumMod val="75000"/>
                    <a:lumOff val="25000"/>
                  </a:schemeClr>
                </a:solidFill>
                <a:uFillTx/>
                <a:latin typeface="微软雅黑" charset="-122"/>
                <a:ea typeface="微软雅黑" charset="-122"/>
                <a:cs typeface="微软雅黑" charset="-122"/>
              </a:rPr>
              <a:t>使用一个或者多个LSTM/GRU层来处理时序数据，捕捉每个时刻前后依赖的关系。</a:t>
            </a:r>
            <a:endParaRPr lang="zh-CN" altLang="en-US" sz="1000" spc="10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482600" lvl="1" indent="-228600" algn="l" fontAlgn="ctr">
              <a:lnSpc>
                <a:spcPct val="120000"/>
              </a:lnSpc>
              <a:spcBef>
                <a:spcPts val="0"/>
              </a:spcBef>
              <a:spcAft>
                <a:spcPts val="800"/>
              </a:spcAft>
              <a:buSzPct val="100000"/>
              <a:buFont typeface="Arial" panose="020B0604020202090204" pitchFamily="34" charset="0"/>
              <a:buChar char="○"/>
            </a:pPr>
            <a:r>
              <a:rPr lang="zh-CN" altLang="en-US" sz="1000" spc="100" dirty="0">
                <a:ln w="3175">
                  <a:noFill/>
                  <a:prstDash val="dash"/>
                </a:ln>
                <a:solidFill>
                  <a:schemeClr val="dk1">
                    <a:lumMod val="75000"/>
                    <a:lumOff val="25000"/>
                  </a:schemeClr>
                </a:solidFill>
                <a:uFillTx/>
                <a:latin typeface="微软雅黑" charset="-122"/>
                <a:ea typeface="微软雅黑" charset="-122"/>
                <a:cs typeface="微软雅黑" charset="-122"/>
              </a:rPr>
              <a:t>如果数据量较大，Transformer可以作为另一种选择。(本次未选择)</a:t>
            </a:r>
            <a:endParaRPr lang="zh-CN" altLang="en-US" sz="1000" spc="10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200" spc="40" dirty="0">
                <a:ln w="3175">
                  <a:noFill/>
                  <a:prstDash val="dash"/>
                </a:ln>
                <a:solidFill>
                  <a:schemeClr val="dk1">
                    <a:lumMod val="75000"/>
                    <a:lumOff val="25000"/>
                  </a:schemeClr>
                </a:solidFill>
                <a:uFillTx/>
                <a:latin typeface="微软雅黑" charset="-122"/>
                <a:ea typeface="微软雅黑" charset="-122"/>
                <a:cs typeface="微软雅黑" charset="-122"/>
              </a:rPr>
              <a:t>输出部分</a:t>
            </a:r>
            <a:endParaRPr lang="zh-CN" altLang="en-US" sz="1200" spc="4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482600" lvl="1" indent="-228600" algn="l" fontAlgn="ctr">
              <a:lnSpc>
                <a:spcPct val="120000"/>
              </a:lnSpc>
              <a:spcBef>
                <a:spcPts val="0"/>
              </a:spcBef>
              <a:spcAft>
                <a:spcPts val="800"/>
              </a:spcAft>
              <a:buSzPct val="100000"/>
              <a:buFont typeface="Arial" panose="020B0604020202090204" pitchFamily="34" charset="0"/>
              <a:buChar char="○"/>
            </a:pPr>
            <a:r>
              <a:rPr lang="zh-CN" altLang="en-US" sz="1000" spc="100" dirty="0">
                <a:ln w="3175">
                  <a:noFill/>
                  <a:prstDash val="dash"/>
                </a:ln>
                <a:solidFill>
                  <a:schemeClr val="dk1">
                    <a:lumMod val="75000"/>
                    <a:lumOff val="25000"/>
                  </a:schemeClr>
                </a:solidFill>
                <a:uFillTx/>
                <a:latin typeface="微软雅黑" charset="-122"/>
                <a:ea typeface="微软雅黑" charset="-122"/>
                <a:cs typeface="微软雅黑" charset="-122"/>
              </a:rPr>
              <a:t>输出预测为目标的姿态和位移，可以是 roll、pitch、yaw 以及目标位置或者速度。</a:t>
            </a:r>
            <a:endParaRPr lang="zh-CN" altLang="en-US" sz="1000" spc="10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482600" lvl="1" indent="-228600" algn="l" fontAlgn="ctr">
              <a:lnSpc>
                <a:spcPct val="120000"/>
              </a:lnSpc>
              <a:spcBef>
                <a:spcPts val="0"/>
              </a:spcBef>
              <a:spcAft>
                <a:spcPts val="800"/>
              </a:spcAft>
              <a:buSzPct val="100000"/>
              <a:buFont typeface="Arial" panose="020B0604020202090204" pitchFamily="34" charset="0"/>
              <a:buChar char="○"/>
            </a:pPr>
            <a:r>
              <a:rPr lang="zh-CN" altLang="en-US" sz="1000" spc="100" dirty="0">
                <a:ln w="3175">
                  <a:noFill/>
                  <a:prstDash val="dash"/>
                </a:ln>
                <a:solidFill>
                  <a:schemeClr val="dk1">
                    <a:lumMod val="75000"/>
                    <a:lumOff val="25000"/>
                  </a:schemeClr>
                </a:solidFill>
                <a:uFillTx/>
                <a:latin typeface="微软雅黑" charset="-122"/>
                <a:ea typeface="微软雅黑" charset="-122"/>
                <a:cs typeface="微软雅黑" charset="-122"/>
              </a:rPr>
              <a:t>可以设计两个分支，一个分支输出姿态（roll、pitch、yaw），另一个分支输出位移（GPS位置或速度）。</a:t>
            </a:r>
            <a:endParaRPr lang="zh-CN" altLang="en-US" sz="1000" spc="10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200" spc="40" dirty="0">
                <a:ln w="3175">
                  <a:noFill/>
                  <a:prstDash val="dash"/>
                </a:ln>
                <a:solidFill>
                  <a:schemeClr val="dk1">
                    <a:lumMod val="75000"/>
                    <a:lumOff val="25000"/>
                  </a:schemeClr>
                </a:solidFill>
                <a:uFillTx/>
                <a:latin typeface="微软雅黑" charset="-122"/>
                <a:ea typeface="微软雅黑" charset="-122"/>
                <a:cs typeface="微软雅黑" charset="-122"/>
              </a:rPr>
              <a:t>损失函数</a:t>
            </a:r>
            <a:endParaRPr lang="zh-CN" altLang="en-US" sz="1200" spc="4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482600" lvl="1" indent="-228600" algn="l" fontAlgn="ctr">
              <a:lnSpc>
                <a:spcPct val="120000"/>
              </a:lnSpc>
              <a:spcBef>
                <a:spcPts val="0"/>
              </a:spcBef>
              <a:spcAft>
                <a:spcPts val="800"/>
              </a:spcAft>
              <a:buSzPct val="100000"/>
              <a:buFont typeface="Arial" panose="020B0604020202090204" pitchFamily="34" charset="0"/>
              <a:buChar char="○"/>
            </a:pPr>
            <a:r>
              <a:rPr lang="zh-CN" altLang="en-US" sz="1000" spc="100" dirty="0">
                <a:ln w="3175">
                  <a:noFill/>
                  <a:prstDash val="dash"/>
                </a:ln>
                <a:solidFill>
                  <a:schemeClr val="dk1">
                    <a:lumMod val="75000"/>
                    <a:lumOff val="25000"/>
                  </a:schemeClr>
                </a:solidFill>
                <a:uFillTx/>
                <a:latin typeface="微软雅黑" charset="-122"/>
                <a:ea typeface="微软雅黑" charset="-122"/>
                <a:cs typeface="微软雅黑" charset="-122"/>
              </a:rPr>
              <a:t>使用加权的均方误差（MSE）来区分各个输出的重要性。例如，可以对 roll、pitch、yaw 赋予不同的权重。</a:t>
            </a:r>
            <a:endParaRPr lang="zh-CN" altLang="en-US" sz="1000" spc="10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482600" lvl="1" indent="-228600" algn="l" fontAlgn="ctr">
              <a:lnSpc>
                <a:spcPct val="120000"/>
              </a:lnSpc>
              <a:spcBef>
                <a:spcPts val="0"/>
              </a:spcBef>
              <a:spcAft>
                <a:spcPts val="800"/>
              </a:spcAft>
              <a:buSzPct val="100000"/>
              <a:buFont typeface="Arial" panose="020B0604020202090204" pitchFamily="34" charset="0"/>
              <a:buChar char="○"/>
            </a:pPr>
            <a:r>
              <a:rPr lang="zh-CN" altLang="en-US" sz="1000" spc="100" dirty="0">
                <a:ln w="3175">
                  <a:noFill/>
                  <a:prstDash val="dash"/>
                </a:ln>
                <a:solidFill>
                  <a:schemeClr val="dk1">
                    <a:lumMod val="75000"/>
                    <a:lumOff val="25000"/>
                  </a:schemeClr>
                </a:solidFill>
                <a:uFillTx/>
                <a:latin typeface="微软雅黑" charset="-122"/>
                <a:ea typeface="微软雅黑" charset="-122"/>
                <a:cs typeface="微软雅黑" charset="-122"/>
              </a:rPr>
              <a:t>自定义损失函数可以确保模型更加重视姿态的准确性或特定维度的输出。</a:t>
            </a:r>
            <a:endParaRPr lang="zh-CN" altLang="en-US" sz="1000" spc="100" dirty="0">
              <a:ln w="3175">
                <a:noFill/>
                <a:prstDash val="dash"/>
              </a:ln>
              <a:solidFill>
                <a:schemeClr val="dk1">
                  <a:lumMod val="75000"/>
                  <a:lumOff val="25000"/>
                </a:schemeClr>
              </a:solidFill>
              <a:uFillTx/>
              <a:latin typeface="微软雅黑" charset="-122"/>
              <a:ea typeface="微软雅黑" charset="-122"/>
              <a:cs typeface="微软雅黑" charset="-122"/>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custDataLst>
              <p:tags r:id="rId1"/>
            </p:custDataLst>
          </p:nvPr>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90204" pitchFamily="34" charset="0"/>
              <a:ea typeface="微软雅黑" charset="-122"/>
              <a:sym typeface="Arial" panose="020B0604020202090204" pitchFamily="34" charset="0"/>
            </a:endParaRPr>
          </a:p>
        </p:txBody>
      </p:sp>
      <p:sp>
        <p:nvSpPr>
          <p:cNvPr id="21" name="等腰三角形 20"/>
          <p:cNvSpPr/>
          <p:nvPr>
            <p:custDataLst>
              <p:tags r:id="rId2"/>
            </p:custDataLst>
          </p:nvPr>
        </p:nvSpPr>
        <p:spPr>
          <a:xfrm flipV="1">
            <a:off x="5433347" y="0"/>
            <a:ext cx="1325299" cy="73609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90204" pitchFamily="34" charset="0"/>
              <a:ea typeface="微软雅黑" charset="-122"/>
              <a:sym typeface="Arial" panose="020B0604020202090204" pitchFamily="34" charset="0"/>
            </a:endParaRPr>
          </a:p>
        </p:txBody>
      </p:sp>
      <p:sp>
        <p:nvSpPr>
          <p:cNvPr id="22" name="菱形 21"/>
          <p:cNvSpPr/>
          <p:nvPr>
            <p:custDataLst>
              <p:tags r:id="rId3"/>
            </p:custDataLst>
          </p:nvPr>
        </p:nvSpPr>
        <p:spPr>
          <a:xfrm>
            <a:off x="4397823" y="1560285"/>
            <a:ext cx="3396343" cy="339634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90204" pitchFamily="34" charset="0"/>
              <a:ea typeface="微软雅黑" charset="-122"/>
              <a:sym typeface="Arial" panose="020B0604020202090204" pitchFamily="34" charset="0"/>
            </a:endParaRPr>
          </a:p>
        </p:txBody>
      </p:sp>
      <p:sp>
        <p:nvSpPr>
          <p:cNvPr id="24" name="矩形 23"/>
          <p:cNvSpPr/>
          <p:nvPr>
            <p:custDataLst>
              <p:tags r:id="rId4"/>
            </p:custDataLst>
          </p:nvPr>
        </p:nvSpPr>
        <p:spPr>
          <a:xfrm>
            <a:off x="4905820" y="2046514"/>
            <a:ext cx="2380347" cy="2423884"/>
          </a:xfrm>
          <a:prstGeom prst="rect">
            <a:avLst/>
          </a:prstGeom>
        </p:spPr>
        <p:txBody>
          <a:bodyPr wrap="square"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3600" b="1" spc="300" dirty="0">
                <a:solidFill>
                  <a:schemeClr val="dk1">
                    <a:lumMod val="85000"/>
                    <a:lumOff val="15000"/>
                  </a:schemeClr>
                </a:solidFill>
                <a:latin typeface="Arial" panose="020B0604020202090204" pitchFamily="34" charset="0"/>
                <a:ea typeface="微软雅黑" charset="-122"/>
                <a:sym typeface="Arial" panose="020B0604020202090204" pitchFamily="34" charset="0"/>
              </a:rPr>
              <a:t>LSTM</a:t>
            </a:r>
            <a:endParaRPr lang="en-US" altLang="zh-CN" sz="3600" b="1" spc="300" dirty="0">
              <a:solidFill>
                <a:schemeClr val="dk1">
                  <a:lumMod val="85000"/>
                  <a:lumOff val="15000"/>
                </a:schemeClr>
              </a:solidFill>
              <a:latin typeface="Arial" panose="020B0604020202090204" pitchFamily="34" charset="0"/>
              <a:ea typeface="微软雅黑" charset="-122"/>
              <a:sym typeface="Arial" panose="020B0604020202090204" pitchFamily="34" charset="0"/>
            </a:endParaRPr>
          </a:p>
        </p:txBody>
      </p:sp>
      <p:sp>
        <p:nvSpPr>
          <p:cNvPr id="25" name="矩形 24"/>
          <p:cNvSpPr/>
          <p:nvPr>
            <p:custDataLst>
              <p:tags r:id="rId5"/>
            </p:custDataLst>
          </p:nvPr>
        </p:nvSpPr>
        <p:spPr>
          <a:xfrm>
            <a:off x="464448" y="1264465"/>
            <a:ext cx="3860799" cy="4747698"/>
          </a:xfrm>
          <a:prstGeom prst="rect">
            <a:avLst/>
          </a:prstGeom>
        </p:spPr>
        <p:txBody>
          <a:bodyPr anchor="t">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20000"/>
              </a:lnSpc>
              <a:spcBef>
                <a:spcPts val="0"/>
              </a:spcBef>
              <a:spcAft>
                <a:spcPts val="800"/>
              </a:spcAft>
              <a:buSzPct val="100000"/>
              <a:buNone/>
            </a:pPr>
            <a:r>
              <a:rPr lang="en-US" altLang="zh-CN" sz="1300" spc="40" dirty="0">
                <a:solidFill>
                  <a:schemeClr val="dk1">
                    <a:lumMod val="85000"/>
                    <a:lumOff val="15000"/>
                  </a:schemeClr>
                </a:solidFill>
                <a:latin typeface="Arial" panose="020B0604020202090204" pitchFamily="34" charset="0"/>
                <a:ea typeface="微软雅黑" charset="-122"/>
              </a:rPr>
              <a:t>Advantage</a:t>
            </a:r>
            <a:endParaRPr lang="en-US" altLang="zh-CN" sz="1300" spc="40" dirty="0">
              <a:solidFill>
                <a:schemeClr val="dk1">
                  <a:lumMod val="85000"/>
                  <a:lumOff val="15000"/>
                </a:schemeClr>
              </a:solidFill>
              <a:latin typeface="Arial" panose="020B0604020202090204" pitchFamily="34" charset="0"/>
              <a:ea typeface="微软雅黑" charset="-122"/>
            </a:endParaRPr>
          </a:p>
          <a:p>
            <a:pPr marL="508000" lvl="1" indent="-241300" algn="l" fontAlgn="ctr">
              <a:lnSpc>
                <a:spcPct val="120000"/>
              </a:lnSpc>
              <a:spcBef>
                <a:spcPts val="0"/>
              </a:spcBef>
              <a:spcAft>
                <a:spcPts val="800"/>
              </a:spcAft>
              <a:buSzPct val="100000"/>
              <a:buFont typeface="Arial" panose="020B0604020202090204" pitchFamily="34" charset="0"/>
              <a:buChar char="○"/>
            </a:pPr>
            <a:r>
              <a:rPr lang="zh-CN" altLang="en-US" sz="1100" spc="150" dirty="0">
                <a:solidFill>
                  <a:schemeClr val="dk1">
                    <a:lumMod val="85000"/>
                    <a:lumOff val="15000"/>
                  </a:schemeClr>
                </a:solidFill>
                <a:latin typeface="Arial" panose="020B0604020202090204" pitchFamily="34" charset="0"/>
                <a:ea typeface="微软雅黑" charset="-122"/>
              </a:rPr>
              <a:t>减少误差累积：</a:t>
            </a:r>
            <a:endParaRPr lang="zh-CN" altLang="en-US" sz="1100" spc="150" dirty="0">
              <a:solidFill>
                <a:schemeClr val="dk1">
                  <a:lumMod val="85000"/>
                  <a:lumOff val="15000"/>
                </a:schemeClr>
              </a:solidFill>
              <a:latin typeface="Arial" panose="020B0604020202090204" pitchFamily="34" charset="0"/>
              <a:ea typeface="微软雅黑" charset="-122"/>
            </a:endParaRPr>
          </a:p>
          <a:p>
            <a:pPr marL="723900" lvl="2" indent="-215900" algn="l" fontAlgn="ctr">
              <a:lnSpc>
                <a:spcPct val="120000"/>
              </a:lnSpc>
              <a:spcBef>
                <a:spcPts val="0"/>
              </a:spcBef>
              <a:spcAft>
                <a:spcPts val="800"/>
              </a:spcAft>
              <a:buSzPct val="100000"/>
              <a:buFont typeface="Arial" panose="020B0604020202090204" pitchFamily="34" charset="0"/>
              <a:buChar char="●"/>
            </a:pPr>
            <a:r>
              <a:rPr lang="zh-CN" altLang="en-US" sz="1000" spc="150" dirty="0">
                <a:solidFill>
                  <a:schemeClr val="dk1">
                    <a:lumMod val="85000"/>
                    <a:lumOff val="15000"/>
                  </a:schemeClr>
                </a:solidFill>
                <a:latin typeface="Arial" panose="020B0604020202090204" pitchFamily="34" charset="0"/>
                <a:ea typeface="微软雅黑" charset="-122"/>
              </a:rPr>
              <a:t>经典的二次积分方法在惯性导航任务中容易受到传感器噪声的影响，随着时间推移，误差会逐步累积，导致导航精度下降。深度学习模型通过学习时序数据中的模式，可以有效减少这种误差的累积问题。</a:t>
            </a:r>
            <a:endParaRPr lang="zh-CN" altLang="en-US" sz="1000" spc="150" dirty="0">
              <a:solidFill>
                <a:schemeClr val="dk1">
                  <a:lumMod val="85000"/>
                  <a:lumOff val="15000"/>
                </a:schemeClr>
              </a:solidFill>
              <a:latin typeface="Arial" panose="020B0604020202090204" pitchFamily="34" charset="0"/>
              <a:ea typeface="微软雅黑" charset="-122"/>
            </a:endParaRPr>
          </a:p>
          <a:p>
            <a:pPr marL="508000" lvl="1" indent="-241300" algn="l" fontAlgn="ctr">
              <a:lnSpc>
                <a:spcPct val="120000"/>
              </a:lnSpc>
              <a:spcBef>
                <a:spcPts val="0"/>
              </a:spcBef>
              <a:spcAft>
                <a:spcPts val="800"/>
              </a:spcAft>
              <a:buSzPct val="100000"/>
              <a:buFont typeface="Arial" panose="020B0604020202090204" pitchFamily="34" charset="0"/>
              <a:buChar char="○"/>
            </a:pPr>
            <a:r>
              <a:rPr lang="zh-CN" altLang="en-US" sz="1100" spc="150" dirty="0">
                <a:solidFill>
                  <a:schemeClr val="dk1">
                    <a:lumMod val="85000"/>
                    <a:lumOff val="15000"/>
                  </a:schemeClr>
                </a:solidFill>
                <a:latin typeface="Arial" panose="020B0604020202090204" pitchFamily="34" charset="0"/>
                <a:ea typeface="微软雅黑" charset="-122"/>
              </a:rPr>
              <a:t>自动特征提取：</a:t>
            </a:r>
            <a:endParaRPr lang="zh-CN" altLang="en-US" sz="1100" spc="150" dirty="0">
              <a:solidFill>
                <a:schemeClr val="dk1">
                  <a:lumMod val="85000"/>
                  <a:lumOff val="15000"/>
                </a:schemeClr>
              </a:solidFill>
              <a:latin typeface="Arial" panose="020B0604020202090204" pitchFamily="34" charset="0"/>
              <a:ea typeface="微软雅黑" charset="-122"/>
            </a:endParaRPr>
          </a:p>
          <a:p>
            <a:pPr marL="723900" lvl="2" indent="-215900" algn="l" fontAlgn="ctr">
              <a:lnSpc>
                <a:spcPct val="120000"/>
              </a:lnSpc>
              <a:spcBef>
                <a:spcPts val="0"/>
              </a:spcBef>
              <a:spcAft>
                <a:spcPts val="800"/>
              </a:spcAft>
              <a:buSzPct val="100000"/>
              <a:buFont typeface="Arial" panose="020B0604020202090204" pitchFamily="34" charset="0"/>
              <a:buChar char="●"/>
            </a:pPr>
            <a:r>
              <a:rPr lang="zh-CN" altLang="en-US" sz="1000" spc="150" dirty="0">
                <a:solidFill>
                  <a:schemeClr val="dk1">
                    <a:lumMod val="85000"/>
                    <a:lumOff val="15000"/>
                  </a:schemeClr>
                </a:solidFill>
                <a:latin typeface="Arial" panose="020B0604020202090204" pitchFamily="34" charset="0"/>
                <a:ea typeface="微软雅黑" charset="-122"/>
              </a:rPr>
              <a:t>深度学习模型能够自动从原始数据中提取复杂的非线性特征，而不需要像传统方法那样设计特定的滤波器或手动提取特征。这对于复杂环境下的惯性导航非常有帮助，尤其是在多维传感器数据的处理上。</a:t>
            </a:r>
            <a:endParaRPr lang="zh-CN" altLang="en-US" sz="1000" spc="150" dirty="0">
              <a:solidFill>
                <a:schemeClr val="dk1">
                  <a:lumMod val="85000"/>
                  <a:lumOff val="15000"/>
                </a:schemeClr>
              </a:solidFill>
              <a:latin typeface="Arial" panose="020B0604020202090204" pitchFamily="34" charset="0"/>
              <a:ea typeface="微软雅黑" charset="-122"/>
            </a:endParaRPr>
          </a:p>
          <a:p>
            <a:pPr marL="508000" lvl="1" indent="-241300" algn="l" fontAlgn="ctr">
              <a:lnSpc>
                <a:spcPct val="120000"/>
              </a:lnSpc>
              <a:spcBef>
                <a:spcPts val="0"/>
              </a:spcBef>
              <a:spcAft>
                <a:spcPts val="800"/>
              </a:spcAft>
              <a:buSzPct val="100000"/>
              <a:buFont typeface="Arial" panose="020B0604020202090204" pitchFamily="34" charset="0"/>
              <a:buChar char="○"/>
            </a:pPr>
            <a:r>
              <a:rPr lang="zh-CN" altLang="en-US" sz="1100" spc="150" dirty="0">
                <a:solidFill>
                  <a:schemeClr val="dk1">
                    <a:lumMod val="85000"/>
                    <a:lumOff val="15000"/>
                  </a:schemeClr>
                </a:solidFill>
                <a:latin typeface="Arial" panose="020B0604020202090204" pitchFamily="34" charset="0"/>
                <a:ea typeface="微软雅黑" charset="-122"/>
              </a:rPr>
              <a:t>捕捉复杂的时序依赖：</a:t>
            </a:r>
            <a:endParaRPr lang="zh-CN" altLang="en-US" sz="1100" spc="150" dirty="0">
              <a:solidFill>
                <a:schemeClr val="dk1">
                  <a:lumMod val="85000"/>
                  <a:lumOff val="15000"/>
                </a:schemeClr>
              </a:solidFill>
              <a:latin typeface="Arial" panose="020B0604020202090204" pitchFamily="34" charset="0"/>
              <a:ea typeface="微软雅黑" charset="-122"/>
            </a:endParaRPr>
          </a:p>
          <a:p>
            <a:pPr marL="723900" lvl="2" indent="-215900" algn="l" fontAlgn="ctr">
              <a:lnSpc>
                <a:spcPct val="120000"/>
              </a:lnSpc>
              <a:spcBef>
                <a:spcPts val="0"/>
              </a:spcBef>
              <a:spcAft>
                <a:spcPts val="800"/>
              </a:spcAft>
              <a:buSzPct val="100000"/>
              <a:buFont typeface="Arial" panose="020B0604020202090204" pitchFamily="34" charset="0"/>
              <a:buChar char="●"/>
            </a:pPr>
            <a:r>
              <a:rPr lang="en-GB" altLang="zh-CN" sz="1000" spc="150" dirty="0">
                <a:solidFill>
                  <a:schemeClr val="dk1">
                    <a:lumMod val="85000"/>
                    <a:lumOff val="15000"/>
                  </a:schemeClr>
                </a:solidFill>
                <a:latin typeface="Arial" panose="020B0604020202090204" pitchFamily="34" charset="0"/>
                <a:ea typeface="微软雅黑" charset="-122"/>
              </a:rPr>
              <a:t>LSTM、GRU等网络擅长处理长时间序列的数据，可以捕捉传感器数据之间的长时依赖关系，从而更精确地解算目标的姿态和位移。这种能力在时序相关性强的任务中非常关键，传统方法则很难实现这种长时依赖。</a:t>
            </a:r>
            <a:endParaRPr lang="en-GB" altLang="zh-CN" sz="1000" spc="150" dirty="0">
              <a:solidFill>
                <a:schemeClr val="dk1">
                  <a:lumMod val="85000"/>
                  <a:lumOff val="15000"/>
                </a:schemeClr>
              </a:solidFill>
              <a:latin typeface="Arial" panose="020B0604020202090204" pitchFamily="34" charset="0"/>
              <a:ea typeface="微软雅黑" charset="-122"/>
            </a:endParaRPr>
          </a:p>
        </p:txBody>
      </p:sp>
      <p:sp>
        <p:nvSpPr>
          <p:cNvPr id="26" name="矩形 25"/>
          <p:cNvSpPr/>
          <p:nvPr>
            <p:custDataLst>
              <p:tags r:id="rId6"/>
            </p:custDataLst>
          </p:nvPr>
        </p:nvSpPr>
        <p:spPr>
          <a:xfrm>
            <a:off x="7866753" y="1264465"/>
            <a:ext cx="3860799" cy="4747698"/>
          </a:xfrm>
          <a:prstGeom prst="rect">
            <a:avLst/>
          </a:prstGeom>
        </p:spPr>
        <p:txBody>
          <a:bodyPr anchor="t">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20000"/>
              </a:lnSpc>
              <a:spcBef>
                <a:spcPts val="0"/>
              </a:spcBef>
              <a:spcAft>
                <a:spcPts val="800"/>
              </a:spcAft>
              <a:buSzPct val="100000"/>
              <a:buNone/>
            </a:pPr>
            <a:r>
              <a:rPr lang="en-US" altLang="zh-CN" sz="1300" spc="60" dirty="0">
                <a:solidFill>
                  <a:schemeClr val="tx1">
                    <a:lumMod val="75000"/>
                    <a:lumOff val="25000"/>
                  </a:schemeClr>
                </a:solidFill>
                <a:latin typeface="Arial" panose="020B0604020202090204" pitchFamily="34" charset="0"/>
                <a:ea typeface="微软雅黑" charset="-122"/>
              </a:rPr>
              <a:t>Disadvantage</a:t>
            </a:r>
            <a:endParaRPr lang="en-US" altLang="zh-CN" sz="1300" spc="60" dirty="0">
              <a:solidFill>
                <a:schemeClr val="tx1">
                  <a:lumMod val="75000"/>
                  <a:lumOff val="25000"/>
                </a:schemeClr>
              </a:solidFill>
              <a:latin typeface="Arial" panose="020B0604020202090204" pitchFamily="34" charset="0"/>
              <a:ea typeface="微软雅黑" charset="-122"/>
            </a:endParaRPr>
          </a:p>
          <a:p>
            <a:pPr marL="533400" lvl="1" indent="-254000" algn="l" fontAlgn="ctr">
              <a:lnSpc>
                <a:spcPct val="120000"/>
              </a:lnSpc>
              <a:spcBef>
                <a:spcPts val="0"/>
              </a:spcBef>
              <a:spcAft>
                <a:spcPts val="800"/>
              </a:spcAft>
              <a:buSzPct val="100000"/>
              <a:buFont typeface="Arial" panose="020B0604020202090204" pitchFamily="34" charset="0"/>
              <a:buChar char="○"/>
            </a:pPr>
            <a:r>
              <a:rPr lang="zh-CN" altLang="en-US" sz="1100" spc="40" dirty="0">
                <a:solidFill>
                  <a:schemeClr val="tx1">
                    <a:lumMod val="75000"/>
                    <a:lumOff val="25000"/>
                  </a:schemeClr>
                </a:solidFill>
                <a:latin typeface="Arial" panose="020B0604020202090204" pitchFamily="34" charset="0"/>
                <a:ea typeface="微软雅黑" charset="-122"/>
              </a:rPr>
              <a:t>需求大量数据：</a:t>
            </a:r>
            <a:endParaRPr lang="zh-CN" altLang="en-US" sz="1100" spc="40" dirty="0">
              <a:solidFill>
                <a:schemeClr val="tx1">
                  <a:lumMod val="75000"/>
                  <a:lumOff val="25000"/>
                </a:schemeClr>
              </a:solidFill>
              <a:latin typeface="Arial" panose="020B0604020202090204" pitchFamily="34" charset="0"/>
              <a:ea typeface="微软雅黑" charset="-122"/>
            </a:endParaRPr>
          </a:p>
          <a:p>
            <a:pPr marL="762000" lvl="2" indent="-228600" algn="l" fontAlgn="ctr">
              <a:lnSpc>
                <a:spcPct val="120000"/>
              </a:lnSpc>
              <a:spcBef>
                <a:spcPts val="0"/>
              </a:spcBef>
              <a:spcAft>
                <a:spcPts val="800"/>
              </a:spcAft>
              <a:buSzPct val="100000"/>
              <a:buFont typeface="Arial" panose="020B0604020202090204" pitchFamily="34" charset="0"/>
              <a:buChar char="●"/>
            </a:pPr>
            <a:r>
              <a:rPr lang="zh-CN" altLang="en-US" sz="1000" spc="150" dirty="0">
                <a:solidFill>
                  <a:schemeClr val="tx1">
                    <a:lumMod val="75000"/>
                    <a:lumOff val="25000"/>
                  </a:schemeClr>
                </a:solidFill>
                <a:latin typeface="Arial" panose="020B0604020202090204" pitchFamily="34" charset="0"/>
                <a:ea typeface="微软雅黑" charset="-122"/>
              </a:rPr>
              <a:t>深度学习模型需要大量高质量的训练数据来进行有效的学习，尤其是复杂的导航任务。在某些应用中，尤其是特定环境下，可能缺少足够的训练数据来进行泛化。</a:t>
            </a:r>
            <a:endParaRPr lang="zh-CN" altLang="en-US" sz="1000" spc="150" dirty="0">
              <a:solidFill>
                <a:schemeClr val="tx1">
                  <a:lumMod val="75000"/>
                  <a:lumOff val="25000"/>
                </a:schemeClr>
              </a:solidFill>
              <a:latin typeface="Arial" panose="020B0604020202090204" pitchFamily="34" charset="0"/>
              <a:ea typeface="微软雅黑" charset="-122"/>
            </a:endParaRPr>
          </a:p>
          <a:p>
            <a:pPr marL="533400" lvl="1" indent="-254000" algn="l" fontAlgn="ctr">
              <a:lnSpc>
                <a:spcPct val="120000"/>
              </a:lnSpc>
              <a:spcBef>
                <a:spcPts val="0"/>
              </a:spcBef>
              <a:spcAft>
                <a:spcPts val="800"/>
              </a:spcAft>
              <a:buSzPct val="100000"/>
              <a:buFont typeface="Arial" panose="020B0604020202090204" pitchFamily="34" charset="0"/>
              <a:buChar char="○"/>
            </a:pPr>
            <a:r>
              <a:rPr lang="zh-CN" altLang="en-US" sz="1100" spc="40" dirty="0">
                <a:solidFill>
                  <a:schemeClr val="tx1">
                    <a:lumMod val="75000"/>
                    <a:lumOff val="25000"/>
                  </a:schemeClr>
                </a:solidFill>
                <a:latin typeface="Arial" panose="020B0604020202090204" pitchFamily="34" charset="0"/>
                <a:ea typeface="微软雅黑" charset="-122"/>
              </a:rPr>
              <a:t>模型训练复杂：</a:t>
            </a:r>
            <a:endParaRPr lang="zh-CN" altLang="en-US" sz="1100" spc="40" dirty="0">
              <a:solidFill>
                <a:schemeClr val="tx1">
                  <a:lumMod val="75000"/>
                  <a:lumOff val="25000"/>
                </a:schemeClr>
              </a:solidFill>
              <a:latin typeface="Arial" panose="020B0604020202090204" pitchFamily="34" charset="0"/>
              <a:ea typeface="微软雅黑" charset="-122"/>
            </a:endParaRPr>
          </a:p>
          <a:p>
            <a:pPr marL="762000" lvl="2" indent="-228600" algn="l" fontAlgn="ctr">
              <a:lnSpc>
                <a:spcPct val="120000"/>
              </a:lnSpc>
              <a:spcBef>
                <a:spcPts val="0"/>
              </a:spcBef>
              <a:spcAft>
                <a:spcPts val="800"/>
              </a:spcAft>
              <a:buSzPct val="100000"/>
              <a:buFont typeface="Arial" panose="020B0604020202090204" pitchFamily="34" charset="0"/>
              <a:buChar char="●"/>
            </a:pPr>
            <a:r>
              <a:rPr lang="zh-CN" altLang="en-US" sz="1000" spc="150" dirty="0">
                <a:solidFill>
                  <a:schemeClr val="tx1">
                    <a:lumMod val="75000"/>
                    <a:lumOff val="25000"/>
                  </a:schemeClr>
                </a:solidFill>
                <a:latin typeface="Arial" panose="020B0604020202090204" pitchFamily="34" charset="0"/>
                <a:ea typeface="微软雅黑" charset="-122"/>
              </a:rPr>
              <a:t>深度学习模型的训练需要大量计算资源，训练时间较长，并且模型超参数的调优需要较多的实验和经验。相比传统二次积分方法，深度学习模型的开发和部署更加复杂。</a:t>
            </a:r>
            <a:endParaRPr lang="zh-CN" altLang="en-US" sz="1000" spc="150" dirty="0">
              <a:solidFill>
                <a:schemeClr val="tx1">
                  <a:lumMod val="75000"/>
                  <a:lumOff val="25000"/>
                </a:schemeClr>
              </a:solidFill>
              <a:latin typeface="Arial" panose="020B0604020202090204" pitchFamily="34" charset="0"/>
              <a:ea typeface="微软雅黑" charset="-122"/>
            </a:endParaRPr>
          </a:p>
          <a:p>
            <a:pPr marL="533400" lvl="1" indent="-254000" algn="l" fontAlgn="ctr">
              <a:lnSpc>
                <a:spcPct val="120000"/>
              </a:lnSpc>
              <a:spcBef>
                <a:spcPts val="0"/>
              </a:spcBef>
              <a:spcAft>
                <a:spcPts val="800"/>
              </a:spcAft>
              <a:buSzPct val="100000"/>
              <a:buFont typeface="Arial" panose="020B0604020202090204" pitchFamily="34" charset="0"/>
              <a:buChar char="○"/>
            </a:pPr>
            <a:r>
              <a:rPr lang="zh-CN" altLang="en-US" sz="1100" spc="40" dirty="0">
                <a:solidFill>
                  <a:schemeClr val="tx1">
                    <a:lumMod val="75000"/>
                    <a:lumOff val="25000"/>
                  </a:schemeClr>
                </a:solidFill>
                <a:latin typeface="Arial" panose="020B0604020202090204" pitchFamily="34" charset="0"/>
                <a:ea typeface="微软雅黑" charset="-122"/>
              </a:rPr>
              <a:t>泛化能力有限：</a:t>
            </a:r>
            <a:endParaRPr lang="zh-CN" altLang="en-US" sz="1100" spc="40" dirty="0">
              <a:solidFill>
                <a:schemeClr val="tx1">
                  <a:lumMod val="75000"/>
                  <a:lumOff val="25000"/>
                </a:schemeClr>
              </a:solidFill>
              <a:latin typeface="Arial" panose="020B0604020202090204" pitchFamily="34" charset="0"/>
              <a:ea typeface="微软雅黑" charset="-122"/>
            </a:endParaRPr>
          </a:p>
          <a:p>
            <a:pPr marL="762000" lvl="2" indent="-228600" algn="l" fontAlgn="ctr">
              <a:lnSpc>
                <a:spcPct val="120000"/>
              </a:lnSpc>
              <a:spcBef>
                <a:spcPts val="0"/>
              </a:spcBef>
              <a:spcAft>
                <a:spcPts val="800"/>
              </a:spcAft>
              <a:buSzPct val="100000"/>
              <a:buFont typeface="Arial" panose="020B0604020202090204" pitchFamily="34" charset="0"/>
              <a:buChar char="●"/>
            </a:pPr>
            <a:r>
              <a:rPr lang="zh-CN" altLang="en-US" sz="1000" spc="150" dirty="0">
                <a:solidFill>
                  <a:schemeClr val="tx1">
                    <a:lumMod val="75000"/>
                    <a:lumOff val="25000"/>
                  </a:schemeClr>
                </a:solidFill>
                <a:latin typeface="Arial" panose="020B0604020202090204" pitchFamily="34" charset="0"/>
                <a:ea typeface="微软雅黑" charset="-122"/>
              </a:rPr>
              <a:t>深度学习模型的表现高度依赖于训练数据的覆盖范围。如果训练数据的分布与实际使用环境中的数据差异较大，模型可能无法很好地泛化。相比之下，传统的物理模型和二次积分方法依赖物理定律，能够在不同场景下具有相对一致的表现。</a:t>
            </a:r>
            <a:endParaRPr lang="zh-CN" altLang="en-US" sz="1000" spc="150" dirty="0">
              <a:solidFill>
                <a:schemeClr val="tx1">
                  <a:lumMod val="75000"/>
                  <a:lumOff val="25000"/>
                </a:schemeClr>
              </a:solidFill>
              <a:latin typeface="Arial" panose="020B0604020202090204" pitchFamily="34" charset="0"/>
              <a:ea typeface="微软雅黑" charset="-122"/>
            </a:endParaRPr>
          </a:p>
        </p:txBody>
      </p:sp>
      <p:sp>
        <p:nvSpPr>
          <p:cNvPr id="23" name="等腰三角形 22"/>
          <p:cNvSpPr/>
          <p:nvPr>
            <p:custDataLst>
              <p:tags r:id="rId7"/>
            </p:custDataLst>
          </p:nvPr>
        </p:nvSpPr>
        <p:spPr>
          <a:xfrm>
            <a:off x="5433347" y="6121177"/>
            <a:ext cx="1325299" cy="73609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90204" pitchFamily="34" charset="0"/>
              <a:ea typeface="微软雅黑" charset="-122"/>
              <a:sym typeface="Arial" panose="020B0604020202090204" pitchFamily="34" charset="0"/>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custDataLst>
              <p:tags r:id="rId1"/>
            </p:custDataLst>
          </p:nvPr>
        </p:nvSpPr>
        <p:spPr>
          <a:xfrm>
            <a:off x="-27182" y="133653"/>
            <a:ext cx="12192580" cy="4114996"/>
          </a:xfrm>
          <a:prstGeom prst="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lt1">
                    <a:lumMod val="50000"/>
                  </a:schemeClr>
                </a:solidFill>
              </a:rPr>
              <a:t>3:1</a:t>
            </a:r>
            <a:endParaRPr lang="en-US">
              <a:solidFill>
                <a:schemeClr val="lt1">
                  <a:lumMod val="50000"/>
                </a:schemeClr>
              </a:solidFill>
            </a:endParaRPr>
          </a:p>
        </p:txBody>
      </p:sp>
      <p:sp>
        <p:nvSpPr>
          <p:cNvPr id="2" name="矩形 1"/>
          <p:cNvSpPr/>
          <p:nvPr>
            <p:custDataLst>
              <p:tags r:id="rId2"/>
            </p:custDataLst>
          </p:nvPr>
        </p:nvSpPr>
        <p:spPr>
          <a:xfrm>
            <a:off x="-27182" y="133651"/>
            <a:ext cx="12192482" cy="4114996"/>
          </a:xfrm>
          <a:prstGeom prst="rect">
            <a:avLst/>
          </a:prstGeom>
          <a:solidFill>
            <a:srgbClr val="FFFFFF"/>
          </a:soli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Isosceles Triangle 22"/>
          <p:cNvSpPr/>
          <p:nvPr>
            <p:custDataLst>
              <p:tags r:id="rId3"/>
            </p:custDataLst>
          </p:nvPr>
        </p:nvSpPr>
        <p:spPr>
          <a:xfrm>
            <a:off x="11276263" y="4124904"/>
            <a:ext cx="120657" cy="104014"/>
          </a:xfrm>
          <a:custGeom>
            <a:avLst/>
            <a:gdLst>
              <a:gd name="connsiteX0" fmla="*/ 0 w 427228"/>
              <a:gd name="connsiteY0" fmla="*/ 0 h 368300"/>
              <a:gd name="connsiteX1" fmla="*/ 427228 w 427228"/>
              <a:gd name="connsiteY1" fmla="*/ 0 h 368300"/>
              <a:gd name="connsiteX2" fmla="*/ 213613 w 427228"/>
              <a:gd name="connsiteY2" fmla="*/ 368300 h 368300"/>
            </a:gdLst>
            <a:ahLst/>
            <a:cxnLst>
              <a:cxn ang="0">
                <a:pos x="connsiteX0" y="connsiteY0"/>
              </a:cxn>
              <a:cxn ang="0">
                <a:pos x="connsiteX1" y="connsiteY1"/>
              </a:cxn>
              <a:cxn ang="0">
                <a:pos x="connsiteX2" y="connsiteY2"/>
              </a:cxn>
            </a:cxnLst>
            <a:rect l="l" t="t" r="r" b="b"/>
            <a:pathLst>
              <a:path w="427228" h="368300">
                <a:moveTo>
                  <a:pt x="0" y="0"/>
                </a:moveTo>
                <a:lnTo>
                  <a:pt x="427228" y="0"/>
                </a:lnTo>
                <a:lnTo>
                  <a:pt x="213613" y="368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4" name="Isosceles Triangle 22"/>
          <p:cNvSpPr/>
          <p:nvPr>
            <p:custDataLst>
              <p:tags r:id="rId4"/>
            </p:custDataLst>
          </p:nvPr>
        </p:nvSpPr>
        <p:spPr>
          <a:xfrm>
            <a:off x="11447720" y="4124904"/>
            <a:ext cx="120657" cy="104014"/>
          </a:xfrm>
          <a:custGeom>
            <a:avLst/>
            <a:gdLst>
              <a:gd name="connsiteX0" fmla="*/ 0 w 427228"/>
              <a:gd name="connsiteY0" fmla="*/ 0 h 368300"/>
              <a:gd name="connsiteX1" fmla="*/ 427228 w 427228"/>
              <a:gd name="connsiteY1" fmla="*/ 0 h 368300"/>
              <a:gd name="connsiteX2" fmla="*/ 213613 w 427228"/>
              <a:gd name="connsiteY2" fmla="*/ 368300 h 368300"/>
            </a:gdLst>
            <a:ahLst/>
            <a:cxnLst>
              <a:cxn ang="0">
                <a:pos x="connsiteX0" y="connsiteY0"/>
              </a:cxn>
              <a:cxn ang="0">
                <a:pos x="connsiteX1" y="connsiteY1"/>
              </a:cxn>
              <a:cxn ang="0">
                <a:pos x="connsiteX2" y="connsiteY2"/>
              </a:cxn>
            </a:cxnLst>
            <a:rect l="l" t="t" r="r" b="b"/>
            <a:pathLst>
              <a:path w="427228" h="368300">
                <a:moveTo>
                  <a:pt x="0" y="0"/>
                </a:moveTo>
                <a:lnTo>
                  <a:pt x="427228" y="0"/>
                </a:lnTo>
                <a:lnTo>
                  <a:pt x="213613" y="368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6" name="Isosceles Triangle 22"/>
          <p:cNvSpPr/>
          <p:nvPr>
            <p:custDataLst>
              <p:tags r:id="rId5"/>
            </p:custDataLst>
          </p:nvPr>
        </p:nvSpPr>
        <p:spPr>
          <a:xfrm>
            <a:off x="11619177" y="4124904"/>
            <a:ext cx="120657" cy="104014"/>
          </a:xfrm>
          <a:custGeom>
            <a:avLst/>
            <a:gdLst>
              <a:gd name="connsiteX0" fmla="*/ 0 w 427228"/>
              <a:gd name="connsiteY0" fmla="*/ 0 h 368300"/>
              <a:gd name="connsiteX1" fmla="*/ 427228 w 427228"/>
              <a:gd name="connsiteY1" fmla="*/ 0 h 368300"/>
              <a:gd name="connsiteX2" fmla="*/ 213613 w 427228"/>
              <a:gd name="connsiteY2" fmla="*/ 368300 h 368300"/>
            </a:gdLst>
            <a:ahLst/>
            <a:cxnLst>
              <a:cxn ang="0">
                <a:pos x="connsiteX0" y="connsiteY0"/>
              </a:cxn>
              <a:cxn ang="0">
                <a:pos x="connsiteX1" y="connsiteY1"/>
              </a:cxn>
              <a:cxn ang="0">
                <a:pos x="connsiteX2" y="connsiteY2"/>
              </a:cxn>
            </a:cxnLst>
            <a:rect l="l" t="t" r="r" b="b"/>
            <a:pathLst>
              <a:path w="427228" h="368300">
                <a:moveTo>
                  <a:pt x="0" y="0"/>
                </a:moveTo>
                <a:lnTo>
                  <a:pt x="427228" y="0"/>
                </a:lnTo>
                <a:lnTo>
                  <a:pt x="213613" y="368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1" name="Title 6"/>
          <p:cNvSpPr txBox="1"/>
          <p:nvPr>
            <p:custDataLst>
              <p:tags r:id="rId6"/>
            </p:custDataLst>
          </p:nvPr>
        </p:nvSpPr>
        <p:spPr>
          <a:xfrm>
            <a:off x="1192492" y="1216698"/>
            <a:ext cx="9753676" cy="152407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ctr" fontAlgn="auto">
              <a:lnSpc>
                <a:spcPct val="120000"/>
              </a:lnSpc>
              <a:spcBef>
                <a:spcPts val="0"/>
              </a:spcBef>
              <a:spcAft>
                <a:spcPts val="800"/>
              </a:spcAft>
              <a:buSzPct val="100000"/>
              <a:buNone/>
            </a:pPr>
            <a:r>
              <a:rPr lang="en-US" altLang="zh-CN" sz="2300" spc="150" dirty="0">
                <a:ln w="3175">
                  <a:noFill/>
                  <a:prstDash val="dash"/>
                </a:ln>
                <a:solidFill>
                  <a:schemeClr val="dk1">
                    <a:lumMod val="75000"/>
                    <a:lumOff val="25000"/>
                  </a:schemeClr>
                </a:solidFill>
                <a:uFillTx/>
                <a:latin typeface="微软雅黑" charset="-122"/>
                <a:ea typeface="微软雅黑" charset="-122"/>
                <a:cs typeface="微软雅黑" charset="-122"/>
              </a:rPr>
              <a:t>code</a:t>
            </a:r>
            <a:endParaRPr lang="en-US" altLang="zh-CN" sz="2300" spc="150" dirty="0">
              <a:ln w="3175">
                <a:noFill/>
                <a:prstDash val="dash"/>
              </a:ln>
              <a:solidFill>
                <a:schemeClr val="dk1">
                  <a:lumMod val="75000"/>
                  <a:lumOff val="25000"/>
                </a:schemeClr>
              </a:solidFill>
              <a:uFillTx/>
              <a:latin typeface="微软雅黑" charset="-122"/>
              <a:ea typeface="微软雅黑" charset="-122"/>
              <a:cs typeface="微软雅黑" charset="-122"/>
            </a:endParaRPr>
          </a:p>
          <a:p>
            <a:pPr marL="0" lvl="0" indent="0" algn="ctr" fontAlgn="auto">
              <a:lnSpc>
                <a:spcPct val="120000"/>
              </a:lnSpc>
              <a:spcBef>
                <a:spcPts val="0"/>
              </a:spcBef>
              <a:spcAft>
                <a:spcPts val="800"/>
              </a:spcAft>
              <a:buSzPct val="100000"/>
              <a:buNone/>
            </a:pPr>
            <a:r>
              <a:rPr lang="zh-CN" altLang="en-US" sz="2300" spc="150" dirty="0">
                <a:ln w="3175">
                  <a:noFill/>
                  <a:prstDash val="dash"/>
                </a:ln>
                <a:solidFill>
                  <a:schemeClr val="dk1">
                    <a:lumMod val="75000"/>
                    <a:lumOff val="25000"/>
                  </a:schemeClr>
                </a:solidFill>
                <a:uFillTx/>
                <a:latin typeface="微软雅黑" charset="-122"/>
                <a:ea typeface="微软雅黑" charset="-122"/>
                <a:cs typeface="微软雅黑" charset="-122"/>
              </a:rPr>
              <a:t>https://github.com/JiaqiMi/DeepINS</a:t>
            </a:r>
            <a:endParaRPr lang="zh-CN" altLang="en-US" sz="2300" spc="150" dirty="0">
              <a:ln w="3175">
                <a:noFill/>
                <a:prstDash val="dash"/>
              </a:ln>
              <a:solidFill>
                <a:schemeClr val="dk1">
                  <a:lumMod val="75000"/>
                  <a:lumOff val="25000"/>
                </a:schemeClr>
              </a:solidFill>
              <a:uFillTx/>
              <a:latin typeface="微软雅黑" charset="-122"/>
              <a:ea typeface="微软雅黑" charset="-122"/>
              <a:cs typeface="微软雅黑"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288687" y="523785"/>
            <a:ext cx="8674100" cy="5575300"/>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9014_1*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9014"/>
  <p:tag name="KSO_WM_UNIT_VALUE" val="159"/>
  <p:tag name="KSO_WM_TEMPLATE_ASSEMBLE_XID" val="60656e824054ed1e2fb7fa2e"/>
  <p:tag name="KSO_WM_TEMPLATE_ASSEMBLE_GROUPID" val="60656e824054ed1e2fb7fa2e"/>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SLIDE_LAYOUT_INFO" val="{&quot;id&quot;:&quot;2021-04-01T15:02:54&quot;,&quot;maxSize&quot;:{&quot;size1&quot;:13.3},&quot;minSize&quot;:{&quot;size1&quot;:13.3},&quot;normalSize&quot;:{&quot;size1&quot;:13.3},&quot;subLayout&quot;:[{&quot;backgroundInfo&quot;:[{&quot;bottom&quot;:0,&quot;bottomAbs&quot;:false,&quot;left&quot;:0,&quot;leftAbs&quot;:false,&quot;right&quot;:0,&quot;rightAbs&quot;:false,&quot;top&quot;:0,&quot;topAbs&quot;:false,&quot;type&quot;:&quot;navigation&quot;}],&quot;id&quot;:&quot;2021-04-01T15:02:54&quot;,&quot;margin&quot;:{&quot;bottom&quot;:0.4230000674724579,&quot;left&quot;:1.2699999809265137,&quot;right&quot;:1.2699999809265137,&quot;top&quot;:0.4230000674724579},&quot;type&quot;:0},{&quot;direction&quot;:1,&quot;id&quot;:&quot;2021-04-01T15:02:54&quot;,&quot;maxSize&quot;:{&quot;size1&quot;:49.56526401835144},&quot;minSize&quot;:{&quot;size1&quot;:49.56526401835144},&quot;normalSize&quot;:{&quot;size1&quot;:49.56526401835144},&quot;subLayout&quot;:[{&quot;id&quot;:&quot;2021-04-01T15:02:54&quot;,&quot;margin&quot;:{&quot;bottom&quot;:1.6929999589920044,&quot;left&quot;:2.5399999618530273,&quot;right&quot;:0.4230000674724579,&quot;top&quot;:1.6929999589920044},&quot;type&quot;:0},{&quot;id&quot;:&quot;2021-04-01T15:02:54&quot;,&quot;margin&quot;:{&quot;bottom&quot;:1.6929999589920044,&quot;left&quot;:0.4230000674724579,&quot;right&quot;:2.5399999618530273,&quot;top&quot;:1.6929999589920044},&quot;type&quot;:0}],&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2ec53270ff4348e9bea6895fddc38084&quot;,&quot;fill_align&quot;:&quot;lm&quot;,&quot;chip_types&quot;:[&quot;header&quot;]},{&quot;text_align&quot;:&quot;lm&quot;,&quot;text_direction&quot;:&quot;horizontal&quot;,&quot;support_features&quot;:[&quot;collage&quot;],&quot;support_big_font&quot;:false,&quot;fill_id&quot;:&quot;08579e676ab44ff8b7aabc7b6f86eddf&quot;,&quot;fill_align&quot;:&quot;cm&quot;,&quot;chip_types&quot;:[&quot;picture&quot;,&quot;chart&quot;,&quot;table&quot;]},{&quot;text_align&quot;:&quot;lm&quot;,&quot;text_direction&quot;:&quot;horizontal&quot;,&quot;support_features&quot;:[&quot;collage&quot;],&quot;support_big_font&quot;:false,&quot;fill_id&quot;:&quot;5b9f825ae8574552a178f72aa5abfc5c&quot;,&quot;fill_align&quot;:&quot;cm&quot;,&quot;chip_types&quot;:[&quot;text&quot;,&quot;picture&quot;,&quot;chart&quot;,&quot;table&quot;]}],[{&quot;text_align&quot;:&quot;lm&quot;,&quot;text_direction&quot;:&quot;horizontal&quot;,&quot;support_big_font&quot;:false,&quot;fill_id&quot;:&quot;2ec53270ff4348e9bea6895fddc38084&quot;,&quot;fill_align&quot;:&quot;lm&quot;,&quot;chip_types&quot;:[&quot;header&quot;]},{&quot;text_align&quot;:&quot;lm&quot;,&quot;text_direction&quot;:&quot;horizontal&quot;,&quot;support_features&quot;:[&quot;collage&quot;],&quot;support_big_font&quot;:false,&quot;fill_id&quot;:&quot;08579e676ab44ff8b7aabc7b6f86eddf&quot;,&quot;fill_align&quot;:&quot;cm&quot;,&quot;chip_types&quot;:[&quot;text&quot;]},{&quot;text_align&quot;:&quot;lm&quot;,&quot;text_direction&quot;:&quot;horizontal&quot;,&quot;support_features&quot;:[&quot;collage&quot;],&quot;support_big_font&quot;:false,&quot;fill_id&quot;:&quot;5b9f825ae8574552a178f72aa5abfc5c&quot;,&quot;fill_align&quot;:&quot;cm&quot;,&quot;chip_types&quot;:[&quot;picture&quot;,&quot;chart&quot;,&quot;table&quot;]}]]"/>
  <p:tag name="KSO_WM_SLIDE_ID" val="diagram20209014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68"/>
  <p:tag name="KSO_WM_SLIDE_POSITION" val="0*0"/>
  <p:tag name="KSO_WM_TAG_VERSION" val="1.0"/>
  <p:tag name="KSO_WM_BEAUTIFY_FLAG" val="#wm#"/>
  <p:tag name="KSO_WM_TEMPLATE_CATEGORY" val="diagram"/>
  <p:tag name="KSO_WM_TEMPLATE_INDEX" val="20209014"/>
  <p:tag name="KSO_WM_SLIDE_LAYOUT" val="a_d_f"/>
  <p:tag name="KSO_WM_SLIDE_LAYOUT_CNT" val="1_1_1"/>
  <p:tag name="KSO_WM_CHIP_XID" val="5efaf455c9a2f50afb510062"/>
  <p:tag name="KSO_WM_CHIP_DECFILLPROP" val="[]"/>
  <p:tag name="KSO_WM_CHIP_GROUPID" val="5efaf455c9a2f50afb510061"/>
  <p:tag name="KSO_WM_SLIDE_BK_DARK_LIGHT" val="2"/>
  <p:tag name="KSO_WM_SLIDE_BACKGROUND_TYPE" val="navigation"/>
  <p:tag name="KSO_WM_SLIDE_SUPPORT_FEATURE_TYPE" val="1"/>
  <p:tag name="KSO_WM_TEMPLATE_ASSEMBLE_XID" val="60656e824054ed1e2fb7fa2e"/>
  <p:tag name="KSO_WM_TEMPLATE_ASSEMBLE_GROUPID" val="60656e824054ed1e2fb7fa2e"/>
</p:tagLst>
</file>

<file path=ppt/tags/tag13.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2_1*a*1"/>
  <p:tag name="KSO_WM_TEMPLATE_CATEGORY" val="diagram"/>
  <p:tag name="KSO_WM_TEMPLATE_INDEX" val="2021329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803e56c384b485f9e8211c67642e77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0c35154b00d344299561d6c90d593603"/>
  <p:tag name="KSO_WM_UNIT_TEXT_FILL_FORE_SCHEMECOLOR_INDEX_BRIGHTNESS" val="0"/>
  <p:tag name="KSO_WM_UNIT_TEXT_FILL_FORE_SCHEMECOLOR_INDEX" val="13"/>
  <p:tag name="KSO_WM_UNIT_TEXT_FILL_TYPE" val="1"/>
  <p:tag name="KSO_WM_TEMPLATE_ASSEMBLE_XID" val="60656eb64054ed1e2fb7fe98"/>
  <p:tag name="KSO_WM_TEMPLATE_ASSEMBLE_GROUPID" val="60656eb64054ed1e2fb7fe98"/>
</p:tagLst>
</file>

<file path=ppt/tags/tag14.xml><?xml version="1.0" encoding="utf-8"?>
<p:tagLst xmlns:p="http://schemas.openxmlformats.org/presentationml/2006/main">
  <p:tag name="KSO_WM_UNIT_VALUE" val="1100*2242"/>
  <p:tag name="KSO_WM_UNIT_HIGHLIGHT" val="0"/>
  <p:tag name="KSO_WM_UNIT_COMPATIBLE" val="0"/>
  <p:tag name="KSO_WM_UNIT_DIAGRAM_ISNUMVISUAL" val="0"/>
  <p:tag name="KSO_WM_UNIT_DIAGRAM_ISREFERUNIT" val="0"/>
  <p:tag name="KSO_WM_UNIT_TYPE" val="d"/>
  <p:tag name="KSO_WM_UNIT_INDEX" val="1"/>
  <p:tag name="KSO_WM_UNIT_ID" val="diagram20213292_1*d*1"/>
  <p:tag name="KSO_WM_TEMPLATE_CATEGORY" val="diagram"/>
  <p:tag name="KSO_WM_TEMPLATE_INDEX" val="20213292"/>
  <p:tag name="KSO_WM_UNIT_LAYERLEVEL" val="1"/>
  <p:tag name="KSO_WM_TAG_VERSION" val="1.0"/>
  <p:tag name="KSO_WM_BEAUTIFY_FLAG" val="#wm#"/>
  <p:tag name="KSO_WM_CHIP_GROUPID" val="5e7310da9a230a26b9e88a19"/>
  <p:tag name="KSO_WM_CHIP_XID" val="5e7310da9a230a26b9e88a1a"/>
  <p:tag name="KSO_WM_UNIT_DEC_AREA_ID" val="0762b89598d441a9bd7b8c6e1d15413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a28d8b402c44286a0ce53412c695ee6"/>
  <p:tag name="KSO_WM_UNIT_SUPPORT_UNIT_TYPE" val="[&quot;l&quot;,&quot;m&quot;,&quot;n&quot;,&quot;o&quot;,&quot;p&quot;,&quot;q&quot;,&quot;r&quot;,&quot;δ&quot;,&quot;ε&quot;,&quot;ζ&quot;,&quot;η&quot;,&quot;d&quot;,&quot;α&quot;,&quot;β&quot;]"/>
  <p:tag name="KSO_WM_TEMPLATE_ASSEMBLE_XID" val="60656eb64054ed1e2fb7fe98"/>
  <p:tag name="KSO_WM_TEMPLATE_ASSEMBLE_GROUPID" val="60656eb64054ed1e2fb7fe98"/>
</p:tagLst>
</file>

<file path=ppt/tags/tag15.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2_1*f*1"/>
  <p:tag name="KSO_WM_TEMPLATE_CATEGORY" val="diagram"/>
  <p:tag name="KSO_WM_TEMPLATE_INDEX" val="20213292"/>
  <p:tag name="KSO_WM_UNIT_LAYERLEVEL" val="1"/>
  <p:tag name="KSO_WM_TAG_VERSION" val="1.0"/>
  <p:tag name="KSO_WM_BEAUTIFY_FLAG" val="#wm#"/>
  <p:tag name="KSO_WM_UNIT_DEFAULT_FONT" val="14;20;2"/>
  <p:tag name="KSO_WM_UNIT_BLOCK" val="0"/>
  <p:tag name="KSO_WM_UNIT_VALUE" val="36"/>
  <p:tag name="KSO_WM_UNIT_SHOW_EDIT_AREA_INDICATION" val="1"/>
  <p:tag name="KSO_WM_CHIP_GROUPID" val="5e6b05596848fb12bee65ac8"/>
  <p:tag name="KSO_WM_CHIP_XID" val="5e6b05596848fb12bee65aca"/>
  <p:tag name="KSO_WM_UNIT_DEC_AREA_ID" val="3c79bf0f52d44df9838817e04acf4b0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d3f222b472142a4b469b16d424342c8"/>
  <p:tag name="KSO_WM_UNIT_TEXT_FILL_FORE_SCHEMECOLOR_INDEX_BRIGHTNESS" val="0.25"/>
  <p:tag name="KSO_WM_UNIT_TEXT_FILL_FORE_SCHEMECOLOR_INDEX" val="13"/>
  <p:tag name="KSO_WM_UNIT_TEXT_FILL_TYPE" val="1"/>
  <p:tag name="KSO_WM_TEMPLATE_ASSEMBLE_XID" val="60656eb64054ed1e2fb7fe98"/>
  <p:tag name="KSO_WM_TEMPLATE_ASSEMBLE_GROUPID" val="60656eb64054ed1e2fb7fe98"/>
</p:tagLst>
</file>

<file path=ppt/tags/tag16.xml><?xml version="1.0" encoding="utf-8"?>
<p:tagLst xmlns:p="http://schemas.openxmlformats.org/presentationml/2006/main">
  <p:tag name="KSO_WM_BEAUTIFY_FLAG" val="#wm#"/>
  <p:tag name="KSO_WM_TEMPLATE_CATEGORY" val="diagram"/>
  <p:tag name="KSO_WM_TEMPLATE_INDEX" val="20213292"/>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BACKGROUND" val="[&quot;general&quot;]"/>
  <p:tag name="KSO_WM_SLIDE_RATIO" val="1.777778"/>
  <p:tag name="KSO_WM_SLIDE_CAN_ADD_NAVIGATION" val="1"/>
  <p:tag name="KSO_WM_SLIDE_ID" val="diagram2021329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408"/>
  <p:tag name="KSO_WM_SLIDE_POSITION" val="48*48"/>
  <p:tag name="KSO_WM_TAG_VERSION" val="1.0"/>
  <p:tag name="KSO_WM_SLIDE_LAYOUT" val="a_d_f"/>
  <p:tag name="KSO_WM_SLIDE_LAYOUT_CNT" val="1_1_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736496b0653343f1bfd4c6dc9c47e1b4&quot;,&quot;fill_align&quot;:&quot;lm&quot;,&quot;chip_types&quot;:[&quot;diagram&quot;,&quot;pictext&quot;,&quot;picture&quot;,&quot;chart&quot;,&quot;table&quot;]},{&quot;text_align&quot;:&quot;lm&quot;,&quot;text_direction&quot;:&quot;horizontal&quot;,&quot;support_big_font&quot;:false,&quot;picture_toward&quot;:0,&quot;picture_dockside&quot;:[],&quot;fill_id&quot;:&quot;999ef3fc329041d6a96945ed69c6f7ac&quot;,&quot;fill_align&quot;:&quot;lm&quot;,&quot;chip_types&quot;:[&quot;text&quot;]}]]"/>
  <p:tag name="KSO_WM_CHIP_XID" val="5f696411553136823a5e6129"/>
  <p:tag name="FIXED_XID_TMP" val="5f5ee1ca4d6848d78f644aec"/>
  <p:tag name="KSO_WM_CHIP_DECFILLPROP" val="[]"/>
  <p:tag name="KSO_WM_SLIDE_LAYOUT_INFO" val="{&quot;backgroundInfo&quot;:[{&quot;bottom&quot;:0,&quot;bottomAbs&quot;:false,&quot;left&quot;:0,&quot;leftAbs&quot;:false,&quot;right&quot;:0,&quot;rightAbs&quot;:false,&quot;top&quot;:0,&quot;topAbs&quot;:false,&quot;type&quot;:&quot;general&quot;}],&quot;id&quot;:&quot;2021-04-01T15:15:03&quot;,&quot;maxSize&quot;:{&quot;size1&quot;:26.8},&quot;minSize&quot;:{&quot;size1&quot;:17.9},&quot;normalSize&quot;:{&quot;size1&quot;:17.9},&quot;subLayout&quot;:[{&quot;id&quot;:&quot;2021-04-01T15:15:03&quot;,&quot;margin&quot;:{&quot;bottom&quot;:0.02600000612437725,&quot;left&quot;:1.6929999589920044,&quot;right&quot;:1.6929999589920044,&quot;top&quot;:1.6929999589920044},&quot;type&quot;:0},{&quot;direction&quot;:1,&quot;id&quot;:&quot;2021-04-01T15:15:03&quot;,&quot;maxSize&quot;:{&quot;size1&quot;:74.9},&quot;minSize&quot;:{&quot;size1&quot;:66.3},&quot;normalSize&quot;:{&quot;size1&quot;:68.025},&quot;subLayout&quot;:[{&quot;id&quot;:&quot;2021-04-01T15:15:03&quot;,&quot;margin&quot;:{&quot;bottom&quot;:1.6929999589920044,&quot;left&quot;:1.6929999589920044,&quot;right&quot;:1.243999719619751,&quot;top&quot;:0.8550000190734863},&quot;type&quot;:0},{&quot;id&quot;:&quot;2021-04-01T15:15:03&quot;,&quot;margin&quot;:{&quot;bottom&quot;:1.6929999589920044,&quot;left&quot;:0.02600000612437725,&quot;right&quot;:1.6929999589920044,&quot;top&quot;:0.8550000190734863},&quot;type&quot;:0}],&quot;type&quot;:0}],&quot;type&quot;:0}"/>
  <p:tag name="KSO_WM_CHIP_GROUPID" val="5f5ee1ca4d6848d78f644aec"/>
  <p:tag name="KSO_WM_SLIDE_BK_DARK_LIGHT" val="2"/>
  <p:tag name="KSO_WM_SLIDE_BACKGROUND_TYPE" val="general"/>
  <p:tag name="KSO_WM_SLIDE_SUPPORT_FEATURE_TYPE" val="3"/>
  <p:tag name="KSO_WM_TEMPLATE_ASSEMBLE_XID" val="60656eb64054ed1e2fb7fe98"/>
  <p:tag name="KSO_WM_TEMPLATE_ASSEMBLE_GROUPID" val="60656eb64054ed1e2fb7fe98"/>
</p:tagLst>
</file>

<file path=ppt/tags/tag17.xml><?xml version="1.0" encoding="utf-8"?>
<p:tagLst xmlns:p="http://schemas.openxmlformats.org/presentationml/2006/main">
  <p:tag name="KSO_WM_UNIT_PLACING_PICTURE_USER_VIEWPORT" val="{&quot;height&quot;:2923.7149606299213,&quot;width&quot;:12720.724409448818}"/>
</p:tagLst>
</file>

<file path=ppt/tags/tag18.xml><?xml version="1.0" encoding="utf-8"?>
<p:tagLst xmlns:p="http://schemas.openxmlformats.org/presentationml/2006/main">
  <p:tag name="KSO_WM_UNIT_PLACING_PICTURE_USER_VIEWPORT" val="{&quot;height&quot;:3587,&quot;width&quot;:12720.724409448818}"/>
</p:tagLst>
</file>

<file path=ppt/tags/tag19.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2_1*a*1"/>
  <p:tag name="KSO_WM_TEMPLATE_CATEGORY" val="diagram"/>
  <p:tag name="KSO_WM_TEMPLATE_INDEX" val="20213292"/>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803e56c384b485f9e8211c67642e77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0c35154b00d344299561d6c90d593603"/>
  <p:tag name="KSO_WM_UNIT_TEXT_FILL_FORE_SCHEMECOLOR_INDEX_BRIGHTNESS" val="0"/>
  <p:tag name="KSO_WM_UNIT_TEXT_FILL_FORE_SCHEMECOLOR_INDEX" val="13"/>
  <p:tag name="KSO_WM_UNIT_TEXT_FILL_TYPE" val="1"/>
  <p:tag name="KSO_WM_TEMPLATE_ASSEMBLE_XID" val="60656eb64054ed1e2fb7fe98"/>
  <p:tag name="KSO_WM_TEMPLATE_ASSEMBLE_GROUPID" val="60656eb64054ed1e2fb7fe98"/>
</p:tagLst>
</file>

<file path=ppt/tags/tag2.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9014_1*a*1"/>
  <p:tag name="KSO_WM_TEMPLATE_CATEGORY" val="diagram"/>
  <p:tag name="KSO_WM_TEMPLATE_INDEX" val="20209014"/>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3b93a57b29d04848a6ad65048a21513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0d0f74e2f7134a84a6154b4c345ea396"/>
  <p:tag name="KSO_WM_UNIT_TEXT_FILL_FORE_SCHEMECOLOR_INDEX_BRIGHTNESS" val="0"/>
  <p:tag name="KSO_WM_UNIT_TEXT_FILL_FORE_SCHEMECOLOR_INDEX" val="13"/>
  <p:tag name="KSO_WM_UNIT_TEXT_FILL_TYPE" val="1"/>
  <p:tag name="KSO_WM_TEMPLATE_ASSEMBLE_XID" val="60656e824054ed1e2fb7fa2e"/>
  <p:tag name="KSO_WM_TEMPLATE_ASSEMBLE_GROUPID" val="60656e824054ed1e2fb7fa2e"/>
</p:tagLst>
</file>

<file path=ppt/tags/tag20.xml><?xml version="1.0" encoding="utf-8"?>
<p:tagLst xmlns:p="http://schemas.openxmlformats.org/presentationml/2006/main">
  <p:tag name="KSO_WM_UNIT_PICTURE_TOWARD" val="1"/>
  <p:tag name="KSO_WM_UNIT_VALUE" val="1085*945"/>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410_1*ζ_h_d*1_1_1"/>
  <p:tag name="KSO_WM_TEMPLATE_CATEGORY" val="diagram"/>
  <p:tag name="KSO_WM_TEMPLATE_INDEX" val="20215410"/>
  <p:tag name="KSO_WM_UNIT_LAYERLEVEL" val="1_1_1"/>
  <p:tag name="KSO_WM_TAG_VERSION" val="1.0"/>
  <p:tag name="KSO_WM_BEAUTIFY_FLAG" val="#wm#"/>
  <p:tag name="KSO_WM_UNIT_DIAGRAM_MODELTYPE" val="creativePicture"/>
  <p:tag name="KSO_WM_UNIT_USESOURCEFORMAT_APPLY" val="1"/>
</p:tagLst>
</file>

<file path=ppt/tags/tag21.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410_1*ζ_h_i*1_1_1"/>
  <p:tag name="KSO_WM_TEMPLATE_CATEGORY" val="diagram"/>
  <p:tag name="KSO_WM_TEMPLATE_INDEX" val="20215410"/>
  <p:tag name="KSO_WM_UNIT_LAYERLEVEL" val="1_1_1"/>
  <p:tag name="KSO_WM_TAG_VERSION" val="1.0"/>
  <p:tag name="KSO_WM_BEAUTIFY_FLAG" val="#wm#"/>
  <p:tag name="KSO_WM_UNIT_DIAGRAM_MODELTYPE" val="creativePicture"/>
  <p:tag name="KSO_WM_UNIT_USESOURCEFORMAT_APPLY" val="1"/>
  <p:tag name="KSO_WM_UNIT_TEXT_FILL_FORE_SCHEMECOLOR_INDEX_BRIGHTNESS" val="0"/>
  <p:tag name="KSO_WM_UNIT_TEXT_FILL_FORE_SCHEMECOLOR_INDEX" val="13"/>
  <p:tag name="KSO_WM_UNIT_TEXT_FILL_TYPE" val="1"/>
</p:tagLst>
</file>

<file path=ppt/tags/tag22.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5410_1*ζ_h_i*1_1_2"/>
  <p:tag name="KSO_WM_TEMPLATE_CATEGORY" val="diagram"/>
  <p:tag name="KSO_WM_TEMPLATE_INDEX" val="20215410"/>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3.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3"/>
  <p:tag name="KSO_WM_UNIT_ID" val="diagram20215410_1*ζ_h_i*1_1_3"/>
  <p:tag name="KSO_WM_TEMPLATE_CATEGORY" val="diagram"/>
  <p:tag name="KSO_WM_TEMPLATE_INDEX" val="20215410"/>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4.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50_1*a*1"/>
  <p:tag name="KSO_WM_TEMPLATE_CATEGORY" val="diagram"/>
  <p:tag name="KSO_WM_TEMPLATE_INDEX" val="2021705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f4365f2790914a939acada6e6471ff3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d6b9a4b34a014d75a9a0a81d1e3edcc7"/>
  <p:tag name="KSO_WM_UNIT_TEXT_FILL_FORE_SCHEMECOLOR_INDEX_BRIGHTNESS" val="0"/>
  <p:tag name="KSO_WM_UNIT_TEXT_FILL_FORE_SCHEMECOLOR_INDEX" val="13"/>
  <p:tag name="KSO_WM_UNIT_TEXT_FILL_TYPE" val="1"/>
  <p:tag name="KSO_WM_TEMPLATE_ASSEMBLE_XID" val="606570444054ed1e2fb814a6"/>
  <p:tag name="KSO_WM_TEMPLATE_ASSEMBLE_GROUPID" val="606570444054ed1e2fb814a6"/>
</p:tagLst>
</file>

<file path=ppt/tags/tag2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50_1*f*1"/>
  <p:tag name="KSO_WM_TEMPLATE_CATEGORY" val="diagram"/>
  <p:tag name="KSO_WM_TEMPLATE_INDEX" val="20217050"/>
  <p:tag name="KSO_WM_UNIT_LAYERLEVEL" val="1"/>
  <p:tag name="KSO_WM_TAG_VERSION" val="1.0"/>
  <p:tag name="KSO_WM_BEAUTIFY_FLAG" val="#wm#"/>
  <p:tag name="KSO_WM_UNIT_DEFAULT_FONT" val="14;20;2"/>
  <p:tag name="KSO_WM_UNIT_BLOCK" val="0"/>
  <p:tag name="KSO_WM_UNIT_VALUE" val="126"/>
  <p:tag name="KSO_WM_UNIT_SHOW_EDIT_AREA_INDICATION" val="1"/>
  <p:tag name="KSO_WM_CHIP_GROUPID" val="5e6b05596848fb12bee65ac8"/>
  <p:tag name="KSO_WM_CHIP_XID" val="5e6b05596848fb12bee65aca"/>
  <p:tag name="KSO_WM_UNIT_DEC_AREA_ID" val="9fac0f58e4e84449b138ef9b8595077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febf74a8ce04196ac33616c5e44fc1b"/>
  <p:tag name="KSO_WM_UNIT_TEXT_FILL_FORE_SCHEMECOLOR_INDEX_BRIGHTNESS" val="0.25"/>
  <p:tag name="KSO_WM_UNIT_TEXT_FILL_FORE_SCHEMECOLOR_INDEX" val="13"/>
  <p:tag name="KSO_WM_UNIT_TEXT_FILL_TYPE" val="1"/>
  <p:tag name="KSO_WM_TEMPLATE_ASSEMBLE_XID" val="606570444054ed1e2fb814a6"/>
  <p:tag name="KSO_WM_TEMPLATE_ASSEMBLE_GROUPID" val="606570444054ed1e2fb814a6"/>
</p:tagLst>
</file>

<file path=ppt/tags/tag26.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3.69967177708944},&quot;minSize&quot;:{&quot;size1&quot;:43.799671777089436},&quot;normalSize&quot;:{&quot;size1&quot;:63.69967177708944},&quot;subLayout&quot;:[{&quot;id&quot;:&quot;2021-04-01T16:15:46&quot;,&quot;maxSize&quot;:{&quot;size1&quot;:55.23674392965105},&quot;minSize&quot;:{&quot;size1&quot;:19.636743929651047},&quot;normalSize&quot;:{&quot;size1&quot;:19.636929114836224},&quot;subLayout&quot;:[{&quot;id&quot;:&quot;2021-04-01T16:15:46&quot;,&quot;margin&quot;:{&quot;bottom&quot;:0.02600000612437725,&quot;left&quot;:2.5399999618530273,&quot;right&quot;:1.6670000553131104,&quot;top&quot;:1.6929999589920044},&quot;type&quot;:0},{&quot;id&quot;:&quot;2021-04-01T16:15:46&quot;,&quot;margin&quot;:{&quot;bottom&quot;:1.6929999589920044,&quot;left&quot;:2.5399999618530273,&quot;right&quot;:1.6670000553131104,&quot;top&quot;:0.8199999928474426},&quot;type&quot;:0}],&quot;type&quot;:0},{&quot;id&quot;:&quot;2021-04-01T16:15:46&quot;,&quot;margin&quot;:{&quot;bottom&quot;:1.6929999589920044,&quot;left&quot;:0.02600000612437725,&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35_1*i*1"/>
  <p:tag name="KSO_WM_TEMPLATE_CATEGORY" val="diagram"/>
  <p:tag name="KSO_WM_TEMPLATE_INDEX" val="20204635"/>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35_1*i*2"/>
  <p:tag name="KSO_WM_TEMPLATE_CATEGORY" val="diagram"/>
  <p:tag name="KSO_WM_TEMPLATE_INDEX" val="2020463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35_1*i*4"/>
  <p:tag name="KSO_WM_TEMPLATE_CATEGORY" val="diagram"/>
  <p:tag name="KSO_WM_TEMPLATE_INDEX" val="2020463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xml><?xml version="1.0" encoding="utf-8"?>
<p:tagLst xmlns:p="http://schemas.openxmlformats.org/presentationml/2006/main">
  <p:tag name="KSO_WM_UNIT_PLACING_PICTURE_USER_VIEWPORT" val="{&quot;height&quot;:6147.7228346456695,&quot;width&quot;:8049.083464566929}"/>
  <p:tag name="KSO_WM_UNIT_VALUE" val="1142*1227"/>
  <p:tag name="KSO_WM_UNIT_HIGHLIGHT" val="0"/>
  <p:tag name="KSO_WM_UNIT_DIAGRAM_ISNUMVISUAL" val="0"/>
  <p:tag name="KSO_WM_UNIT_DIAGRAM_ISREFERUNIT" val="0"/>
  <p:tag name="KSO_WM_UNIT_TYPE" val="d"/>
  <p:tag name="KSO_WM_UNIT_INDEX" val="1"/>
  <p:tag name="KSO_WM_UNIT_ID" val="diagram20209014_1*d*1"/>
  <p:tag name="KSO_WM_TEMPLATE_CATEGORY" val="diagram"/>
  <p:tag name="KSO_WM_TEMPLATE_INDEX" val="20209014"/>
  <p:tag name="KSO_WM_UNIT_LAYERLEVEL" val="1"/>
  <p:tag name="KSO_WM_TAG_VERSION" val="1.0"/>
  <p:tag name="KSO_WM_BEAUTIFY_FLAG" val="#wm#"/>
  <p:tag name="KSO_WM_CHIP_GROUPID" val="5e7310da9a230a26b9e88a19"/>
  <p:tag name="KSO_WM_CHIP_XID" val="5e7310da9a230a26b9e88a1a"/>
  <p:tag name="KSO_WM_UNIT_DEC_AREA_ID" val="fb85fe925f0b4ca1b2b3127a6f6fed4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280699d83ca84bc89ff188531aac281a"/>
  <p:tag name="KSO_WM_UNIT_PLACING_PICTURE" val="280699d83ca84bc89ff188531aac281a"/>
  <p:tag name="KSO_WM_UNIT_SUPPORT_UNIT_TYPE" val="[&quot;d&quot;,&quot;α&quot;,&quot;β&quot;]"/>
  <p:tag name="KSO_WM_TEMPLATE_ASSEMBLE_XID" val="60656e824054ed1e2fb7fa2e"/>
  <p:tag name="KSO_WM_TEMPLATE_ASSEMBLE_GROUPID" val="60656e824054ed1e2fb7fa2e"/>
  <p:tag name="KSO_WM_UNIT_PLACING_PICTURE_INFO" val="{&quot;code&quot;:&quot;&quot;,&quot;full_picture&quot;:false,&quot;margin&quot;:{&quot;bottom&quot;:36.37796956649274,&quot;top&quot;:36.17549233320281},&quot;scheme&quot;:&quot;4-0&quot;,&quot;spacing&quot;:5}"/>
  <p:tag name="KSO_WM_UNIT_PLACING_PICTURE_USER_VIEWPORT_SMARTMENU" val="{&quot;height&quot;:3000.8813588463263,&quot;width&quot;:3976.6438496037063}"/>
  <p:tag name="KSO_WM_UNIT_PLACING_PICTURE_USER_RELATIVERECTANGLE_SMARTMENU" val="{&quot;bottom&quot;:0.005991843348698879,&quot;left&quot;:0,&quot;right&quot;:0,&quot;top&quot;:0.005991843348698879}"/>
</p:tagLst>
</file>

<file path=ppt/tags/tag30.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ID" val="diagram20204635_1*a*1"/>
  <p:tag name="KSO_WM_TEMPLATE_CATEGORY" val="diagram"/>
  <p:tag name="KSO_WM_TEMPLATE_INDEX" val="20204635"/>
  <p:tag name="KSO_WM_UNIT_LAYERLEVEL" val="1"/>
  <p:tag name="KSO_WM_TAG_VERSION" val="1.0"/>
  <p:tag name="KSO_WM_BEAUTIFY_FLAG" val="#wm#"/>
  <p:tag name="KSO_WM_UNIT_PRESET_TEXT" val="单击此处添加大标题内容"/>
  <p:tag name="KSO_WM_UNIT_ISNUMDGMTITLE" val="0"/>
  <p:tag name="KSO_WM_UNIT_TEXT_FILL_FORE_SCHEMECOLOR_INDEX_BRIGHTNESS" val="0"/>
  <p:tag name="KSO_WM_UNIT_TEXT_FILL_FORE_SCHEMECOLOR_INDEX" val="14"/>
  <p:tag name="KSO_WM_UNIT_TEXT_FILL_TYPE" val="1"/>
</p:tagLst>
</file>

<file path=ppt/tags/tag31.xml><?xml version="1.0" encoding="utf-8"?>
<p:tagLst xmlns:p="http://schemas.openxmlformats.org/presentationml/2006/main">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diagram20204635_1*f*1"/>
  <p:tag name="KSO_WM_TEMPLATE_CATEGORY" val="diagram"/>
  <p:tag name="KSO_WM_TEMPLATE_INDEX" val="2020463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 name="KSO_WM_UNIT_SUBTYPE" val="a"/>
  <p:tag name="KSO_WM_UNIT_TEXT_FILL_FORE_SCHEMECOLOR_INDEX_BRIGHTNESS" val="0"/>
  <p:tag name="KSO_WM_UNIT_TEXT_FILL_FORE_SCHEMECOLOR_INDEX" val="14"/>
  <p:tag name="KSO_WM_UNIT_TEXT_FILL_TYPE" val="1"/>
</p:tagLst>
</file>

<file path=ppt/tags/tag32.xml><?xml version="1.0" encoding="utf-8"?>
<p:tagLst xmlns:p="http://schemas.openxmlformats.org/presentationml/2006/main">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2"/>
  <p:tag name="KSO_WM_UNIT_ID" val="diagram20204635_1*f*2"/>
  <p:tag name="KSO_WM_TEMPLATE_CATEGORY" val="diagram"/>
  <p:tag name="KSO_WM_TEMPLATE_INDEX" val="2020463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 name="KSO_WM_UNIT_SUBTYPE" val="a"/>
  <p:tag name="KSO_WM_UNIT_TEXT_FILL_FORE_SCHEMECOLOR_INDEX_BRIGHTNESS" val="0.25"/>
  <p:tag name="KSO_WM_UNIT_TEXT_FILL_FORE_SCHEMECOLOR_INDEX" val="13"/>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35_1*i*3"/>
  <p:tag name="KSO_WM_TEMPLATE_CATEGORY" val="diagram"/>
  <p:tag name="KSO_WM_TEMPLATE_INDEX" val="2020463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4.xml><?xml version="1.0" encoding="utf-8"?>
<p:tagLst xmlns:p="http://schemas.openxmlformats.org/presentationml/2006/main">
  <p:tag name="KSO_WM_SLIDE_ID" val="diagram2020463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22*540"/>
  <p:tag name="KSO_WM_SLIDE_POSITION" val="0*0"/>
  <p:tag name="KSO_WM_TAG_VERSION" val="1.0"/>
  <p:tag name="KSO_WM_BEAUTIFY_FLAG" val="#wm#"/>
  <p:tag name="KSO_WM_TEMPLATE_CATEGORY" val="diagram"/>
  <p:tag name="KSO_WM_TEMPLATE_INDEX" val="20204635"/>
  <p:tag name="KSO_WM_SLIDE_LAYOUT" val="a_f"/>
  <p:tag name="KSO_WM_SLIDE_LAYOUT_CNT" val="1_2"/>
</p:tagLst>
</file>

<file path=ppt/tags/tag35.xml><?xml version="1.0" encoding="utf-8"?>
<p:tagLst xmlns:p="http://schemas.openxmlformats.org/presentationml/2006/main">
  <p:tag name="KSO_WM_UNIT_PICTURE_TOWARD" val="1"/>
  <p:tag name="KSO_WM_UNIT_PICTURE_DOCKSIDE" val="rm,l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740_1*ζ_h_i*1_1_1"/>
  <p:tag name="KSO_WM_TEMPLATE_CATEGORY" val="diagram"/>
  <p:tag name="KSO_WM_TEMPLATE_INDEX" val="20215740"/>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6.xml><?xml version="1.0" encoding="utf-8"?>
<p:tagLst xmlns:p="http://schemas.openxmlformats.org/presentationml/2006/main">
  <p:tag name="KSO_WM_UNIT_PICTURE_TOWARD" val="1"/>
  <p:tag name="KSO_WM_UNIT_PICTURE_DOCKSIDE" val="rm,l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5740_1*ζ_h_i*1_1_2"/>
  <p:tag name="KSO_WM_TEMPLATE_CATEGORY" val="diagram"/>
  <p:tag name="KSO_WM_TEMPLATE_INDEX" val="20215740"/>
  <p:tag name="KSO_WM_UNIT_LAYERLEVEL" val="1_1_1"/>
  <p:tag name="KSO_WM_TAG_VERSION" val="1.0"/>
  <p:tag name="KSO_WM_BEAUTIFY_FLAG" val="#wm#"/>
  <p:tag name="KSO_WM_UNIT_DIAGRAM_MODELTYPE" val="creativePicture"/>
  <p:tag name="KSO_WM_UNIT_USESOURCEFORMAT_APPLY" val="1"/>
  <p:tag name="KSO_WM_UNIT_TEXT_FILL_FORE_SCHEMECOLOR_INDEX_BRIGHTNESS" val="0"/>
  <p:tag name="KSO_WM_UNIT_TEXT_FILL_FORE_SCHEMECOLOR_INDEX" val="2"/>
  <p:tag name="KSO_WM_UNIT_TEXT_FILL_TYPE" val="1"/>
</p:tagLst>
</file>

<file path=ppt/tags/tag37.xml><?xml version="1.0" encoding="utf-8"?>
<p:tagLst xmlns:p="http://schemas.openxmlformats.org/presentationml/2006/main">
  <p:tag name="KSO_WM_UNIT_PICTURE_TOWARD" val="1"/>
  <p:tag name="KSO_WM_UNIT_PICTURE_DOCKSIDE" val="rm,l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3"/>
  <p:tag name="KSO_WM_UNIT_ID" val="diagram20215740_1*ζ_h_i*1_1_3"/>
  <p:tag name="KSO_WM_TEMPLATE_CATEGORY" val="diagram"/>
  <p:tag name="KSO_WM_TEMPLATE_INDEX" val="20215740"/>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8.xml><?xml version="1.0" encoding="utf-8"?>
<p:tagLst xmlns:p="http://schemas.openxmlformats.org/presentationml/2006/main">
  <p:tag name="KSO_WM_UNIT_PICTURE_TOWARD" val="1"/>
  <p:tag name="KSO_WM_UNIT_PICTURE_DOCKSIDE" val="rm,l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4"/>
  <p:tag name="KSO_WM_UNIT_ID" val="diagram20215740_1*ζ_h_i*1_1_4"/>
  <p:tag name="KSO_WM_TEMPLATE_CATEGORY" val="diagram"/>
  <p:tag name="KSO_WM_TEMPLATE_INDEX" val="20215740"/>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9.xml><?xml version="1.0" encoding="utf-8"?>
<p:tagLst xmlns:p="http://schemas.openxmlformats.org/presentationml/2006/main">
  <p:tag name="KSO_WM_UNIT_PICTURE_TOWARD" val="1"/>
  <p:tag name="KSO_WM_UNIT_PICTURE_DOCKSIDE" val="rm,l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5"/>
  <p:tag name="KSO_WM_UNIT_ID" val="diagram20215740_1*ζ_h_i*1_1_5"/>
  <p:tag name="KSO_WM_TEMPLATE_CATEGORY" val="diagram"/>
  <p:tag name="KSO_WM_TEMPLATE_INDEX" val="20215740"/>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xml><?xml version="1.0" encoding="utf-8"?>
<p:tagLst xmlns:p="http://schemas.openxmlformats.org/presentationml/2006/main">
  <p:tag name="KSO_WM_UNIT_PLACING_PICTURE_USER_VIEWPORT" val="{&quot;height&quot;:4410.313385826772,&quot;width&quot;:4279.053543307086}"/>
  <p:tag name="KSO_WM_UNIT_VALUE" val="1142*1227"/>
  <p:tag name="KSO_WM_UNIT_HIGHLIGHT" val="0"/>
  <p:tag name="KSO_WM_UNIT_DIAGRAM_ISNUMVISUAL" val="0"/>
  <p:tag name="KSO_WM_UNIT_DIAGRAM_ISREFERUNIT" val="0"/>
  <p:tag name="KSO_WM_UNIT_TYPE" val="d"/>
  <p:tag name="KSO_WM_UNIT_INDEX" val="1"/>
  <p:tag name="KSO_WM_UNIT_ID" val="diagram20209014_1*d*1"/>
  <p:tag name="KSO_WM_TEMPLATE_CATEGORY" val="diagram"/>
  <p:tag name="KSO_WM_TEMPLATE_INDEX" val="20209014"/>
  <p:tag name="KSO_WM_UNIT_LAYERLEVEL" val="1"/>
  <p:tag name="KSO_WM_TAG_VERSION" val="1.0"/>
  <p:tag name="KSO_WM_BEAUTIFY_FLAG" val="#wm#"/>
  <p:tag name="KSO_WM_CHIP_GROUPID" val="5e7310da9a230a26b9e88a19"/>
  <p:tag name="KSO_WM_CHIP_XID" val="5e7310da9a230a26b9e88a1a"/>
  <p:tag name="KSO_WM_UNIT_DEC_AREA_ID" val="fb85fe925f0b4ca1b2b3127a6f6fed4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280699d83ca84bc89ff188531aac281a"/>
  <p:tag name="KSO_WM_UNIT_PLACING_PICTURE" val="280699d83ca84bc89ff188531aac281a"/>
  <p:tag name="KSO_WM_UNIT_SUPPORT_UNIT_TYPE" val="[&quot;d&quot;,&quot;α&quot;,&quot;β&quot;]"/>
  <p:tag name="KSO_WM_TEMPLATE_ASSEMBLE_XID" val="60656e824054ed1e2fb7fa2e"/>
  <p:tag name="KSO_WM_TEMPLATE_ASSEMBLE_GROUPID" val="60656e824054ed1e2fb7fa2e"/>
  <p:tag name="KSO_WM_UNIT_PLACING_PICTURE_INFO" val="{&quot;code&quot;:&quot;&quot;,&quot;full_picture&quot;:false,&quot;margin&quot;:{&quot;bottom&quot;:36.37796956649274,&quot;top&quot;:36.17549233320281},&quot;scheme&quot;:&quot;4-0&quot;,&quot;spacing&quot;:5}"/>
  <p:tag name="KSO_WM_UNIT_PLACING_PICTURE_USER_VIEWPORT_SMARTMENU" val="{&quot;height&quot;:3605.9970222006814,&quot;width&quot;:3493.3958232478562}"/>
  <p:tag name="KSO_WM_UNIT_PLACING_PICTURE_USER_RELATIVERECTANGLE_SMARTMENU" val="{&quot;bottom&quot;:0,&quot;left&quot;:0.0007545510767341481,&quot;right&quot;:0.0007545510767341481,&quot;top&quot;:0}"/>
</p:tagLst>
</file>

<file path=ppt/tags/tag4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42_1*f*1"/>
  <p:tag name="KSO_WM_TEMPLATE_CATEGORY" val="diagram"/>
  <p:tag name="KSO_WM_TEMPLATE_INDEX" val="20217042"/>
  <p:tag name="KSO_WM_UNIT_LAYERLEVEL" val="1"/>
  <p:tag name="KSO_WM_TAG_VERSION" val="1.0"/>
  <p:tag name="KSO_WM_BEAUTIFY_FLAG" val="#wm#"/>
  <p:tag name="KSO_WM_UNIT_DEFAULT_FONT" val="14;20;2"/>
  <p:tag name="KSO_WM_UNIT_BLOCK" val="0"/>
  <p:tag name="KSO_WM_UNIT_VALUE" val="126"/>
  <p:tag name="KSO_WM_UNIT_SHOW_EDIT_AREA_INDICATION" val="1"/>
  <p:tag name="KSO_WM_CHIP_GROUPID" val="5e6b05596848fb12bee65ac8"/>
  <p:tag name="KSO_WM_CHIP_XID" val="5e6b05596848fb12bee65aca"/>
  <p:tag name="KSO_WM_UNIT_DEC_AREA_ID" val="1a5325fcee3e4486a11aaed1e1fc782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fe85023b48d4b8ca2fad89d5eb48ba6"/>
  <p:tag name="KSO_WM_UNIT_TEXT_FILL_FORE_SCHEMECOLOR_INDEX_BRIGHTNESS" val="0.25"/>
  <p:tag name="KSO_WM_UNIT_TEXT_FILL_FORE_SCHEMECOLOR_INDEX" val="13"/>
  <p:tag name="KSO_WM_UNIT_TEXT_FILL_TYPE" val="1"/>
  <p:tag name="KSO_WM_TEMPLATE_ASSEMBLE_XID" val="6065703f4054ed1e2fb8149d"/>
  <p:tag name="KSO_WM_TEMPLATE_ASSEMBLE_GROUPID" val="6065703f4054ed1e2fb8149d"/>
</p:tagLst>
</file>

<file path=ppt/tags/tag41.xml><?xml version="1.0" encoding="utf-8"?>
<p:tagLst xmlns:p="http://schemas.openxmlformats.org/presentationml/2006/main">
  <p:tag name="KSO_WM_BEAUTIFY_FLAG" val="#wm#"/>
  <p:tag name="KSO_WM_TEMPLATE_CATEGORY" val="diagram"/>
  <p:tag name="KSO_WM_TEMPLATE_INDEX" val="20217042"/>
  <p:tag name="KSO_WM_SLIDE_LAYOUT_INFO" val="{&quot;id&quot;:&quot;2021-04-01T16:15:40&quot;,&quot;maxSize&quot;:{&quot;size1&quot;:68.8},&quot;minSize&quot;:{&quot;size1&quot;:68.8},&quot;normalSize&quot;:{&quot;size1&quot;:68.8},&quot;subLayout&quot;:[{&quot;id&quot;:&quot;2021-04-01T16:15:40&quot;,&quot;type&quot;:0},{&quot;id&quot;:&quot;2021-04-01T16:15:40&quot;,&quot;margin&quot;:{&quot;bottom&quot;:1.6929999589920044,&quot;left&quot;:3.38700008392334,&quot;right&quot;:3.385999917984009,&quot;top&quot;:0.02600000612437725},&quot;type&quot;:0}],&quot;type&quot;:0}"/>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slide_type&quot;:[&quot;text&quot;]}"/>
  <p:tag name="KSO_WM_CHIP_XID" val="5fae0259998712faa657ac21"/>
  <p:tag name="KSO_WM_CHIP_FILLPROP" val="[[{&quot;text_align&quot;:&quot;cm&quot;,&quot;text_direction&quot;:&quot;horizontal&quot;,&quot;support_features&quot;:[&quot;creativepic&quot;],&quot;support_big_font&quot;:false,&quot;picture_toward&quot;:1,&quot;picture_dockside&quot;:[&quot;ct&quot;,&quot;lm&quot;,&quot;rm&quot;],&quot;fill_id&quot;:&quot;18fc10e60a1c4b19ae595e42ebee4e3b&quot;,&quot;fill_align&quot;:&quot;cm&quot;,&quot;chip_types&quot;:[&quot;picture&quot;]},{&quot;text_align&quot;:&quot;cm&quot;,&quot;text_direction&quot;:&quot;horizontal&quot;,&quot;support_big_font&quot;:false,&quot;picture_toward&quot;:0,&quot;picture_dockside&quot;:[],&quot;fill_id&quot;:&quot;75f75f63351441a8b6c7dd1a9fad9591&quot;,&quot;fill_align&quot;:&quot;cm&quot;,&quot;chip_types&quot;:[&quot;text&quot;,&quot;header&quot;]}]]"/>
  <p:tag name="KSO_WM_CHIP_DECFILLPROP" val="[]"/>
  <p:tag name="KSO_WM_SLIDE_ID" val="diagram20217042_1"/>
  <p:tag name="KSO_WM_TEMPLATE_SUBCATEGORY" val="21"/>
  <p:tag name="KSO_WM_TEMPLATE_MASTER_TYPE" val="0"/>
  <p:tag name="KSO_WM_TEMPLATE_COLOR_TYPE" val="1"/>
  <p:tag name="KSO_WM_SLIDE_ITEM_CNT" val="0"/>
  <p:tag name="KSO_WM_SLIDE_INDEX" val="1"/>
  <p:tag name="KSO_WM_TAG_VERSION" val="1.0"/>
  <p:tag name="KSO_WM_SLIDE_LAYOUT" val="d_f"/>
  <p:tag name="KSO_WM_SLIDE_LAYOUT_CNT" val="1_1"/>
  <p:tag name="KSO_WM_SLIDE_TYPE" val="text"/>
  <p:tag name="KSO_WM_SLIDE_SIZE" val="960*444"/>
  <p:tag name="KSO_WM_SLIDE_POSITION" val="0*0"/>
  <p:tag name="KSO_WM_CHIP_GROUPID" val="5fae0259998712faa657ac20"/>
  <p:tag name="KSO_WM_SLIDE_BK_DARK_LIGHT" val="2"/>
  <p:tag name="KSO_WM_SLIDE_BACKGROUND_TYPE" val="general"/>
  <p:tag name="KSO_WM_SLIDE_SUPPORT_FEATURE_TYPE" val="8"/>
  <p:tag name="KSO_WM_SLIDE_SUBTYPE" val="picTxt"/>
  <p:tag name="KSO_WM_TEMPLATE_ASSEMBLE_XID" val="6065703f4054ed1e2fb8149d"/>
  <p:tag name="KSO_WM_TEMPLATE_ASSEMBLE_GROUPID" val="6065703f4054ed1e2fb8149d"/>
</p:tagLst>
</file>

<file path=ppt/tags/tag42.xml><?xml version="1.0" encoding="utf-8"?>
<p:tagLst xmlns:p="http://schemas.openxmlformats.org/presentationml/2006/main">
  <p:tag name="KSO_WM_BEAUTIFY_FLAG" val="#wm#"/>
  <p:tag name="KSO_WM_TEMPLATE_CATEGORY" val="diagram"/>
  <p:tag name="KSO_WM_TEMPLATE_INDEX" val="20217042"/>
</p:tagLst>
</file>

<file path=ppt/tags/tag43.xml><?xml version="1.0" encoding="utf-8"?>
<p:tagLst xmlns:p="http://schemas.openxmlformats.org/presentationml/2006/main">
  <p:tag name="KSO_WM_BEAUTIFY_FLAG" val="#wm#"/>
  <p:tag name="KSO_WM_TEMPLATE_CATEGORY" val="diagram"/>
  <p:tag name="KSO_WM_TEMPLATE_INDEX" val="20217042"/>
</p:tagLst>
</file>

<file path=ppt/tags/tag5.xml><?xml version="1.0" encoding="utf-8"?>
<p:tagLst xmlns:p="http://schemas.openxmlformats.org/presentationml/2006/main">
  <p:tag name="KSO_WM_UNIT_PLACING_PICTURE_USER_VIEWPORT" val="{&quot;height&quot;:2720,&quot;width&quot;:3751.7244094488187}"/>
  <p:tag name="KSO_WM_UNIT_VALUE" val="1142*1227"/>
  <p:tag name="KSO_WM_UNIT_HIGHLIGHT" val="0"/>
  <p:tag name="KSO_WM_UNIT_DIAGRAM_ISNUMVISUAL" val="0"/>
  <p:tag name="KSO_WM_UNIT_DIAGRAM_ISREFERUNIT" val="0"/>
  <p:tag name="KSO_WM_UNIT_TYPE" val="d"/>
  <p:tag name="KSO_WM_UNIT_INDEX" val="1"/>
  <p:tag name="KSO_WM_UNIT_ID" val="diagram20209014_1*d*1"/>
  <p:tag name="KSO_WM_TEMPLATE_CATEGORY" val="diagram"/>
  <p:tag name="KSO_WM_TEMPLATE_INDEX" val="20209014"/>
  <p:tag name="KSO_WM_UNIT_LAYERLEVEL" val="1"/>
  <p:tag name="KSO_WM_TAG_VERSION" val="1.0"/>
  <p:tag name="KSO_WM_BEAUTIFY_FLAG" val="#wm#"/>
  <p:tag name="KSO_WM_CHIP_GROUPID" val="5e7310da9a230a26b9e88a19"/>
  <p:tag name="KSO_WM_CHIP_XID" val="5e7310da9a230a26b9e88a1a"/>
  <p:tag name="KSO_WM_UNIT_DEC_AREA_ID" val="fb85fe925f0b4ca1b2b3127a6f6fed4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280699d83ca84bc89ff188531aac281a"/>
  <p:tag name="KSO_WM_UNIT_PLACING_PICTURE" val="280699d83ca84bc89ff188531aac281a"/>
  <p:tag name="KSO_WM_UNIT_SUPPORT_UNIT_TYPE" val="[&quot;d&quot;,&quot;α&quot;,&quot;β&quot;]"/>
  <p:tag name="KSO_WM_TEMPLATE_ASSEMBLE_XID" val="60656e824054ed1e2fb7fa2e"/>
  <p:tag name="KSO_WM_TEMPLATE_ASSEMBLE_GROUPID" val="60656e824054ed1e2fb7fa2e"/>
  <p:tag name="KSO_WM_UNIT_PLACING_PICTURE_INFO" val="{&quot;code&quot;:&quot;&quot;,&quot;full_picture&quot;:false,&quot;margin&quot;:{&quot;bottom&quot;:36.37796956649274,&quot;top&quot;:36.17549233320281},&quot;scheme&quot;:&quot;4-0&quot;,&quot;spacing&quot;:5}"/>
  <p:tag name="KSO_WM_UNIT_PLACING_PICTURE_USER_VIEWPORT_SMARTMENU" val="{&quot;height&quot;:2842.0087537456993,&quot;width&quot;:3976.6438496037063}"/>
  <p:tag name="KSO_WM_UNIT_PLACING_PICTURE_USER_RELATIVERECTANGLE_SMARTMENU" val="{&quot;bottom&quot;:0.0071205490878131494,&quot;left&quot;:0,&quot;right&quot;:0,&quot;top&quot;:0.0071205490878131494}"/>
</p:tagLst>
</file>

<file path=ppt/tags/tag6.xml><?xml version="1.0" encoding="utf-8"?>
<p:tagLst xmlns:p="http://schemas.openxmlformats.org/presentationml/2006/main">
  <p:tag name="KSO_WM_UNIT_PLACING_PICTURE_USER_VIEWPORT" val="{&quot;height&quot;:2592.4771653543307,&quot;width&quot;:3957.979527559055}"/>
  <p:tag name="KSO_WM_UNIT_VALUE" val="1142*1227"/>
  <p:tag name="KSO_WM_UNIT_HIGHLIGHT" val="0"/>
  <p:tag name="KSO_WM_UNIT_DIAGRAM_ISNUMVISUAL" val="0"/>
  <p:tag name="KSO_WM_UNIT_DIAGRAM_ISREFERUNIT" val="0"/>
  <p:tag name="KSO_WM_UNIT_TYPE" val="d"/>
  <p:tag name="KSO_WM_UNIT_INDEX" val="1"/>
  <p:tag name="KSO_WM_UNIT_ID" val="diagram20209014_1*d*1"/>
  <p:tag name="KSO_WM_TEMPLATE_CATEGORY" val="diagram"/>
  <p:tag name="KSO_WM_TEMPLATE_INDEX" val="20209014"/>
  <p:tag name="KSO_WM_UNIT_LAYERLEVEL" val="1"/>
  <p:tag name="KSO_WM_TAG_VERSION" val="1.0"/>
  <p:tag name="KSO_WM_BEAUTIFY_FLAG" val="#wm#"/>
  <p:tag name="KSO_WM_CHIP_GROUPID" val="5e7310da9a230a26b9e88a19"/>
  <p:tag name="KSO_WM_CHIP_XID" val="5e7310da9a230a26b9e88a1a"/>
  <p:tag name="KSO_WM_UNIT_DEC_AREA_ID" val="fb85fe925f0b4ca1b2b3127a6f6fed4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280699d83ca84bc89ff188531aac281a"/>
  <p:tag name="KSO_WM_UNIT_PLACING_PICTURE" val="280699d83ca84bc89ff188531aac281a"/>
  <p:tag name="KSO_WM_UNIT_SUPPORT_UNIT_TYPE" val="[&quot;d&quot;,&quot;α&quot;,&quot;β&quot;]"/>
  <p:tag name="KSO_WM_TEMPLATE_ASSEMBLE_XID" val="60656e824054ed1e2fb7fa2e"/>
  <p:tag name="KSO_WM_TEMPLATE_ASSEMBLE_GROUPID" val="60656e824054ed1e2fb7fa2e"/>
  <p:tag name="KSO_WM_UNIT_PLACING_PICTURE_INFO" val="{&quot;code&quot;:&quot;&quot;,&quot;full_picture&quot;:false,&quot;margin&quot;:{&quot;bottom&quot;:36.37796956649274,&quot;top&quot;:36.17549233320281},&quot;scheme&quot;:&quot;4-0&quot;,&quot;spacing&quot;:5}"/>
  <p:tag name="KSO_WM_UNIT_PLACING_PICTURE_USER_VIEWPORT_SMARTMENU" val="{&quot;height&quot;:2236.8930903913442,&quot;width&quot;:3493.3958232478562}"/>
  <p:tag name="KSO_WM_UNIT_PLACING_PICTURE_USER_RELATIVERECTANGLE_SMARTMENU" val="{&quot;bottom&quot;:0.011205696750836781,&quot;left&quot;:0,&quot;right&quot;:0,&quot;top&quot;:0.011205696750836781}"/>
</p:tagLst>
</file>

<file path=ppt/tags/tag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4_1*f*1"/>
  <p:tag name="KSO_WM_TEMPLATE_CATEGORY" val="diagram"/>
  <p:tag name="KSO_WM_TEMPLATE_INDEX" val="20209014"/>
  <p:tag name="KSO_WM_UNIT_LAYERLEVEL" val="1"/>
  <p:tag name="KSO_WM_TAG_VERSION" val="1.0"/>
  <p:tag name="KSO_WM_BEAUTIFY_FLAG" val="#wm#"/>
  <p:tag name="KSO_WM_UNIT_DEFAULT_FONT" val="14;20;2"/>
  <p:tag name="KSO_WM_UNIT_BLOCK" val="0"/>
  <p:tag name="KSO_WM_UNIT_VALUE" val="187"/>
  <p:tag name="KSO_WM_UNIT_SHOW_EDIT_AREA_INDICATION" val="1"/>
  <p:tag name="KSO_WM_CHIP_GROUPID" val="5e6b05596848fb12bee65ac8"/>
  <p:tag name="KSO_WM_CHIP_XID" val="5e6b05596848fb12bee65aca"/>
  <p:tag name="KSO_WM_UNIT_DEC_AREA_ID" val="86d072db3dc4439aad1f247e44e04cd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9f4e65ea37458fa18eb7053984a2bd"/>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e824054ed1e2fb7fa2e"/>
  <p:tag name="KSO_WM_TEMPLATE_ASSEMBLE_GROUPID" val="60656e824054ed1e2fb7fa2e"/>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鸢尾">
      <a:dk1>
        <a:srgbClr val="000000"/>
      </a:dk1>
      <a:lt1>
        <a:srgbClr val="FFFFFF"/>
      </a:lt1>
      <a:dk2>
        <a:srgbClr val="F3DE9B"/>
      </a:dk2>
      <a:lt2>
        <a:srgbClr val="C7AF63"/>
      </a:lt2>
      <a:accent1>
        <a:srgbClr val="CFBFCC"/>
      </a:accent1>
      <a:accent2>
        <a:srgbClr val="EBD9E7"/>
      </a:accent2>
      <a:accent3>
        <a:srgbClr val="D9CBE5"/>
      </a:accent3>
      <a:accent4>
        <a:srgbClr val="CCAAD5"/>
      </a:accent4>
      <a:accent5>
        <a:srgbClr val="9665A4"/>
      </a:accent5>
      <a:accent6>
        <a:srgbClr val="4E2C56"/>
      </a:accent6>
      <a:hlink>
        <a:srgbClr val="EDEDEC"/>
      </a:hlink>
      <a:folHlink>
        <a:srgbClr val="C8C7C6"/>
      </a:folHlink>
    </a:clrScheme>
    <a:fontScheme name="bvdb00dd">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鸢尾">
      <a:dk1>
        <a:srgbClr val="000000"/>
      </a:dk1>
      <a:lt1>
        <a:srgbClr val="FFFFFF"/>
      </a:lt1>
      <a:dk2>
        <a:srgbClr val="F3DE9B"/>
      </a:dk2>
      <a:lt2>
        <a:srgbClr val="C7AF63"/>
      </a:lt2>
      <a:accent1>
        <a:srgbClr val="CFBFCC"/>
      </a:accent1>
      <a:accent2>
        <a:srgbClr val="EBD9E7"/>
      </a:accent2>
      <a:accent3>
        <a:srgbClr val="D9CBE5"/>
      </a:accent3>
      <a:accent4>
        <a:srgbClr val="CCAAD5"/>
      </a:accent4>
      <a:accent5>
        <a:srgbClr val="9665A4"/>
      </a:accent5>
      <a:accent6>
        <a:srgbClr val="4E2C56"/>
      </a:accent6>
      <a:hlink>
        <a:srgbClr val="EDEDEC"/>
      </a:hlink>
      <a:folHlink>
        <a:srgbClr val="C8C7C6"/>
      </a:folHlink>
    </a:clrScheme>
    <a:fontScheme name="bvdb00dd">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1378</Words>
  <Application>WPS 文字</Application>
  <PresentationFormat>宽屏</PresentationFormat>
  <Paragraphs>81</Paragraphs>
  <Slides>13</Slides>
  <Notes>6</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13</vt:i4>
      </vt:variant>
    </vt:vector>
  </HeadingPairs>
  <TitlesOfParts>
    <vt:vector size="35" baseType="lpstr">
      <vt:lpstr>Arial</vt:lpstr>
      <vt:lpstr>宋体</vt:lpstr>
      <vt:lpstr>Wingdings</vt:lpstr>
      <vt:lpstr>Impact</vt:lpstr>
      <vt:lpstr>Arial Bold</vt:lpstr>
      <vt:lpstr>Cambria Math</vt:lpstr>
      <vt:lpstr>Kingsoft Math</vt:lpstr>
      <vt:lpstr>微软雅黑</vt:lpstr>
      <vt:lpstr>汉仪旗黑</vt:lpstr>
      <vt:lpstr>微软雅黑</vt:lpstr>
      <vt:lpstr>宋体</vt:lpstr>
      <vt:lpstr>Arial Unicode MS</vt:lpstr>
      <vt:lpstr>等线</vt:lpstr>
      <vt:lpstr>汉仪中等线KW</vt:lpstr>
      <vt:lpstr>Segoe UI</vt:lpstr>
      <vt:lpstr>Wingdings</vt:lpstr>
      <vt:lpstr>苹方-简</vt:lpstr>
      <vt:lpstr>汉仪书宋二KW</vt:lpstr>
      <vt:lpstr>Calibri Light</vt:lpstr>
      <vt:lpstr>Helvetica Neue</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office2016mac10413</dc:creator>
  <cp:lastModifiedBy>泼墨</cp:lastModifiedBy>
  <cp:revision>43</cp:revision>
  <dcterms:created xsi:type="dcterms:W3CDTF">2024-10-11T05:43:59Z</dcterms:created>
  <dcterms:modified xsi:type="dcterms:W3CDTF">2024-10-11T05:43:59Z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2052-6.5.2.8766</vt:lpwstr>
  </property>
  <property fmtid="{D5CDD505-2E9C-101B-9397-08002B2CF9AE}" pid="3" name="KSOTemplateUUID">
    <vt:lpwstr>v1.0_mb_znHGC65DvJoUAL1zlx+X1w==</vt:lpwstr>
  </property>
  <property fmtid="{D5CDD505-2E9C-101B-9397-08002B2CF9AE}" pid="4" name="ICV">
    <vt:lpwstr>F3011DD807A8D219383C6765A6F489FB_43</vt:lpwstr>
  </property>
</Properties>
</file>