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6" r:id="rId5"/>
    <p:sldId id="258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289089"/>
    <a:srgbClr val="F2F2F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0ED6B-905F-4039-A2ED-8697A09D19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113DDD2-655D-47B5-9071-5D6DF3E52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Spring MVC</a:t>
          </a:r>
        </a:p>
      </dgm:t>
    </dgm:pt>
    <dgm:pt modelId="{D7E1BC11-3935-449E-9C13-380A8426AECD}" type="parTrans" cxnId="{BD80ACA2-B96E-4E8C-AE6D-93AB795C63FC}">
      <dgm:prSet/>
      <dgm:spPr/>
      <dgm:t>
        <a:bodyPr/>
        <a:lstStyle/>
        <a:p>
          <a:endParaRPr lang="en-US"/>
        </a:p>
      </dgm:t>
    </dgm:pt>
    <dgm:pt modelId="{7F05001E-C38E-4380-B3D9-760979DF9A74}" type="sibTrans" cxnId="{BD80ACA2-B96E-4E8C-AE6D-93AB795C63FC}">
      <dgm:prSet/>
      <dgm:spPr/>
      <dgm:t>
        <a:bodyPr/>
        <a:lstStyle/>
        <a:p>
          <a:endParaRPr lang="en-US"/>
        </a:p>
      </dgm:t>
    </dgm:pt>
    <dgm:pt modelId="{CFEB1577-150D-4C90-AAE8-93C38FD37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Handler Mapping</a:t>
          </a:r>
        </a:p>
      </dgm:t>
    </dgm:pt>
    <dgm:pt modelId="{E75A523B-E188-41F3-88EE-963F57D20D65}" type="parTrans" cxnId="{A5C8476D-11CF-4840-A0C4-C3BA05BBF153}">
      <dgm:prSet/>
      <dgm:spPr/>
      <dgm:t>
        <a:bodyPr/>
        <a:lstStyle/>
        <a:p>
          <a:endParaRPr lang="en-US"/>
        </a:p>
      </dgm:t>
    </dgm:pt>
    <dgm:pt modelId="{308ACAA3-0257-4FC6-9D9E-11FD8AB464A1}" type="sibTrans" cxnId="{A5C8476D-11CF-4840-A0C4-C3BA05BBF153}">
      <dgm:prSet/>
      <dgm:spPr/>
      <dgm:t>
        <a:bodyPr/>
        <a:lstStyle/>
        <a:p>
          <a:endParaRPr lang="en-US"/>
        </a:p>
      </dgm:t>
    </dgm:pt>
    <dgm:pt modelId="{72EC9134-D648-40AC-A950-8F8E099C7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Annotations</a:t>
          </a:r>
        </a:p>
      </dgm:t>
    </dgm:pt>
    <dgm:pt modelId="{D4A3AD22-BE98-439D-BCC1-6A7B8F3E82C4}" type="parTrans" cxnId="{BDAC4F8A-F89B-4E24-9E7D-C0A49111681B}">
      <dgm:prSet/>
      <dgm:spPr/>
      <dgm:t>
        <a:bodyPr/>
        <a:lstStyle/>
        <a:p>
          <a:endParaRPr lang="en-US"/>
        </a:p>
      </dgm:t>
    </dgm:pt>
    <dgm:pt modelId="{0FD7DB4C-D9F2-4064-A0D5-F60829F4A18C}" type="sibTrans" cxnId="{BDAC4F8A-F89B-4E24-9E7D-C0A49111681B}">
      <dgm:prSet/>
      <dgm:spPr/>
      <dgm:t>
        <a:bodyPr/>
        <a:lstStyle/>
        <a:p>
          <a:endParaRPr lang="en-US"/>
        </a:p>
      </dgm:t>
    </dgm:pt>
    <dgm:pt modelId="{C01AC9DC-1F8F-4C47-B89C-B6B5961FD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Interceptor</a:t>
          </a:r>
        </a:p>
      </dgm:t>
    </dgm:pt>
    <dgm:pt modelId="{3DB484B3-8638-402F-8B00-D56EA46ABD36}" type="parTrans" cxnId="{AC7AB584-A4D3-4300-A8F2-766531DA2314}">
      <dgm:prSet/>
      <dgm:spPr/>
      <dgm:t>
        <a:bodyPr/>
        <a:lstStyle/>
        <a:p>
          <a:endParaRPr lang="en-US"/>
        </a:p>
      </dgm:t>
    </dgm:pt>
    <dgm:pt modelId="{20016149-F3F1-45DC-B6C0-553DEEA7CE04}" type="sibTrans" cxnId="{AC7AB584-A4D3-4300-A8F2-766531DA2314}">
      <dgm:prSet/>
      <dgm:spPr/>
      <dgm:t>
        <a:bodyPr/>
        <a:lstStyle/>
        <a:p>
          <a:endParaRPr lang="en-US"/>
        </a:p>
      </dgm:t>
    </dgm:pt>
    <dgm:pt modelId="{5BDEDC89-69E9-4E5D-A326-082AB273DC28}" type="pres">
      <dgm:prSet presAssocID="{22D0ED6B-905F-4039-A2ED-8697A09D1932}" presName="root" presStyleCnt="0">
        <dgm:presLayoutVars>
          <dgm:dir/>
          <dgm:resizeHandles val="exact"/>
        </dgm:presLayoutVars>
      </dgm:prSet>
      <dgm:spPr/>
    </dgm:pt>
    <dgm:pt modelId="{9F50AC32-B696-4337-85BF-C78AAEF87C21}" type="pres">
      <dgm:prSet presAssocID="{9113DDD2-655D-47B5-9071-5D6DF3E52D8D}" presName="compNode" presStyleCnt="0"/>
      <dgm:spPr/>
    </dgm:pt>
    <dgm:pt modelId="{9B09E94F-50B2-4BB5-901B-ECAABE8011BB}" type="pres">
      <dgm:prSet presAssocID="{9113DDD2-655D-47B5-9071-5D6DF3E52D8D}" presName="bgRect" presStyleLbl="bgShp" presStyleIdx="0" presStyleCnt="4"/>
      <dgm:spPr/>
    </dgm:pt>
    <dgm:pt modelId="{0D15A844-416F-4639-A81C-3D647E32A023}" type="pres">
      <dgm:prSet presAssocID="{9113DDD2-655D-47B5-9071-5D6DF3E52D8D}" presName="iconRect" presStyleLbl="node1" presStyleIdx="0" presStyleCnt="4" custLinFactNeighborX="-12230" custLinFactNeighborY="401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2CFCE5B-F37B-4104-9EA9-12E10A952831}" type="pres">
      <dgm:prSet presAssocID="{9113DDD2-655D-47B5-9071-5D6DF3E52D8D}" presName="spaceRect" presStyleCnt="0"/>
      <dgm:spPr/>
    </dgm:pt>
    <dgm:pt modelId="{2C702567-D9D5-400E-95F1-36FF58E05375}" type="pres">
      <dgm:prSet presAssocID="{9113DDD2-655D-47B5-9071-5D6DF3E52D8D}" presName="parTx" presStyleLbl="revTx" presStyleIdx="0" presStyleCnt="4">
        <dgm:presLayoutVars>
          <dgm:chMax val="0"/>
          <dgm:chPref val="0"/>
        </dgm:presLayoutVars>
      </dgm:prSet>
      <dgm:spPr/>
    </dgm:pt>
    <dgm:pt modelId="{03929D1F-6DD9-4D32-84E5-7974DB001742}" type="pres">
      <dgm:prSet presAssocID="{7F05001E-C38E-4380-B3D9-760979DF9A74}" presName="sibTrans" presStyleCnt="0"/>
      <dgm:spPr/>
    </dgm:pt>
    <dgm:pt modelId="{EF4C34A0-52AB-41FD-BB06-E662FFB34B0E}" type="pres">
      <dgm:prSet presAssocID="{CFEB1577-150D-4C90-AAE8-93C38FD37294}" presName="compNode" presStyleCnt="0"/>
      <dgm:spPr/>
    </dgm:pt>
    <dgm:pt modelId="{18F25BA0-45A6-495B-A1CF-A10222C87DA1}" type="pres">
      <dgm:prSet presAssocID="{CFEB1577-150D-4C90-AAE8-93C38FD37294}" presName="bgRect" presStyleLbl="bgShp" presStyleIdx="1" presStyleCnt="4"/>
      <dgm:spPr/>
    </dgm:pt>
    <dgm:pt modelId="{0B5AF567-4574-4F60-AC8C-0C83CA1FE810}" type="pres">
      <dgm:prSet presAssocID="{CFEB1577-150D-4C90-AAE8-93C38FD372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A138487-3656-47C6-8439-00640A50BAAF}" type="pres">
      <dgm:prSet presAssocID="{CFEB1577-150D-4C90-AAE8-93C38FD37294}" presName="spaceRect" presStyleCnt="0"/>
      <dgm:spPr/>
    </dgm:pt>
    <dgm:pt modelId="{7900C6E5-D879-4447-B443-2F809E9DAC77}" type="pres">
      <dgm:prSet presAssocID="{CFEB1577-150D-4C90-AAE8-93C38FD37294}" presName="parTx" presStyleLbl="revTx" presStyleIdx="1" presStyleCnt="4">
        <dgm:presLayoutVars>
          <dgm:chMax val="0"/>
          <dgm:chPref val="0"/>
        </dgm:presLayoutVars>
      </dgm:prSet>
      <dgm:spPr/>
    </dgm:pt>
    <dgm:pt modelId="{5E328912-CA35-4E6E-9E53-9AF663C9135E}" type="pres">
      <dgm:prSet presAssocID="{308ACAA3-0257-4FC6-9D9E-11FD8AB464A1}" presName="sibTrans" presStyleCnt="0"/>
      <dgm:spPr/>
    </dgm:pt>
    <dgm:pt modelId="{333A7B65-FBBD-4F95-BFA1-5EC4B5576160}" type="pres">
      <dgm:prSet presAssocID="{72EC9134-D648-40AC-A950-8F8E099C7F03}" presName="compNode" presStyleCnt="0"/>
      <dgm:spPr/>
    </dgm:pt>
    <dgm:pt modelId="{81839D72-314D-4526-8169-A3AB71D6772E}" type="pres">
      <dgm:prSet presAssocID="{72EC9134-D648-40AC-A950-8F8E099C7F03}" presName="bgRect" presStyleLbl="bgShp" presStyleIdx="2" presStyleCnt="4"/>
      <dgm:spPr/>
    </dgm:pt>
    <dgm:pt modelId="{32087EF8-917A-4762-96C9-D61893D76759}" type="pres">
      <dgm:prSet presAssocID="{72EC9134-D648-40AC-A950-8F8E099C7F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C8FB799-FD84-4DDC-8DA6-B51FF1B535FC}" type="pres">
      <dgm:prSet presAssocID="{72EC9134-D648-40AC-A950-8F8E099C7F03}" presName="spaceRect" presStyleCnt="0"/>
      <dgm:spPr/>
    </dgm:pt>
    <dgm:pt modelId="{716A11BA-DCBA-4179-A3E9-2A644749EDF0}" type="pres">
      <dgm:prSet presAssocID="{72EC9134-D648-40AC-A950-8F8E099C7F03}" presName="parTx" presStyleLbl="revTx" presStyleIdx="2" presStyleCnt="4">
        <dgm:presLayoutVars>
          <dgm:chMax val="0"/>
          <dgm:chPref val="0"/>
        </dgm:presLayoutVars>
      </dgm:prSet>
      <dgm:spPr/>
    </dgm:pt>
    <dgm:pt modelId="{DB8ECFE0-8F3E-4BA6-9343-8716B10976D1}" type="pres">
      <dgm:prSet presAssocID="{0FD7DB4C-D9F2-4064-A0D5-F60829F4A18C}" presName="sibTrans" presStyleCnt="0"/>
      <dgm:spPr/>
    </dgm:pt>
    <dgm:pt modelId="{42D70618-A631-409C-B1C1-BFD6AD460075}" type="pres">
      <dgm:prSet presAssocID="{C01AC9DC-1F8F-4C47-B89C-B6B5961FD4F7}" presName="compNode" presStyleCnt="0"/>
      <dgm:spPr/>
    </dgm:pt>
    <dgm:pt modelId="{12DDE443-C27D-4140-93BC-041D014780A9}" type="pres">
      <dgm:prSet presAssocID="{C01AC9DC-1F8F-4C47-B89C-B6B5961FD4F7}" presName="bgRect" presStyleLbl="bgShp" presStyleIdx="3" presStyleCnt="4"/>
      <dgm:spPr/>
    </dgm:pt>
    <dgm:pt modelId="{495F25B8-623F-4460-BE55-72268982763F}" type="pres">
      <dgm:prSet presAssocID="{C01AC9DC-1F8F-4C47-B89C-B6B5961FD4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BEBF963-79AF-49D5-A7C4-A5F12109E569}" type="pres">
      <dgm:prSet presAssocID="{C01AC9DC-1F8F-4C47-B89C-B6B5961FD4F7}" presName="spaceRect" presStyleCnt="0"/>
      <dgm:spPr/>
    </dgm:pt>
    <dgm:pt modelId="{2C099C0D-0086-4029-96EC-6FB9F38FDD9C}" type="pres">
      <dgm:prSet presAssocID="{C01AC9DC-1F8F-4C47-B89C-B6B5961FD4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D95A13-8F5F-428F-A989-490C1D297C14}" type="presOf" srcId="{72EC9134-D648-40AC-A950-8F8E099C7F03}" destId="{716A11BA-DCBA-4179-A3E9-2A644749EDF0}" srcOrd="0" destOrd="0" presId="urn:microsoft.com/office/officeart/2018/2/layout/IconVerticalSolidList"/>
    <dgm:cxn modelId="{F71EF15B-A581-45B7-A73E-A153F7678595}" type="presOf" srcId="{C01AC9DC-1F8F-4C47-B89C-B6B5961FD4F7}" destId="{2C099C0D-0086-4029-96EC-6FB9F38FDD9C}" srcOrd="0" destOrd="0" presId="urn:microsoft.com/office/officeart/2018/2/layout/IconVerticalSolidList"/>
    <dgm:cxn modelId="{A5C8476D-11CF-4840-A0C4-C3BA05BBF153}" srcId="{22D0ED6B-905F-4039-A2ED-8697A09D1932}" destId="{CFEB1577-150D-4C90-AAE8-93C38FD37294}" srcOrd="1" destOrd="0" parTransId="{E75A523B-E188-41F3-88EE-963F57D20D65}" sibTransId="{308ACAA3-0257-4FC6-9D9E-11FD8AB464A1}"/>
    <dgm:cxn modelId="{C955444E-9EE6-4A6B-9361-1A9BA44407A5}" type="presOf" srcId="{9113DDD2-655D-47B5-9071-5D6DF3E52D8D}" destId="{2C702567-D9D5-400E-95F1-36FF58E05375}" srcOrd="0" destOrd="0" presId="urn:microsoft.com/office/officeart/2018/2/layout/IconVerticalSolidList"/>
    <dgm:cxn modelId="{AF4D6C7E-C35F-4151-97B7-9C26704EBBB0}" type="presOf" srcId="{22D0ED6B-905F-4039-A2ED-8697A09D1932}" destId="{5BDEDC89-69E9-4E5D-A326-082AB273DC28}" srcOrd="0" destOrd="0" presId="urn:microsoft.com/office/officeart/2018/2/layout/IconVerticalSolidList"/>
    <dgm:cxn modelId="{AC7AB584-A4D3-4300-A8F2-766531DA2314}" srcId="{22D0ED6B-905F-4039-A2ED-8697A09D1932}" destId="{C01AC9DC-1F8F-4C47-B89C-B6B5961FD4F7}" srcOrd="3" destOrd="0" parTransId="{3DB484B3-8638-402F-8B00-D56EA46ABD36}" sibTransId="{20016149-F3F1-45DC-B6C0-553DEEA7CE04}"/>
    <dgm:cxn modelId="{BDAC4F8A-F89B-4E24-9E7D-C0A49111681B}" srcId="{22D0ED6B-905F-4039-A2ED-8697A09D1932}" destId="{72EC9134-D648-40AC-A950-8F8E099C7F03}" srcOrd="2" destOrd="0" parTransId="{D4A3AD22-BE98-439D-BCC1-6A7B8F3E82C4}" sibTransId="{0FD7DB4C-D9F2-4064-A0D5-F60829F4A18C}"/>
    <dgm:cxn modelId="{BD80ACA2-B96E-4E8C-AE6D-93AB795C63FC}" srcId="{22D0ED6B-905F-4039-A2ED-8697A09D1932}" destId="{9113DDD2-655D-47B5-9071-5D6DF3E52D8D}" srcOrd="0" destOrd="0" parTransId="{D7E1BC11-3935-449E-9C13-380A8426AECD}" sibTransId="{7F05001E-C38E-4380-B3D9-760979DF9A74}"/>
    <dgm:cxn modelId="{7C0600B1-A059-4CFA-B19E-BE655B2EF2EB}" type="presOf" srcId="{CFEB1577-150D-4C90-AAE8-93C38FD37294}" destId="{7900C6E5-D879-4447-B443-2F809E9DAC77}" srcOrd="0" destOrd="0" presId="urn:microsoft.com/office/officeart/2018/2/layout/IconVerticalSolidList"/>
    <dgm:cxn modelId="{CB2508A0-86C4-4D7E-ACC6-0CE252BC816D}" type="presParOf" srcId="{5BDEDC89-69E9-4E5D-A326-082AB273DC28}" destId="{9F50AC32-B696-4337-85BF-C78AAEF87C21}" srcOrd="0" destOrd="0" presId="urn:microsoft.com/office/officeart/2018/2/layout/IconVerticalSolidList"/>
    <dgm:cxn modelId="{E0A793FB-B9F6-4144-A60C-93C018D34641}" type="presParOf" srcId="{9F50AC32-B696-4337-85BF-C78AAEF87C21}" destId="{9B09E94F-50B2-4BB5-901B-ECAABE8011BB}" srcOrd="0" destOrd="0" presId="urn:microsoft.com/office/officeart/2018/2/layout/IconVerticalSolidList"/>
    <dgm:cxn modelId="{618DD814-E693-4B78-BEE1-E83FF0FA91E2}" type="presParOf" srcId="{9F50AC32-B696-4337-85BF-C78AAEF87C21}" destId="{0D15A844-416F-4639-A81C-3D647E32A023}" srcOrd="1" destOrd="0" presId="urn:microsoft.com/office/officeart/2018/2/layout/IconVerticalSolidList"/>
    <dgm:cxn modelId="{FBC15746-286F-40F2-AE98-CC77F0124B59}" type="presParOf" srcId="{9F50AC32-B696-4337-85BF-C78AAEF87C21}" destId="{62CFCE5B-F37B-4104-9EA9-12E10A952831}" srcOrd="2" destOrd="0" presId="urn:microsoft.com/office/officeart/2018/2/layout/IconVerticalSolidList"/>
    <dgm:cxn modelId="{4C5613FE-D302-4976-A631-E22F9C1A0819}" type="presParOf" srcId="{9F50AC32-B696-4337-85BF-C78AAEF87C21}" destId="{2C702567-D9D5-400E-95F1-36FF58E05375}" srcOrd="3" destOrd="0" presId="urn:microsoft.com/office/officeart/2018/2/layout/IconVerticalSolidList"/>
    <dgm:cxn modelId="{FD5D3AC9-45A4-45C9-A66A-6598BA71257E}" type="presParOf" srcId="{5BDEDC89-69E9-4E5D-A326-082AB273DC28}" destId="{03929D1F-6DD9-4D32-84E5-7974DB001742}" srcOrd="1" destOrd="0" presId="urn:microsoft.com/office/officeart/2018/2/layout/IconVerticalSolidList"/>
    <dgm:cxn modelId="{CBBAF779-C719-44DA-BB0A-0343BD41A064}" type="presParOf" srcId="{5BDEDC89-69E9-4E5D-A326-082AB273DC28}" destId="{EF4C34A0-52AB-41FD-BB06-E662FFB34B0E}" srcOrd="2" destOrd="0" presId="urn:microsoft.com/office/officeart/2018/2/layout/IconVerticalSolidList"/>
    <dgm:cxn modelId="{6513E2BE-80CB-4082-BA28-E82A71D246E8}" type="presParOf" srcId="{EF4C34A0-52AB-41FD-BB06-E662FFB34B0E}" destId="{18F25BA0-45A6-495B-A1CF-A10222C87DA1}" srcOrd="0" destOrd="0" presId="urn:microsoft.com/office/officeart/2018/2/layout/IconVerticalSolidList"/>
    <dgm:cxn modelId="{50DA734B-234C-40E5-91BC-EAEAA82D35DB}" type="presParOf" srcId="{EF4C34A0-52AB-41FD-BB06-E662FFB34B0E}" destId="{0B5AF567-4574-4F60-AC8C-0C83CA1FE810}" srcOrd="1" destOrd="0" presId="urn:microsoft.com/office/officeart/2018/2/layout/IconVerticalSolidList"/>
    <dgm:cxn modelId="{0325E97B-8482-41B2-B2F7-D1E22F802CE6}" type="presParOf" srcId="{EF4C34A0-52AB-41FD-BB06-E662FFB34B0E}" destId="{7A138487-3656-47C6-8439-00640A50BAAF}" srcOrd="2" destOrd="0" presId="urn:microsoft.com/office/officeart/2018/2/layout/IconVerticalSolidList"/>
    <dgm:cxn modelId="{D81B7EC3-8A66-49C5-86D8-01342FE79B2A}" type="presParOf" srcId="{EF4C34A0-52AB-41FD-BB06-E662FFB34B0E}" destId="{7900C6E5-D879-4447-B443-2F809E9DAC77}" srcOrd="3" destOrd="0" presId="urn:microsoft.com/office/officeart/2018/2/layout/IconVerticalSolidList"/>
    <dgm:cxn modelId="{ED7E8365-2D56-4C10-B671-89F7C8735EC2}" type="presParOf" srcId="{5BDEDC89-69E9-4E5D-A326-082AB273DC28}" destId="{5E328912-CA35-4E6E-9E53-9AF663C9135E}" srcOrd="3" destOrd="0" presId="urn:microsoft.com/office/officeart/2018/2/layout/IconVerticalSolidList"/>
    <dgm:cxn modelId="{4FF79B77-D7E2-48AA-B10A-D87FC76238DE}" type="presParOf" srcId="{5BDEDC89-69E9-4E5D-A326-082AB273DC28}" destId="{333A7B65-FBBD-4F95-BFA1-5EC4B5576160}" srcOrd="4" destOrd="0" presId="urn:microsoft.com/office/officeart/2018/2/layout/IconVerticalSolidList"/>
    <dgm:cxn modelId="{71D67259-4524-49C7-8804-C8069A13B6DF}" type="presParOf" srcId="{333A7B65-FBBD-4F95-BFA1-5EC4B5576160}" destId="{81839D72-314D-4526-8169-A3AB71D6772E}" srcOrd="0" destOrd="0" presId="urn:microsoft.com/office/officeart/2018/2/layout/IconVerticalSolidList"/>
    <dgm:cxn modelId="{9790B725-04BA-49B1-AF96-223516882ECA}" type="presParOf" srcId="{333A7B65-FBBD-4F95-BFA1-5EC4B5576160}" destId="{32087EF8-917A-4762-96C9-D61893D76759}" srcOrd="1" destOrd="0" presId="urn:microsoft.com/office/officeart/2018/2/layout/IconVerticalSolidList"/>
    <dgm:cxn modelId="{7123A1E7-A4F8-454C-8387-B61F988D9FB8}" type="presParOf" srcId="{333A7B65-FBBD-4F95-BFA1-5EC4B5576160}" destId="{7C8FB799-FD84-4DDC-8DA6-B51FF1B535FC}" srcOrd="2" destOrd="0" presId="urn:microsoft.com/office/officeart/2018/2/layout/IconVerticalSolidList"/>
    <dgm:cxn modelId="{251DCD85-6BF7-4628-BF67-434A934A4BA3}" type="presParOf" srcId="{333A7B65-FBBD-4F95-BFA1-5EC4B5576160}" destId="{716A11BA-DCBA-4179-A3E9-2A644749EDF0}" srcOrd="3" destOrd="0" presId="urn:microsoft.com/office/officeart/2018/2/layout/IconVerticalSolidList"/>
    <dgm:cxn modelId="{7A16EF7A-222F-4BA8-A6C7-182BF0AAF8E6}" type="presParOf" srcId="{5BDEDC89-69E9-4E5D-A326-082AB273DC28}" destId="{DB8ECFE0-8F3E-4BA6-9343-8716B10976D1}" srcOrd="5" destOrd="0" presId="urn:microsoft.com/office/officeart/2018/2/layout/IconVerticalSolidList"/>
    <dgm:cxn modelId="{83870AC1-D2E4-475F-9E74-10D31A23FFDC}" type="presParOf" srcId="{5BDEDC89-69E9-4E5D-A326-082AB273DC28}" destId="{42D70618-A631-409C-B1C1-BFD6AD460075}" srcOrd="6" destOrd="0" presId="urn:microsoft.com/office/officeart/2018/2/layout/IconVerticalSolidList"/>
    <dgm:cxn modelId="{622CDE96-AF03-4BF4-82C4-13E5F230B8B8}" type="presParOf" srcId="{42D70618-A631-409C-B1C1-BFD6AD460075}" destId="{12DDE443-C27D-4140-93BC-041D014780A9}" srcOrd="0" destOrd="0" presId="urn:microsoft.com/office/officeart/2018/2/layout/IconVerticalSolidList"/>
    <dgm:cxn modelId="{2D5D6812-D0B3-4CBB-8C72-D91A25A09E6B}" type="presParOf" srcId="{42D70618-A631-409C-B1C1-BFD6AD460075}" destId="{495F25B8-623F-4460-BE55-72268982763F}" srcOrd="1" destOrd="0" presId="urn:microsoft.com/office/officeart/2018/2/layout/IconVerticalSolidList"/>
    <dgm:cxn modelId="{B4B94AC4-73AC-4DEC-B275-44676E2CEBA0}" type="presParOf" srcId="{42D70618-A631-409C-B1C1-BFD6AD460075}" destId="{4BEBF963-79AF-49D5-A7C4-A5F12109E569}" srcOrd="2" destOrd="0" presId="urn:microsoft.com/office/officeart/2018/2/layout/IconVerticalSolidList"/>
    <dgm:cxn modelId="{362E9DC8-6AD7-4D8B-8CF0-015DFB273765}" type="presParOf" srcId="{42D70618-A631-409C-B1C1-BFD6AD460075}" destId="{2C099C0D-0086-4029-96EC-6FB9F38FDD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E94F-50B2-4BB5-901B-ECAABE8011BB}">
      <dsp:nvSpPr>
        <dsp:cNvPr id="0" name=""/>
        <dsp:cNvSpPr/>
      </dsp:nvSpPr>
      <dsp:spPr>
        <a:xfrm>
          <a:off x="0" y="1412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5A844-416F-4639-A81C-3D647E32A023}">
      <dsp:nvSpPr>
        <dsp:cNvPr id="0" name=""/>
        <dsp:cNvSpPr/>
      </dsp:nvSpPr>
      <dsp:spPr>
        <a:xfrm>
          <a:off x="168450" y="178331"/>
          <a:ext cx="393852" cy="39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2567-D9D5-400E-95F1-36FF58E05375}">
      <dsp:nvSpPr>
        <dsp:cNvPr id="0" name=""/>
        <dsp:cNvSpPr/>
      </dsp:nvSpPr>
      <dsp:spPr>
        <a:xfrm>
          <a:off x="827089" y="1412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Spring MVC</a:t>
          </a:r>
        </a:p>
      </dsp:txBody>
      <dsp:txXfrm>
        <a:off x="827089" y="1412"/>
        <a:ext cx="10068280" cy="716094"/>
      </dsp:txXfrm>
    </dsp:sp>
    <dsp:sp modelId="{18F25BA0-45A6-495B-A1CF-A10222C87DA1}">
      <dsp:nvSpPr>
        <dsp:cNvPr id="0" name=""/>
        <dsp:cNvSpPr/>
      </dsp:nvSpPr>
      <dsp:spPr>
        <a:xfrm>
          <a:off x="0" y="896531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AF567-4574-4F60-AC8C-0C83CA1FE810}">
      <dsp:nvSpPr>
        <dsp:cNvPr id="0" name=""/>
        <dsp:cNvSpPr/>
      </dsp:nvSpPr>
      <dsp:spPr>
        <a:xfrm>
          <a:off x="216618" y="1057653"/>
          <a:ext cx="393852" cy="39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0C6E5-D879-4447-B443-2F809E9DAC77}">
      <dsp:nvSpPr>
        <dsp:cNvPr id="0" name=""/>
        <dsp:cNvSpPr/>
      </dsp:nvSpPr>
      <dsp:spPr>
        <a:xfrm>
          <a:off x="827089" y="896531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Handler Mapping</a:t>
          </a:r>
        </a:p>
      </dsp:txBody>
      <dsp:txXfrm>
        <a:off x="827089" y="896531"/>
        <a:ext cx="10068280" cy="716094"/>
      </dsp:txXfrm>
    </dsp:sp>
    <dsp:sp modelId="{81839D72-314D-4526-8169-A3AB71D6772E}">
      <dsp:nvSpPr>
        <dsp:cNvPr id="0" name=""/>
        <dsp:cNvSpPr/>
      </dsp:nvSpPr>
      <dsp:spPr>
        <a:xfrm>
          <a:off x="0" y="1791650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87EF8-917A-4762-96C9-D61893D76759}">
      <dsp:nvSpPr>
        <dsp:cNvPr id="0" name=""/>
        <dsp:cNvSpPr/>
      </dsp:nvSpPr>
      <dsp:spPr>
        <a:xfrm>
          <a:off x="216618" y="1952771"/>
          <a:ext cx="393852" cy="39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A11BA-DCBA-4179-A3E9-2A644749EDF0}">
      <dsp:nvSpPr>
        <dsp:cNvPr id="0" name=""/>
        <dsp:cNvSpPr/>
      </dsp:nvSpPr>
      <dsp:spPr>
        <a:xfrm>
          <a:off x="827089" y="1791650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Annotations</a:t>
          </a:r>
        </a:p>
      </dsp:txBody>
      <dsp:txXfrm>
        <a:off x="827089" y="1791650"/>
        <a:ext cx="10068280" cy="716094"/>
      </dsp:txXfrm>
    </dsp:sp>
    <dsp:sp modelId="{12DDE443-C27D-4140-93BC-041D014780A9}">
      <dsp:nvSpPr>
        <dsp:cNvPr id="0" name=""/>
        <dsp:cNvSpPr/>
      </dsp:nvSpPr>
      <dsp:spPr>
        <a:xfrm>
          <a:off x="0" y="2686769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F25B8-623F-4460-BE55-72268982763F}">
      <dsp:nvSpPr>
        <dsp:cNvPr id="0" name=""/>
        <dsp:cNvSpPr/>
      </dsp:nvSpPr>
      <dsp:spPr>
        <a:xfrm>
          <a:off x="216618" y="2847890"/>
          <a:ext cx="393852" cy="393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9C0D-0086-4029-96EC-6FB9F38FDD9C}">
      <dsp:nvSpPr>
        <dsp:cNvPr id="0" name=""/>
        <dsp:cNvSpPr/>
      </dsp:nvSpPr>
      <dsp:spPr>
        <a:xfrm>
          <a:off x="827089" y="2686769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Interceptor</a:t>
          </a:r>
        </a:p>
      </dsp:txBody>
      <dsp:txXfrm>
        <a:off x="827089" y="2686769"/>
        <a:ext cx="10068280" cy="716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C08BF-244F-432E-83BB-138426E5F25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C74A-1C00-41FA-B4FD-8FB32636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54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9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9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31BD5F-C909-4CFD-8A1B-4536A490600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5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spring.io/spring-framework/docs/current/javadoc-api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02A65-D50D-407B-9942-4665B71B5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757" y="4427621"/>
            <a:ext cx="2264130" cy="862484"/>
          </a:xfrm>
        </p:spPr>
        <p:txBody>
          <a:bodyPr>
            <a:normAutofit/>
          </a:bodyPr>
          <a:lstStyle/>
          <a:p>
            <a:r>
              <a:rPr lang="en-US" sz="2400" cap="none">
                <a:solidFill>
                  <a:schemeClr val="tx2"/>
                </a:solidFill>
              </a:rPr>
              <a:t>Spring</a:t>
            </a:r>
            <a:r>
              <a:rPr lang="en-US" sz="2400">
                <a:solidFill>
                  <a:schemeClr val="tx2"/>
                </a:solidFill>
              </a:rPr>
              <a:t> 2021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014F9-F2EA-4FFD-AABD-97AFF08E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036" y="2080620"/>
            <a:ext cx="8993974" cy="221911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INFO-6250 Web Development Tools and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00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8340A-31D8-4150-9240-8FBB99DC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Topics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01499AF-B3B5-4954-B65F-87C0753F6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98945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5993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Diagram&#10;&#10;Description automatically generated">
            <a:extLst>
              <a:ext uri="{FF2B5EF4-FFF2-40B4-BE49-F238E27FC236}">
                <a16:creationId xmlns:a16="http://schemas.microsoft.com/office/drawing/2014/main" id="{AB2452D1-07D8-4EEF-935B-C241E580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4403" y="643467"/>
            <a:ext cx="58031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4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B70B4-5D48-4F31-B545-6EA27CE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Spring Framework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804E3F5-EA7F-4C49-BB4B-7497065BC140}"/>
              </a:ext>
            </a:extLst>
          </p:cNvPr>
          <p:cNvSpPr txBox="1">
            <a:spLocks/>
          </p:cNvSpPr>
          <p:nvPr/>
        </p:nvSpPr>
        <p:spPr>
          <a:xfrm>
            <a:off x="443580" y="2975152"/>
            <a:ext cx="10984832" cy="309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0" indent="-457200">
              <a:buClr>
                <a:prstClr val="black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Spring framework is a lightweight web framework that provides many benefits like:</a:t>
            </a:r>
          </a:p>
          <a:p>
            <a:pPr marL="914400" lvl="1" indent="-457200">
              <a:buClr>
                <a:prstClr val="black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follows MVC design pattern</a:t>
            </a:r>
          </a:p>
          <a:p>
            <a:pPr marL="914400" lvl="1" indent="-457200">
              <a:buClr>
                <a:prstClr val="black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clear</a:t>
            </a:r>
            <a:r>
              <a:rPr lang="en-US" sz="2400" dirty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separation of roles</a:t>
            </a:r>
          </a:p>
          <a:p>
            <a:pPr marL="914400" lvl="1" indent="-457200">
              <a:buClr>
                <a:prstClr val="black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prstClr val="black"/>
                </a:solidFill>
                <a:latin typeface="Century Gothic" panose="020B0502020202020204"/>
              </a:rPr>
              <a:t>dependency injection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0408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B70B4-5D48-4F31-B545-6EA27CE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Spring MVC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5926E9DA-5C03-49F8-AE65-E9C3072B2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r="1736" b="11111"/>
          <a:stretch/>
        </p:blipFill>
        <p:spPr bwMode="auto">
          <a:xfrm>
            <a:off x="3288173" y="329639"/>
            <a:ext cx="8411111" cy="60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49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B70B4-5D48-4F31-B545-6EA27CE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Handler Mapping</a:t>
            </a: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3472D653-7704-4FFE-865C-456CDA1D2A5E}"/>
              </a:ext>
            </a:extLst>
          </p:cNvPr>
          <p:cNvSpPr txBox="1">
            <a:spLocks/>
          </p:cNvSpPr>
          <p:nvPr/>
        </p:nvSpPr>
        <p:spPr>
          <a:xfrm>
            <a:off x="443580" y="2469711"/>
            <a:ext cx="10984832" cy="4059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0" indent="-457200">
              <a:buClr>
                <a:schemeClr val="tx1"/>
              </a:buClr>
              <a:buSzPct val="90000"/>
              <a:buFont typeface="+mj-lt"/>
              <a:buAutoNum type="arabicPeriod"/>
              <a:defRPr/>
            </a:pPr>
            <a:r>
              <a:rPr lang="en-US" sz="24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BeanNameUrlHandlerMapping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Maps request URLs to beans with the same name. </a:t>
            </a:r>
          </a:p>
          <a:p>
            <a:pPr marL="800100" lvl="1" indent="-342900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for direct name matching and for pattern matching using the “*” pattern.</a:t>
            </a: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  <a:defRPr/>
            </a:pPr>
            <a:r>
              <a:rPr lang="en-US" sz="24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SimpleUrlHandlerMapping</a:t>
            </a:r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 and declarative mapping between either bean instances and URLs or between bean names and URLs.</a:t>
            </a:r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  <a:defRPr/>
            </a:pPr>
            <a:r>
              <a:rPr lang="en-US" sz="24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ControllerClassNameHandlerMapping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(removed in Spring 5)</a:t>
            </a:r>
          </a:p>
          <a:p>
            <a:pPr marL="800100" lvl="1" indent="-342900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 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ControllerClassNameHandlerMapping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maps URL to a registered controller bean (or a controller annotated with the @Controller annotation) that has, or starts with, the same name.</a:t>
            </a:r>
          </a:p>
          <a:p>
            <a:pPr marL="457200" marR="0" lvl="0" indent="-457200" fontAlgn="auto">
              <a:buFont typeface="Wingdings 3" charset="2"/>
              <a:buChar char=""/>
              <a:tabLst/>
              <a:defRPr/>
            </a:pPr>
            <a:endParaRPr kumimoji="0" lang="en-US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9574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1" descr="Diagram&#10;&#10;Description automatically generated">
            <a:extLst>
              <a:ext uri="{FF2B5EF4-FFF2-40B4-BE49-F238E27FC236}">
                <a16:creationId xmlns:a16="http://schemas.microsoft.com/office/drawing/2014/main" id="{21FDD5AF-4AAE-48CF-81EE-7B36C8B6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0829" y="643467"/>
            <a:ext cx="793034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05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B70B4-5D48-4F31-B545-6EA27CE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Interceptors</a:t>
            </a: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3472D653-7704-4FFE-865C-456CDA1D2A5E}"/>
              </a:ext>
            </a:extLst>
          </p:cNvPr>
          <p:cNvSpPr txBox="1">
            <a:spLocks/>
          </p:cNvSpPr>
          <p:nvPr/>
        </p:nvSpPr>
        <p:spPr>
          <a:xfrm>
            <a:off x="443580" y="2975152"/>
            <a:ext cx="10984832" cy="309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0" indent="-457200">
              <a:buClr>
                <a:prstClr val="black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Spring Interceptor are used to intercept client requests and process them. </a:t>
            </a:r>
          </a:p>
          <a:p>
            <a:pPr marL="457200" lvl="0" indent="-457200">
              <a:buClr>
                <a:prstClr val="black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Sometimes we want to intercept the HTTP Request and do some processing before handing it over to the controller handler methods. </a:t>
            </a:r>
          </a:p>
          <a:p>
            <a:pPr marL="457200" lvl="0" indent="-457200">
              <a:buClr>
                <a:prstClr val="black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That’s where Spring MVC Interceptor come handy.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041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B70B4-5D48-4F31-B545-6EA27CE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link for Spring doc</a:t>
            </a: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3472D653-7704-4FFE-865C-456CDA1D2A5E}"/>
              </a:ext>
            </a:extLst>
          </p:cNvPr>
          <p:cNvSpPr txBox="1">
            <a:spLocks/>
          </p:cNvSpPr>
          <p:nvPr/>
        </p:nvSpPr>
        <p:spPr>
          <a:xfrm>
            <a:off x="603584" y="2669685"/>
            <a:ext cx="10984832" cy="405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prstClr val="black"/>
              </a:buClr>
              <a:buSzPct val="90000"/>
              <a:defRPr/>
            </a:pPr>
            <a:r>
              <a:rPr lang="en-US" sz="2400" b="1" u="sng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https://docs.spring.io/spring-framework/docs/current/javadoc-api/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3890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189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Wingdings 3</vt:lpstr>
      <vt:lpstr>Ion</vt:lpstr>
      <vt:lpstr>INFO-6250 Web Development Tools and Methodology</vt:lpstr>
      <vt:lpstr>Topics</vt:lpstr>
      <vt:lpstr>PowerPoint Presentation</vt:lpstr>
      <vt:lpstr>Spring Framework</vt:lpstr>
      <vt:lpstr>Spring MVC</vt:lpstr>
      <vt:lpstr>Handler Mapping</vt:lpstr>
      <vt:lpstr>PowerPoint Presentation</vt:lpstr>
      <vt:lpstr>Interceptors</vt:lpstr>
      <vt:lpstr>Reference link for Spring doc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INFO-6250 Web Development Tools and Methodology</dc:title>
  <dc:creator>DIMPI DEDHIA</dc:creator>
  <cp:lastModifiedBy>DIMPI DEDHIA</cp:lastModifiedBy>
  <cp:revision>8</cp:revision>
  <dcterms:created xsi:type="dcterms:W3CDTF">2021-02-27T01:06:56Z</dcterms:created>
  <dcterms:modified xsi:type="dcterms:W3CDTF">2021-02-27T14:50:48Z</dcterms:modified>
</cp:coreProperties>
</file>