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289089"/>
    <a:srgbClr val="F2F2F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54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9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9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1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31BD5F-C909-4CFD-8A1B-4536A490600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D86F-596A-4AA4-B0B0-782D4810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5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02A65-D50D-407B-9942-4665B71B5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757" y="4427621"/>
            <a:ext cx="2264130" cy="862484"/>
          </a:xfrm>
        </p:spPr>
        <p:txBody>
          <a:bodyPr>
            <a:normAutofit/>
          </a:bodyPr>
          <a:lstStyle/>
          <a:p>
            <a:r>
              <a:rPr lang="en-US" sz="2400" cap="none">
                <a:solidFill>
                  <a:schemeClr val="tx2"/>
                </a:solidFill>
              </a:rPr>
              <a:t>Spring</a:t>
            </a:r>
            <a:r>
              <a:rPr lang="en-US" sz="2400">
                <a:solidFill>
                  <a:schemeClr val="tx2"/>
                </a:solidFill>
              </a:rPr>
              <a:t> 2021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014F9-F2EA-4FFD-AABD-97AFF08E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036" y="2080620"/>
            <a:ext cx="8993974" cy="221911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INFO-6250 Web Development Tools and 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2008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85D89-8FBD-4E3A-8B69-9FCDB448203B}"/>
              </a:ext>
            </a:extLst>
          </p:cNvPr>
          <p:cNvSpPr txBox="1"/>
          <p:nvPr/>
        </p:nvSpPr>
        <p:spPr>
          <a:xfrm>
            <a:off x="7815905" y="1674807"/>
            <a:ext cx="4112768" cy="174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SimpleFormController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F1175E-151C-4EDA-B2D7-787D72C827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3" r="-3" b="-3"/>
          <a:stretch/>
        </p:blipFill>
        <p:spPr>
          <a:xfrm>
            <a:off x="635560" y="629081"/>
            <a:ext cx="6863591" cy="55890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2024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INFO-6250 Web Development Tools and 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INFO-6250 Web Development Tools and Methodology</dc:title>
  <dc:creator>DIMPI DEDHIA</dc:creator>
  <cp:lastModifiedBy>DIMPI DEDHIA</cp:lastModifiedBy>
  <cp:revision>2</cp:revision>
  <dcterms:created xsi:type="dcterms:W3CDTF">2021-03-12T15:47:33Z</dcterms:created>
  <dcterms:modified xsi:type="dcterms:W3CDTF">2021-03-12T16:33:33Z</dcterms:modified>
</cp:coreProperties>
</file>