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9" r:id="rId4"/>
    <p:sldId id="261" r:id="rId5"/>
    <p:sldId id="260" r:id="rId6"/>
    <p:sldId id="258" r:id="rId7"/>
    <p:sldId id="279" r:id="rId8"/>
    <p:sldId id="275" r:id="rId9"/>
    <p:sldId id="262" r:id="rId10"/>
    <p:sldId id="276" r:id="rId11"/>
    <p:sldId id="282" r:id="rId12"/>
    <p:sldId id="277" r:id="rId13"/>
    <p:sldId id="278" r:id="rId14"/>
    <p:sldId id="257" r:id="rId15"/>
    <p:sldId id="263" r:id="rId16"/>
    <p:sldId id="280" r:id="rId17"/>
    <p:sldId id="28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Yihao" initials="G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7EB"/>
    <a:srgbClr val="50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67D064-5530-4E5F-9141-F118A2C4BDB6}" v="27" dt="2021-04-22T04:54:10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hao Gu" userId="5bd5137a74433959" providerId="LiveId" clId="{D167D064-5530-4E5F-9141-F118A2C4BDB6}"/>
    <pc:docChg chg="undo redo custSel addSld delSld modSld sldOrd">
      <pc:chgData name="Yihao Gu" userId="5bd5137a74433959" providerId="LiveId" clId="{D167D064-5530-4E5F-9141-F118A2C4BDB6}" dt="2021-04-22T15:47:53.439" v="2904" actId="113"/>
      <pc:docMkLst>
        <pc:docMk/>
      </pc:docMkLst>
      <pc:sldChg chg="modSp mod ord">
        <pc:chgData name="Yihao Gu" userId="5bd5137a74433959" providerId="LiveId" clId="{D167D064-5530-4E5F-9141-F118A2C4BDB6}" dt="2021-04-21T22:41:15.600" v="2374"/>
        <pc:sldMkLst>
          <pc:docMk/>
          <pc:sldMk cId="0" sldId="257"/>
        </pc:sldMkLst>
        <pc:spChg chg="mod">
          <ac:chgData name="Yihao Gu" userId="5bd5137a74433959" providerId="LiveId" clId="{D167D064-5530-4E5F-9141-F118A2C4BDB6}" dt="2021-04-21T22:24:05.218" v="2309" actId="20577"/>
          <ac:spMkLst>
            <pc:docMk/>
            <pc:sldMk cId="0" sldId="257"/>
            <ac:spMk id="6" creationId="{00000000-0000-0000-0000-000000000000}"/>
          </ac:spMkLst>
        </pc:spChg>
      </pc:sldChg>
      <pc:sldChg chg="addSp delSp modSp mod">
        <pc:chgData name="Yihao Gu" userId="5bd5137a74433959" providerId="LiveId" clId="{D167D064-5530-4E5F-9141-F118A2C4BDB6}" dt="2021-04-21T22:19:23.447" v="2123" actId="1076"/>
        <pc:sldMkLst>
          <pc:docMk/>
          <pc:sldMk cId="0" sldId="258"/>
        </pc:sldMkLst>
        <pc:spChg chg="mod">
          <ac:chgData name="Yihao Gu" userId="5bd5137a74433959" providerId="LiveId" clId="{D167D064-5530-4E5F-9141-F118A2C4BDB6}" dt="2021-04-21T22:19:23.447" v="2123" actId="1076"/>
          <ac:spMkLst>
            <pc:docMk/>
            <pc:sldMk cId="0" sldId="258"/>
            <ac:spMk id="6" creationId="{00000000-0000-0000-0000-000000000000}"/>
          </ac:spMkLst>
        </pc:spChg>
        <pc:picChg chg="add del mod">
          <ac:chgData name="Yihao Gu" userId="5bd5137a74433959" providerId="LiveId" clId="{D167D064-5530-4E5F-9141-F118A2C4BDB6}" dt="2021-04-21T22:18:42.173" v="2115" actId="478"/>
          <ac:picMkLst>
            <pc:docMk/>
            <pc:sldMk cId="0" sldId="258"/>
            <ac:picMk id="3" creationId="{00000000-0000-0000-0000-000000000000}"/>
          </ac:picMkLst>
        </pc:picChg>
      </pc:sldChg>
      <pc:sldChg chg="modSp mod">
        <pc:chgData name="Yihao Gu" userId="5bd5137a74433959" providerId="LiveId" clId="{D167D064-5530-4E5F-9141-F118A2C4BDB6}" dt="2021-04-21T19:34:18.534" v="5" actId="20577"/>
        <pc:sldMkLst>
          <pc:docMk/>
          <pc:sldMk cId="0" sldId="261"/>
        </pc:sldMkLst>
        <pc:spChg chg="mod">
          <ac:chgData name="Yihao Gu" userId="5bd5137a74433959" providerId="LiveId" clId="{D167D064-5530-4E5F-9141-F118A2C4BDB6}" dt="2021-04-21T19:34:18.534" v="5" actId="20577"/>
          <ac:spMkLst>
            <pc:docMk/>
            <pc:sldMk cId="0" sldId="261"/>
            <ac:spMk id="6" creationId="{00000000-0000-0000-0000-000000000000}"/>
          </ac:spMkLst>
        </pc:spChg>
      </pc:sldChg>
      <pc:sldChg chg="modSp mod">
        <pc:chgData name="Yihao Gu" userId="5bd5137a74433959" providerId="LiveId" clId="{D167D064-5530-4E5F-9141-F118A2C4BDB6}" dt="2021-04-21T19:37:18.301" v="131" actId="20577"/>
        <pc:sldMkLst>
          <pc:docMk/>
          <pc:sldMk cId="0" sldId="262"/>
        </pc:sldMkLst>
        <pc:spChg chg="mod">
          <ac:chgData name="Yihao Gu" userId="5bd5137a74433959" providerId="LiveId" clId="{D167D064-5530-4E5F-9141-F118A2C4BDB6}" dt="2021-04-21T19:37:18.301" v="131" actId="20577"/>
          <ac:spMkLst>
            <pc:docMk/>
            <pc:sldMk cId="0" sldId="262"/>
            <ac:spMk id="5" creationId="{00000000-0000-0000-0000-000000000000}"/>
          </ac:spMkLst>
        </pc:spChg>
      </pc:sldChg>
      <pc:sldChg chg="del">
        <pc:chgData name="Yihao Gu" userId="5bd5137a74433959" providerId="LiveId" clId="{D167D064-5530-4E5F-9141-F118A2C4BDB6}" dt="2021-04-21T20:11:42.883" v="1040" actId="2696"/>
        <pc:sldMkLst>
          <pc:docMk/>
          <pc:sldMk cId="0" sldId="265"/>
        </pc:sldMkLst>
      </pc:sldChg>
      <pc:sldChg chg="addSp delSp modSp mod">
        <pc:chgData name="Yihao Gu" userId="5bd5137a74433959" providerId="LiveId" clId="{D167D064-5530-4E5F-9141-F118A2C4BDB6}" dt="2021-04-21T22:12:56.375" v="1912" actId="14100"/>
        <pc:sldMkLst>
          <pc:docMk/>
          <pc:sldMk cId="0" sldId="275"/>
        </pc:sldMkLst>
        <pc:spChg chg="add del mod">
          <ac:chgData name="Yihao Gu" userId="5bd5137a74433959" providerId="LiveId" clId="{D167D064-5530-4E5F-9141-F118A2C4BDB6}" dt="2021-04-21T19:36:48.439" v="123" actId="478"/>
          <ac:spMkLst>
            <pc:docMk/>
            <pc:sldMk cId="0" sldId="275"/>
            <ac:spMk id="2" creationId="{0A03A93C-14FE-4135-BB90-914E4D84680B}"/>
          </ac:spMkLst>
        </pc:spChg>
        <pc:picChg chg="mod">
          <ac:chgData name="Yihao Gu" userId="5bd5137a74433959" providerId="LiveId" clId="{D167D064-5530-4E5F-9141-F118A2C4BDB6}" dt="2021-04-21T22:12:56.375" v="1912" actId="14100"/>
          <ac:picMkLst>
            <pc:docMk/>
            <pc:sldMk cId="0" sldId="275"/>
            <ac:picMk id="8" creationId="{00000000-0000-0000-0000-000000000000}"/>
          </ac:picMkLst>
        </pc:picChg>
      </pc:sldChg>
      <pc:sldChg chg="addSp delSp modSp add mod">
        <pc:chgData name="Yihao Gu" userId="5bd5137a74433959" providerId="LiveId" clId="{D167D064-5530-4E5F-9141-F118A2C4BDB6}" dt="2021-04-22T15:47:53.439" v="2904" actId="113"/>
        <pc:sldMkLst>
          <pc:docMk/>
          <pc:sldMk cId="751597545" sldId="276"/>
        </pc:sldMkLst>
        <pc:spChg chg="del">
          <ac:chgData name="Yihao Gu" userId="5bd5137a74433959" providerId="LiveId" clId="{D167D064-5530-4E5F-9141-F118A2C4BDB6}" dt="2021-04-21T19:38:39.351" v="143" actId="478"/>
          <ac:spMkLst>
            <pc:docMk/>
            <pc:sldMk cId="751597545" sldId="276"/>
            <ac:spMk id="3" creationId="{00000000-0000-0000-0000-000000000000}"/>
          </ac:spMkLst>
        </pc:spChg>
        <pc:spChg chg="del">
          <ac:chgData name="Yihao Gu" userId="5bd5137a74433959" providerId="LiveId" clId="{D167D064-5530-4E5F-9141-F118A2C4BDB6}" dt="2021-04-21T19:38:42.037" v="144" actId="478"/>
          <ac:spMkLst>
            <pc:docMk/>
            <pc:sldMk cId="751597545" sldId="276"/>
            <ac:spMk id="5" creationId="{00000000-0000-0000-0000-000000000000}"/>
          </ac:spMkLst>
        </pc:spChg>
        <pc:spChg chg="del mod">
          <ac:chgData name="Yihao Gu" userId="5bd5137a74433959" providerId="LiveId" clId="{D167D064-5530-4E5F-9141-F118A2C4BDB6}" dt="2021-04-21T19:57:00.534" v="519" actId="478"/>
          <ac:spMkLst>
            <pc:docMk/>
            <pc:sldMk cId="751597545" sldId="276"/>
            <ac:spMk id="6" creationId="{00000000-0000-0000-0000-000000000000}"/>
          </ac:spMkLst>
        </pc:spChg>
        <pc:spChg chg="add del mod">
          <ac:chgData name="Yihao Gu" userId="5bd5137a74433959" providerId="LiveId" clId="{D167D064-5530-4E5F-9141-F118A2C4BDB6}" dt="2021-04-21T19:57:00.549" v="521"/>
          <ac:spMkLst>
            <pc:docMk/>
            <pc:sldMk cId="751597545" sldId="276"/>
            <ac:spMk id="9" creationId="{B9452366-1A46-462F-B7E1-FE486526A3DA}"/>
          </ac:spMkLst>
        </pc:spChg>
        <pc:spChg chg="add mod">
          <ac:chgData name="Yihao Gu" userId="5bd5137a74433959" providerId="LiveId" clId="{D167D064-5530-4E5F-9141-F118A2C4BDB6}" dt="2021-04-21T22:21:08.656" v="2136" actId="20577"/>
          <ac:spMkLst>
            <pc:docMk/>
            <pc:sldMk cId="751597545" sldId="276"/>
            <ac:spMk id="10" creationId="{673B967E-4426-4900-9CCB-159FEBAE7455}"/>
          </ac:spMkLst>
        </pc:spChg>
        <pc:spChg chg="add mod">
          <ac:chgData name="Yihao Gu" userId="5bd5137a74433959" providerId="LiveId" clId="{D167D064-5530-4E5F-9141-F118A2C4BDB6}" dt="2021-04-21T22:21:47.877" v="2155" actId="20577"/>
          <ac:spMkLst>
            <pc:docMk/>
            <pc:sldMk cId="751597545" sldId="276"/>
            <ac:spMk id="11" creationId="{F7D2B3B2-1D3E-43D4-8CCD-B5EE6A53F70C}"/>
          </ac:spMkLst>
        </pc:spChg>
        <pc:graphicFrameChg chg="del">
          <ac:chgData name="Yihao Gu" userId="5bd5137a74433959" providerId="LiveId" clId="{D167D064-5530-4E5F-9141-F118A2C4BDB6}" dt="2021-04-21T19:38:35.070" v="142" actId="478"/>
          <ac:graphicFrameMkLst>
            <pc:docMk/>
            <pc:sldMk cId="751597545" sldId="276"/>
            <ac:graphicFrameMk id="2" creationId="{00000000-0000-0000-0000-000000000000}"/>
          </ac:graphicFrameMkLst>
        </pc:graphicFrameChg>
        <pc:graphicFrameChg chg="add del mod modGraphic">
          <ac:chgData name="Yihao Gu" userId="5bd5137a74433959" providerId="LiveId" clId="{D167D064-5530-4E5F-9141-F118A2C4BDB6}" dt="2021-04-21T19:40:38.880" v="197" actId="3680"/>
          <ac:graphicFrameMkLst>
            <pc:docMk/>
            <pc:sldMk cId="751597545" sldId="276"/>
            <ac:graphicFrameMk id="7" creationId="{F46254BA-98C0-4D98-AD56-3CAC4A34E6A3}"/>
          </ac:graphicFrameMkLst>
        </pc:graphicFrameChg>
        <pc:graphicFrameChg chg="add mod modGraphic">
          <ac:chgData name="Yihao Gu" userId="5bd5137a74433959" providerId="LiveId" clId="{D167D064-5530-4E5F-9141-F118A2C4BDB6}" dt="2021-04-22T15:47:53.439" v="2904" actId="113"/>
          <ac:graphicFrameMkLst>
            <pc:docMk/>
            <pc:sldMk cId="751597545" sldId="276"/>
            <ac:graphicFrameMk id="8" creationId="{93F66002-DFAB-4461-9287-373BD108079A}"/>
          </ac:graphicFrameMkLst>
        </pc:graphicFrameChg>
      </pc:sldChg>
      <pc:sldChg chg="addSp delSp modSp add mod">
        <pc:chgData name="Yihao Gu" userId="5bd5137a74433959" providerId="LiveId" clId="{D167D064-5530-4E5F-9141-F118A2C4BDB6}" dt="2021-04-21T20:38:59.369" v="1768" actId="20577"/>
        <pc:sldMkLst>
          <pc:docMk/>
          <pc:sldMk cId="754213700" sldId="277"/>
        </pc:sldMkLst>
        <pc:spChg chg="del">
          <ac:chgData name="Yihao Gu" userId="5bd5137a74433959" providerId="LiveId" clId="{D167D064-5530-4E5F-9141-F118A2C4BDB6}" dt="2021-04-21T20:19:13.762" v="1044" actId="478"/>
          <ac:spMkLst>
            <pc:docMk/>
            <pc:sldMk cId="754213700" sldId="277"/>
            <ac:spMk id="3" creationId="{00000000-0000-0000-0000-000000000000}"/>
          </ac:spMkLst>
        </pc:spChg>
        <pc:spChg chg="mod">
          <ac:chgData name="Yihao Gu" userId="5bd5137a74433959" providerId="LiveId" clId="{D167D064-5530-4E5F-9141-F118A2C4BDB6}" dt="2021-04-21T20:19:31.636" v="1069" actId="20577"/>
          <ac:spMkLst>
            <pc:docMk/>
            <pc:sldMk cId="754213700" sldId="277"/>
            <ac:spMk id="4" creationId="{00000000-0000-0000-0000-000000000000}"/>
          </ac:spMkLst>
        </pc:spChg>
        <pc:spChg chg="del mod">
          <ac:chgData name="Yihao Gu" userId="5bd5137a74433959" providerId="LiveId" clId="{D167D064-5530-4E5F-9141-F118A2C4BDB6}" dt="2021-04-21T20:19:11.047" v="1043" actId="478"/>
          <ac:spMkLst>
            <pc:docMk/>
            <pc:sldMk cId="754213700" sldId="277"/>
            <ac:spMk id="5" creationId="{00000000-0000-0000-0000-000000000000}"/>
          </ac:spMkLst>
        </pc:spChg>
        <pc:spChg chg="del mod">
          <ac:chgData name="Yihao Gu" userId="5bd5137a74433959" providerId="LiveId" clId="{D167D064-5530-4E5F-9141-F118A2C4BDB6}" dt="2021-04-21T20:19:19.042" v="1047" actId="478"/>
          <ac:spMkLst>
            <pc:docMk/>
            <pc:sldMk cId="754213700" sldId="277"/>
            <ac:spMk id="6" creationId="{00000000-0000-0000-0000-000000000000}"/>
          </ac:spMkLst>
        </pc:spChg>
        <pc:spChg chg="add del mod">
          <ac:chgData name="Yihao Gu" userId="5bd5137a74433959" providerId="LiveId" clId="{D167D064-5530-4E5F-9141-F118A2C4BDB6}" dt="2021-04-21T20:20:10.537" v="1073" actId="47"/>
          <ac:spMkLst>
            <pc:docMk/>
            <pc:sldMk cId="754213700" sldId="277"/>
            <ac:spMk id="7" creationId="{E5637DE3-3343-4154-B3EC-B760E5C8CBCC}"/>
          </ac:spMkLst>
        </pc:spChg>
        <pc:spChg chg="add mod">
          <ac:chgData name="Yihao Gu" userId="5bd5137a74433959" providerId="LiveId" clId="{D167D064-5530-4E5F-9141-F118A2C4BDB6}" dt="2021-04-21T20:38:59.369" v="1768" actId="20577"/>
          <ac:spMkLst>
            <pc:docMk/>
            <pc:sldMk cId="754213700" sldId="277"/>
            <ac:spMk id="8" creationId="{A25F863B-0D82-4C7E-BB0F-FED867268982}"/>
          </ac:spMkLst>
        </pc:spChg>
        <pc:graphicFrameChg chg="del">
          <ac:chgData name="Yihao Gu" userId="5bd5137a74433959" providerId="LiveId" clId="{D167D064-5530-4E5F-9141-F118A2C4BDB6}" dt="2021-04-21T20:19:15.949" v="1045" actId="478"/>
          <ac:graphicFrameMkLst>
            <pc:docMk/>
            <pc:sldMk cId="754213700" sldId="277"/>
            <ac:graphicFrameMk id="2" creationId="{00000000-0000-0000-0000-000000000000}"/>
          </ac:graphicFrameMkLst>
        </pc:graphicFrameChg>
      </pc:sldChg>
      <pc:sldChg chg="addSp delSp modSp add mod">
        <pc:chgData name="Yihao Gu" userId="5bd5137a74433959" providerId="LiveId" clId="{D167D064-5530-4E5F-9141-F118A2C4BDB6}" dt="2021-04-21T22:04:29.361" v="1812" actId="14100"/>
        <pc:sldMkLst>
          <pc:docMk/>
          <pc:sldMk cId="818400298" sldId="278"/>
        </pc:sldMkLst>
        <pc:spChg chg="del">
          <ac:chgData name="Yihao Gu" userId="5bd5137a74433959" providerId="LiveId" clId="{D167D064-5530-4E5F-9141-F118A2C4BDB6}" dt="2021-04-21T20:32:54.085" v="1765" actId="478"/>
          <ac:spMkLst>
            <pc:docMk/>
            <pc:sldMk cId="818400298" sldId="278"/>
            <ac:spMk id="8" creationId="{A25F863B-0D82-4C7E-BB0F-FED867268982}"/>
          </ac:spMkLst>
        </pc:spChg>
        <pc:picChg chg="add mod modCrop">
          <ac:chgData name="Yihao Gu" userId="5bd5137a74433959" providerId="LiveId" clId="{D167D064-5530-4E5F-9141-F118A2C4BDB6}" dt="2021-04-21T22:04:29.361" v="1812" actId="14100"/>
          <ac:picMkLst>
            <pc:docMk/>
            <pc:sldMk cId="818400298" sldId="278"/>
            <ac:picMk id="3" creationId="{2C6EE98A-E649-4D9F-860A-F41D987B5595}"/>
          </ac:picMkLst>
        </pc:picChg>
        <pc:picChg chg="add mod modCrop">
          <ac:chgData name="Yihao Gu" userId="5bd5137a74433959" providerId="LiveId" clId="{D167D064-5530-4E5F-9141-F118A2C4BDB6}" dt="2021-04-21T22:04:25.898" v="1810" actId="1076"/>
          <ac:picMkLst>
            <pc:docMk/>
            <pc:sldMk cId="818400298" sldId="278"/>
            <ac:picMk id="6" creationId="{E2BFEB56-D394-407B-A7D5-C713B6C46362}"/>
          </ac:picMkLst>
        </pc:picChg>
      </pc:sldChg>
      <pc:sldChg chg="addSp delSp modSp add mod">
        <pc:chgData name="Yihao Gu" userId="5bd5137a74433959" providerId="LiveId" clId="{D167D064-5530-4E5F-9141-F118A2C4BDB6}" dt="2021-04-21T22:18:50.775" v="2116" actId="1076"/>
        <pc:sldMkLst>
          <pc:docMk/>
          <pc:sldMk cId="3360265177" sldId="279"/>
        </pc:sldMkLst>
        <pc:spChg chg="add del mod">
          <ac:chgData name="Yihao Gu" userId="5bd5137a74433959" providerId="LiveId" clId="{D167D064-5530-4E5F-9141-F118A2C4BDB6}" dt="2021-04-21T22:18:36.617" v="2113" actId="20577"/>
          <ac:spMkLst>
            <pc:docMk/>
            <pc:sldMk cId="3360265177" sldId="279"/>
            <ac:spMk id="6" creationId="{00000000-0000-0000-0000-000000000000}"/>
          </ac:spMkLst>
        </pc:spChg>
        <pc:picChg chg="mod">
          <ac:chgData name="Yihao Gu" userId="5bd5137a74433959" providerId="LiveId" clId="{D167D064-5530-4E5F-9141-F118A2C4BDB6}" dt="2021-04-21T22:18:50.775" v="2116" actId="1076"/>
          <ac:picMkLst>
            <pc:docMk/>
            <pc:sldMk cId="3360265177" sldId="279"/>
            <ac:picMk id="3" creationId="{00000000-0000-0000-0000-000000000000}"/>
          </ac:picMkLst>
        </pc:picChg>
      </pc:sldChg>
      <pc:sldChg chg="addSp delSp modSp add mod">
        <pc:chgData name="Yihao Gu" userId="5bd5137a74433959" providerId="LiveId" clId="{D167D064-5530-4E5F-9141-F118A2C4BDB6}" dt="2021-04-21T22:30:28.424" v="2358" actId="14100"/>
        <pc:sldMkLst>
          <pc:docMk/>
          <pc:sldMk cId="3853130603" sldId="280"/>
        </pc:sldMkLst>
        <pc:spChg chg="mod">
          <ac:chgData name="Yihao Gu" userId="5bd5137a74433959" providerId="LiveId" clId="{D167D064-5530-4E5F-9141-F118A2C4BDB6}" dt="2021-04-21T22:24:42.112" v="2323" actId="20577"/>
          <ac:spMkLst>
            <pc:docMk/>
            <pc:sldMk cId="3853130603" sldId="280"/>
            <ac:spMk id="4" creationId="{00000000-0000-0000-0000-000000000000}"/>
          </ac:spMkLst>
        </pc:spChg>
        <pc:spChg chg="add mod">
          <ac:chgData name="Yihao Gu" userId="5bd5137a74433959" providerId="LiveId" clId="{D167D064-5530-4E5F-9141-F118A2C4BDB6}" dt="2021-04-21T22:30:18.255" v="2356" actId="1076"/>
          <ac:spMkLst>
            <pc:docMk/>
            <pc:sldMk cId="3853130603" sldId="280"/>
            <ac:spMk id="5" creationId="{CFC3EC02-8104-4C09-BA56-6E8ABD67F132}"/>
          </ac:spMkLst>
        </pc:spChg>
        <pc:spChg chg="del mod">
          <ac:chgData name="Yihao Gu" userId="5bd5137a74433959" providerId="LiveId" clId="{D167D064-5530-4E5F-9141-F118A2C4BDB6}" dt="2021-04-21T22:25:51.577" v="2326"/>
          <ac:spMkLst>
            <pc:docMk/>
            <pc:sldMk cId="3853130603" sldId="280"/>
            <ac:spMk id="6" creationId="{00000000-0000-0000-0000-000000000000}"/>
          </ac:spMkLst>
        </pc:spChg>
        <pc:picChg chg="add mod">
          <ac:chgData name="Yihao Gu" userId="5bd5137a74433959" providerId="LiveId" clId="{D167D064-5530-4E5F-9141-F118A2C4BDB6}" dt="2021-04-21T22:30:28.424" v="2358" actId="14100"/>
          <ac:picMkLst>
            <pc:docMk/>
            <pc:sldMk cId="3853130603" sldId="280"/>
            <ac:picMk id="3" creationId="{07A3DB15-F4A4-4609-A845-2DF0DCA0128B}"/>
          </ac:picMkLst>
        </pc:picChg>
      </pc:sldChg>
      <pc:sldChg chg="addSp delSp modSp add mod">
        <pc:chgData name="Yihao Gu" userId="5bd5137a74433959" providerId="LiveId" clId="{D167D064-5530-4E5F-9141-F118A2C4BDB6}" dt="2021-04-21T22:38:57.423" v="2372" actId="1076"/>
        <pc:sldMkLst>
          <pc:docMk/>
          <pc:sldMk cId="4288410050" sldId="281"/>
        </pc:sldMkLst>
        <pc:spChg chg="mod">
          <ac:chgData name="Yihao Gu" userId="5bd5137a74433959" providerId="LiveId" clId="{D167D064-5530-4E5F-9141-F118A2C4BDB6}" dt="2021-04-21T22:30:41.935" v="2366" actId="20577"/>
          <ac:spMkLst>
            <pc:docMk/>
            <pc:sldMk cId="4288410050" sldId="281"/>
            <ac:spMk id="5" creationId="{CFC3EC02-8104-4C09-BA56-6E8ABD67F132}"/>
          </ac:spMkLst>
        </pc:spChg>
        <pc:picChg chg="del">
          <ac:chgData name="Yihao Gu" userId="5bd5137a74433959" providerId="LiveId" clId="{D167D064-5530-4E5F-9141-F118A2C4BDB6}" dt="2021-04-21T22:30:43.555" v="2367" actId="478"/>
          <ac:picMkLst>
            <pc:docMk/>
            <pc:sldMk cId="4288410050" sldId="281"/>
            <ac:picMk id="3" creationId="{07A3DB15-F4A4-4609-A845-2DF0DCA0128B}"/>
          </ac:picMkLst>
        </pc:picChg>
        <pc:picChg chg="add mod">
          <ac:chgData name="Yihao Gu" userId="5bd5137a74433959" providerId="LiveId" clId="{D167D064-5530-4E5F-9141-F118A2C4BDB6}" dt="2021-04-21T22:38:57.423" v="2372" actId="1076"/>
          <ac:picMkLst>
            <pc:docMk/>
            <pc:sldMk cId="4288410050" sldId="281"/>
            <ac:picMk id="6" creationId="{91080BB1-657A-4744-8FA0-AB261E5B810B}"/>
          </ac:picMkLst>
        </pc:picChg>
      </pc:sldChg>
      <pc:sldChg chg="add">
        <pc:chgData name="Yihao Gu" userId="5bd5137a74433959" providerId="LiveId" clId="{D167D064-5530-4E5F-9141-F118A2C4BDB6}" dt="2021-04-22T04:54:10.373" v="2897"/>
        <pc:sldMkLst>
          <pc:docMk/>
          <pc:sldMk cId="1732558023" sldId="282"/>
        </pc:sldMkLst>
      </pc:sldChg>
      <pc:sldChg chg="addSp delSp modSp add del mod">
        <pc:chgData name="Yihao Gu" userId="5bd5137a74433959" providerId="LiveId" clId="{D167D064-5530-4E5F-9141-F118A2C4BDB6}" dt="2021-04-22T04:54:03.827" v="2896" actId="2696"/>
        <pc:sldMkLst>
          <pc:docMk/>
          <pc:sldMk cId="1732558023" sldId="282"/>
        </pc:sldMkLst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1732558023" sldId="282"/>
            <ac:spMk id="2" creationId="{0E1990B7-6239-469B-A423-08292CBE968C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1732558023" sldId="282"/>
            <ac:spMk id="3" creationId="{429FA8DF-5210-4DED-B03B-2212A32A7000}"/>
          </ac:spMkLst>
        </pc:spChg>
        <pc:spChg chg="mod">
          <ac:chgData name="Yihao Gu" userId="5bd5137a74433959" providerId="LiveId" clId="{D167D064-5530-4E5F-9141-F118A2C4BDB6}" dt="2021-04-21T23:02:40.932" v="2791" actId="1076"/>
          <ac:spMkLst>
            <pc:docMk/>
            <pc:sldMk cId="1732558023" sldId="282"/>
            <ac:spMk id="4" creationId="{00000000-0000-0000-0000-000000000000}"/>
          </ac:spMkLst>
        </pc:spChg>
        <pc:spChg chg="add del mod">
          <ac:chgData name="Yihao Gu" userId="5bd5137a74433959" providerId="LiveId" clId="{D167D064-5530-4E5F-9141-F118A2C4BDB6}" dt="2021-04-21T22:57:31.170" v="2617" actId="478"/>
          <ac:spMkLst>
            <pc:docMk/>
            <pc:sldMk cId="1732558023" sldId="282"/>
            <ac:spMk id="5" creationId="{E7C0AB7C-0276-441B-8C77-9F1E1A2F7FD8}"/>
          </ac:spMkLst>
        </pc:spChg>
        <pc:spChg chg="del mod">
          <ac:chgData name="Yihao Gu" userId="5bd5137a74433959" providerId="LiveId" clId="{D167D064-5530-4E5F-9141-F118A2C4BDB6}" dt="2021-04-21T22:43:07.808" v="2377" actId="478"/>
          <ac:spMkLst>
            <pc:docMk/>
            <pc:sldMk cId="1732558023" sldId="282"/>
            <ac:spMk id="6" creationId="{00000000-0000-0000-0000-000000000000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1732558023" sldId="282"/>
            <ac:spMk id="7" creationId="{78835783-FFC6-4811-A4B9-1748D1C27B8C}"/>
          </ac:spMkLst>
        </pc:spChg>
        <pc:spChg chg="add del mod">
          <ac:chgData name="Yihao Gu" userId="5bd5137a74433959" providerId="LiveId" clId="{D167D064-5530-4E5F-9141-F118A2C4BDB6}" dt="2021-04-21T22:53:01.228" v="2477" actId="478"/>
          <ac:spMkLst>
            <pc:docMk/>
            <pc:sldMk cId="1732558023" sldId="282"/>
            <ac:spMk id="8" creationId="{27BF5B48-962F-43E6-8551-FC00D489919D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1732558023" sldId="282"/>
            <ac:spMk id="9" creationId="{2AB72626-76D5-4D6E-9C6C-D96D5FC18029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1732558023" sldId="282"/>
            <ac:spMk id="10" creationId="{7E8380D5-62CD-4467-AE26-CE29E0E53BF1}"/>
          </ac:spMkLst>
        </pc:spChg>
        <pc:spChg chg="add del mod">
          <ac:chgData name="Yihao Gu" userId="5bd5137a74433959" providerId="LiveId" clId="{D167D064-5530-4E5F-9141-F118A2C4BDB6}" dt="2021-04-21T22:56:58.248" v="2612" actId="478"/>
          <ac:spMkLst>
            <pc:docMk/>
            <pc:sldMk cId="1732558023" sldId="282"/>
            <ac:spMk id="11" creationId="{EEB4D741-B75C-40D8-9E46-3729FE848108}"/>
          </ac:spMkLst>
        </pc:spChg>
        <pc:spChg chg="add del mod">
          <ac:chgData name="Yihao Gu" userId="5bd5137a74433959" providerId="LiveId" clId="{D167D064-5530-4E5F-9141-F118A2C4BDB6}" dt="2021-04-21T22:57:50.045" v="2620" actId="478"/>
          <ac:spMkLst>
            <pc:docMk/>
            <pc:sldMk cId="1732558023" sldId="282"/>
            <ac:spMk id="12" creationId="{DD0A734D-8623-412D-BDCC-E7297E33766E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1732558023" sldId="282"/>
            <ac:spMk id="13" creationId="{F25A1870-0629-4BF0-9D87-506F95B4705D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1732558023" sldId="282"/>
            <ac:spMk id="14" creationId="{9950A4D4-7038-447B-8C1D-7771A7771B8F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1732558023" sldId="282"/>
            <ac:spMk id="15" creationId="{2BC479DC-6E0E-42E2-9FA9-AC47FAE7D2AB}"/>
          </ac:spMkLst>
        </pc:spChg>
        <pc:spChg chg="add mod">
          <ac:chgData name="Yihao Gu" userId="5bd5137a74433959" providerId="LiveId" clId="{D167D064-5530-4E5F-9141-F118A2C4BDB6}" dt="2021-04-21T23:11:59.645" v="2895" actId="207"/>
          <ac:spMkLst>
            <pc:docMk/>
            <pc:sldMk cId="1732558023" sldId="282"/>
            <ac:spMk id="16" creationId="{9760BC89-1C10-42ED-A1E6-AA943D516548}"/>
          </ac:spMkLst>
        </pc:spChg>
        <pc:spChg chg="add mod">
          <ac:chgData name="Yihao Gu" userId="5bd5137a74433959" providerId="LiveId" clId="{D167D064-5530-4E5F-9141-F118A2C4BDB6}" dt="2021-04-21T23:11:59.645" v="2895" actId="207"/>
          <ac:spMkLst>
            <pc:docMk/>
            <pc:sldMk cId="1732558023" sldId="282"/>
            <ac:spMk id="17" creationId="{1AD0B773-70E0-4372-AC21-BF937D3B0955}"/>
          </ac:spMkLst>
        </pc:spChg>
        <pc:spChg chg="add mod">
          <ac:chgData name="Yihao Gu" userId="5bd5137a74433959" providerId="LiveId" clId="{D167D064-5530-4E5F-9141-F118A2C4BDB6}" dt="2021-04-21T23:11:59.645" v="2895" actId="207"/>
          <ac:spMkLst>
            <pc:docMk/>
            <pc:sldMk cId="1732558023" sldId="282"/>
            <ac:spMk id="18" creationId="{4383F87D-36D2-44BB-9640-7DAB951480CB}"/>
          </ac:spMkLst>
        </pc:spChg>
        <pc:spChg chg="add mod">
          <ac:chgData name="Yihao Gu" userId="5bd5137a74433959" providerId="LiveId" clId="{D167D064-5530-4E5F-9141-F118A2C4BDB6}" dt="2021-04-21T23:11:59.645" v="2895" actId="207"/>
          <ac:spMkLst>
            <pc:docMk/>
            <pc:sldMk cId="1732558023" sldId="282"/>
            <ac:spMk id="19" creationId="{27A49743-59D1-457F-B6D0-DA057D9B637E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1732558023" sldId="282"/>
            <ac:spMk id="20" creationId="{3D59F0A5-5997-4AEA-AD7F-4C2FEC0F60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884D-3559-46A8-B842-6095A8198B6D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gue_of_Legen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huckephron/leagueoflegen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jch9725/CSYE7200_Final_Project_Team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Winner of LOL Match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7</a:t>
            </a:r>
          </a:p>
          <a:p>
            <a:r>
              <a:rPr lang="en-US" dirty="0" err="1"/>
              <a:t>Jianchao</a:t>
            </a:r>
            <a:r>
              <a:rPr lang="en-US" dirty="0"/>
              <a:t> Li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1054645</a:t>
            </a:r>
            <a:endParaRPr lang="en-US" dirty="0"/>
          </a:p>
          <a:p>
            <a:r>
              <a:rPr lang="en-US" dirty="0"/>
              <a:t>Lin </a:t>
            </a:r>
            <a:r>
              <a:rPr lang="en-US" dirty="0" err="1"/>
              <a:t>zhu</a:t>
            </a:r>
            <a:r>
              <a:rPr lang="en-US" dirty="0"/>
              <a:t>       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1066973</a:t>
            </a:r>
            <a:endParaRPr lang="en-US" dirty="0"/>
          </a:p>
          <a:p>
            <a:r>
              <a:rPr lang="en-US" dirty="0"/>
              <a:t>Yihao Gu    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1305641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91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Acceptance Criteria</a:t>
            </a:r>
            <a:endParaRPr lang="en-US" sz="5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3F66002-DFAB-4461-9287-373BD1080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6994"/>
              </p:ext>
            </p:extLst>
          </p:nvPr>
        </p:nvGraphicFramePr>
        <p:xfrm>
          <a:off x="790575" y="2175520"/>
          <a:ext cx="6048376" cy="296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76676">
                  <a:extLst>
                    <a:ext uri="{9D8B030D-6E8A-4147-A177-3AD203B41FA5}">
                      <a16:colId xmlns:a16="http://schemas.microsoft.com/office/drawing/2014/main" val="174791926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4083507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2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5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***Support Vector Machine(Linear)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***</a:t>
                      </a:r>
                      <a:r>
                        <a:rPr lang="en-US" b="0" dirty="0"/>
                        <a:t>0.7930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0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Multilayer Perceptron(3 layers)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2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Logistic Regression(No Regularization)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0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Gradient-boosted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2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Factorization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527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3B967E-4426-4900-9CCB-159FEBAE7455}"/>
              </a:ext>
            </a:extLst>
          </p:cNvPr>
          <p:cNvSpPr txBox="1"/>
          <p:nvPr/>
        </p:nvSpPr>
        <p:spPr>
          <a:xfrm>
            <a:off x="790575" y="5704860"/>
            <a:ext cx="11630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Accuracy on Testing set with Best Model(SVM) = 0.7905 &gt; 0.7</a:t>
            </a:r>
          </a:p>
          <a:p>
            <a:endParaRPr 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2B3B2-1D3E-43D4-8CCD-B5EE6A53F70C}"/>
              </a:ext>
            </a:extLst>
          </p:cNvPr>
          <p:cNvSpPr txBox="1"/>
          <p:nvPr/>
        </p:nvSpPr>
        <p:spPr>
          <a:xfrm>
            <a:off x="7223125" y="2090172"/>
            <a:ext cx="4968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Time for Training all Models:</a:t>
            </a:r>
          </a:p>
          <a:p>
            <a:r>
              <a:rPr lang="en-US" sz="2400" b="1" dirty="0"/>
              <a:t>15 - 30 minutes</a:t>
            </a:r>
          </a:p>
          <a:p>
            <a:endParaRPr lang="en-US" sz="2400" b="1" dirty="0"/>
          </a:p>
          <a:p>
            <a:r>
              <a:rPr lang="en-US" sz="2400" b="1" dirty="0"/>
              <a:t>Time for Loading Best model:</a:t>
            </a:r>
          </a:p>
          <a:p>
            <a:r>
              <a:rPr lang="en-US" sz="2400" b="1" dirty="0"/>
              <a:t>Approximately 1 minute</a:t>
            </a:r>
          </a:p>
          <a:p>
            <a:endParaRPr lang="en-US" sz="2400" b="1" dirty="0"/>
          </a:p>
          <a:p>
            <a:r>
              <a:rPr lang="en-US" sz="2400" b="1" dirty="0"/>
              <a:t>Time for predicting (Response Time):</a:t>
            </a:r>
          </a:p>
          <a:p>
            <a:r>
              <a:rPr lang="en-US" sz="2400" b="1" dirty="0"/>
              <a:t>0.05 – 0.3 seconds</a:t>
            </a:r>
          </a:p>
        </p:txBody>
      </p:sp>
    </p:spTree>
    <p:extLst>
      <p:ext uri="{BB962C8B-B14F-4D97-AF65-F5344CB8AC3E}">
        <p14:creationId xmlns:p14="http://schemas.microsoft.com/office/powerpoint/2010/main" val="75159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dirty="0">
                <a:solidFill>
                  <a:srgbClr val="50575C"/>
                </a:solidFill>
                <a:effectLst/>
                <a:latin typeface="Lato Extended"/>
              </a:rPr>
              <a:t>Methodology</a:t>
            </a:r>
            <a:endParaRPr lang="en-US" sz="5400" dirty="0">
              <a:solidFill>
                <a:srgbClr val="50575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1990B7-6239-469B-A423-08292CBE968C}"/>
              </a:ext>
            </a:extLst>
          </p:cNvPr>
          <p:cNvSpPr/>
          <p:nvPr/>
        </p:nvSpPr>
        <p:spPr>
          <a:xfrm>
            <a:off x="590549" y="1914525"/>
            <a:ext cx="1695451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Raw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29FA8DF-5210-4DED-B03B-2212A32A7000}"/>
              </a:ext>
            </a:extLst>
          </p:cNvPr>
          <p:cNvSpPr/>
          <p:nvPr/>
        </p:nvSpPr>
        <p:spPr>
          <a:xfrm>
            <a:off x="2481262" y="2033587"/>
            <a:ext cx="2371725" cy="809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Read, Select, Extract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35783-FFC6-4811-A4B9-1748D1C27B8C}"/>
              </a:ext>
            </a:extLst>
          </p:cNvPr>
          <p:cNvSpPr/>
          <p:nvPr/>
        </p:nvSpPr>
        <p:spPr>
          <a:xfrm>
            <a:off x="5048249" y="1914525"/>
            <a:ext cx="1819276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Dataframe</a:t>
            </a:r>
            <a:endParaRPr lang="en-US" sz="2800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B72626-76D5-4D6E-9C6C-D96D5FC18029}"/>
              </a:ext>
            </a:extLst>
          </p:cNvPr>
          <p:cNvSpPr/>
          <p:nvPr/>
        </p:nvSpPr>
        <p:spPr>
          <a:xfrm>
            <a:off x="7062787" y="1995486"/>
            <a:ext cx="2566987" cy="809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Train-valid, Standardize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380D5-62CD-4467-AE26-CE29E0E53BF1}"/>
              </a:ext>
            </a:extLst>
          </p:cNvPr>
          <p:cNvSpPr/>
          <p:nvPr/>
        </p:nvSpPr>
        <p:spPr>
          <a:xfrm>
            <a:off x="9825036" y="1795462"/>
            <a:ext cx="1819276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MLlib</a:t>
            </a:r>
            <a:endParaRPr lang="en-US" sz="28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5A1870-0629-4BF0-9D87-506F95B4705D}"/>
              </a:ext>
            </a:extLst>
          </p:cNvPr>
          <p:cNvSpPr/>
          <p:nvPr/>
        </p:nvSpPr>
        <p:spPr>
          <a:xfrm>
            <a:off x="590549" y="3681414"/>
            <a:ext cx="1600199" cy="809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Select, Save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50A4D4-7038-447B-8C1D-7771A7771B8F}"/>
              </a:ext>
            </a:extLst>
          </p:cNvPr>
          <p:cNvSpPr/>
          <p:nvPr/>
        </p:nvSpPr>
        <p:spPr>
          <a:xfrm>
            <a:off x="2476497" y="3581698"/>
            <a:ext cx="1962151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Best Model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C479DC-6E0E-42E2-9FA9-AC47FAE7D2AB}"/>
              </a:ext>
            </a:extLst>
          </p:cNvPr>
          <p:cNvSpPr/>
          <p:nvPr/>
        </p:nvSpPr>
        <p:spPr>
          <a:xfrm>
            <a:off x="4724397" y="3681414"/>
            <a:ext cx="3790953" cy="809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Load, predict 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760BC89-1C10-42ED-A1E6-AA943D516548}"/>
              </a:ext>
            </a:extLst>
          </p:cNvPr>
          <p:cNvSpPr/>
          <p:nvPr/>
        </p:nvSpPr>
        <p:spPr>
          <a:xfrm>
            <a:off x="6036466" y="4629448"/>
            <a:ext cx="1631159" cy="1309393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D0B773-70E0-4372-AC21-BF937D3B0955}"/>
              </a:ext>
            </a:extLst>
          </p:cNvPr>
          <p:cNvSpPr/>
          <p:nvPr/>
        </p:nvSpPr>
        <p:spPr>
          <a:xfrm>
            <a:off x="590549" y="5248871"/>
            <a:ext cx="2143126" cy="1047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 Inputs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383F87D-36D2-44BB-9640-7DAB951480CB}"/>
              </a:ext>
            </a:extLst>
          </p:cNvPr>
          <p:cNvSpPr/>
          <p:nvPr/>
        </p:nvSpPr>
        <p:spPr>
          <a:xfrm>
            <a:off x="2883696" y="5367933"/>
            <a:ext cx="1100137" cy="8096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A49743-59D1-457F-B6D0-DA057D9B637E}"/>
              </a:ext>
            </a:extLst>
          </p:cNvPr>
          <p:cNvSpPr/>
          <p:nvPr/>
        </p:nvSpPr>
        <p:spPr>
          <a:xfrm>
            <a:off x="4100511" y="5248871"/>
            <a:ext cx="1819276" cy="1047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Dataframe</a:t>
            </a:r>
            <a:endParaRPr lang="en-US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59F0A5-5997-4AEA-AD7F-4C2FEC0F60CE}"/>
              </a:ext>
            </a:extLst>
          </p:cNvPr>
          <p:cNvSpPr/>
          <p:nvPr/>
        </p:nvSpPr>
        <p:spPr>
          <a:xfrm>
            <a:off x="8801099" y="3490914"/>
            <a:ext cx="3086101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173255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91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2D3B45"/>
                </a:solidFill>
                <a:latin typeface="Lato Extended"/>
              </a:rPr>
              <a:t>Test Case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37DE3-3343-4154-B3EC-B760E5C8CBCC}"/>
              </a:ext>
            </a:extLst>
          </p:cNvPr>
          <p:cNvSpPr txBox="1"/>
          <p:nvPr/>
        </p:nvSpPr>
        <p:spPr>
          <a:xfrm>
            <a:off x="990600" y="2009775"/>
            <a:ext cx="7181850" cy="1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F863B-0D82-4C7E-BB0F-FED867268982}"/>
              </a:ext>
            </a:extLst>
          </p:cNvPr>
          <p:cNvSpPr txBox="1"/>
          <p:nvPr/>
        </p:nvSpPr>
        <p:spPr>
          <a:xfrm>
            <a:off x="781051" y="1837432"/>
            <a:ext cx="1041082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Raw </a:t>
            </a:r>
            <a:r>
              <a:rPr lang="en-US" sz="3200" dirty="0" err="1"/>
              <a:t>dataframe</a:t>
            </a:r>
            <a:r>
              <a:rPr lang="en-US" sz="3200" dirty="0"/>
              <a:t> should contain all rows and all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Raw </a:t>
            </a:r>
            <a:r>
              <a:rPr lang="en-US" sz="3200" dirty="0" err="1"/>
              <a:t>dataframe</a:t>
            </a:r>
            <a:r>
              <a:rPr lang="en-US" sz="3200" dirty="0"/>
              <a:t> should not contain unsuitable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Processed </a:t>
            </a:r>
            <a:r>
              <a:rPr lang="en-US" sz="3200" dirty="0" err="1"/>
              <a:t>dataframe</a:t>
            </a:r>
            <a:r>
              <a:rPr lang="en-US" sz="3200" dirty="0"/>
              <a:t> should satisfy some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Processed </a:t>
            </a:r>
            <a:r>
              <a:rPr lang="en-US" sz="3200" dirty="0" err="1"/>
              <a:t>dataframe</a:t>
            </a:r>
            <a:r>
              <a:rPr lang="en-US" sz="3200" dirty="0"/>
              <a:t> should not contain NULL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Processed </a:t>
            </a:r>
            <a:r>
              <a:rPr lang="en-US" sz="3200" dirty="0" err="1"/>
              <a:t>dataframe</a:t>
            </a:r>
            <a:r>
              <a:rPr lang="en-US" sz="3200" dirty="0"/>
              <a:t> should satisfy the proportion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Each model accuracy should &gt; 70%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Each model should have 9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Best model accuracy should &gt; 70%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421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91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2D3B45"/>
                </a:solidFill>
                <a:latin typeface="Lato Extended"/>
              </a:rPr>
              <a:t>Test Case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37DE3-3343-4154-B3EC-B760E5C8CBCC}"/>
              </a:ext>
            </a:extLst>
          </p:cNvPr>
          <p:cNvSpPr txBox="1"/>
          <p:nvPr/>
        </p:nvSpPr>
        <p:spPr>
          <a:xfrm>
            <a:off x="990600" y="2009775"/>
            <a:ext cx="7181850" cy="1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EE98A-E649-4D9F-860A-F41D987B5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1167" b="1439"/>
          <a:stretch/>
        </p:blipFill>
        <p:spPr>
          <a:xfrm>
            <a:off x="1" y="2274090"/>
            <a:ext cx="6244086" cy="289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BFEB56-D394-407B-A7D5-C713B6C4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65" b="-426"/>
          <a:stretch/>
        </p:blipFill>
        <p:spPr>
          <a:xfrm>
            <a:off x="6217919" y="153800"/>
            <a:ext cx="5974080" cy="6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0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Use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2062162"/>
            <a:ext cx="102533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Potential users input required information of one LOL match at first 15 minutes on website or console</a:t>
            </a:r>
          </a:p>
          <a:p>
            <a:endParaRPr lang="en-US" sz="3200" dirty="0"/>
          </a:p>
          <a:p>
            <a:r>
              <a:rPr lang="en-US" sz="3200" dirty="0"/>
              <a:t>System predicts which side will win based on the best model</a:t>
            </a:r>
          </a:p>
          <a:p>
            <a:endParaRPr lang="en-US" sz="3200" dirty="0"/>
          </a:p>
          <a:p>
            <a:r>
              <a:rPr lang="en-US" sz="3200" dirty="0"/>
              <a:t>User can see parameters of best model for further analysis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3" y="685800"/>
            <a:ext cx="6677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Goals of Project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90573" y="1843087"/>
            <a:ext cx="105156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Design a completed predicting system based on match histories. </a:t>
            </a:r>
          </a:p>
          <a:p>
            <a:endParaRPr lang="en-US" sz="3200" dirty="0"/>
          </a:p>
          <a:p>
            <a:r>
              <a:rPr lang="en-US" sz="3200" dirty="0"/>
              <a:t>Use information of first 15 minutes in the match to predict the final winner. </a:t>
            </a:r>
          </a:p>
          <a:p>
            <a:endParaRPr lang="en-US" sz="3200" dirty="0"/>
          </a:p>
          <a:p>
            <a:r>
              <a:rPr lang="en-US" sz="3200" dirty="0"/>
              <a:t>Learn related knowledge about Scala, Spark, Machine learning and Big data.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UI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3DB15-F4A4-4609-A845-2DF0DCA0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2468465"/>
            <a:ext cx="7713346" cy="4332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C3EC02-8104-4C09-BA56-6E8ABD67F132}"/>
              </a:ext>
            </a:extLst>
          </p:cNvPr>
          <p:cNvSpPr txBox="1"/>
          <p:nvPr/>
        </p:nvSpPr>
        <p:spPr>
          <a:xfrm>
            <a:off x="790574" y="1760697"/>
            <a:ext cx="475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Console: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13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UI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3EC02-8104-4C09-BA56-6E8ABD67F132}"/>
              </a:ext>
            </a:extLst>
          </p:cNvPr>
          <p:cNvSpPr txBox="1"/>
          <p:nvPr/>
        </p:nvSpPr>
        <p:spPr>
          <a:xfrm>
            <a:off x="790574" y="1760697"/>
            <a:ext cx="475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Website: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80BB1-657A-4744-8FA0-AB261E5B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12" y="1343364"/>
            <a:ext cx="8393612" cy="53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1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1289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Introduction</a:t>
            </a:r>
          </a:p>
        </p:txBody>
      </p:sp>
      <p:pic>
        <p:nvPicPr>
          <p:cNvPr id="7" name="Picture 6" descr="Text,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587" y="685800"/>
            <a:ext cx="2257839" cy="9953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0574" y="2062162"/>
            <a:ext cx="1065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Two teams 5 v 5 battle</a:t>
            </a:r>
            <a:endParaRPr lang="en-US" sz="3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game is often cited as the world's largest </a:t>
            </a:r>
            <a:r>
              <a:rPr lang="en-US" altLang="zh-CN" sz="3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esport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/>
              </a:rPr>
              <a:t>https://en.wikipedia.org/wiki/League_of_Legends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sz="3200" u="sng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3200" dirty="0"/>
              <a:t>Prediction on it will be very useful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Data Sources</a:t>
            </a:r>
            <a:endParaRPr lang="en-US" sz="5400" dirty="0">
              <a:solidFill>
                <a:srgbClr val="50575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574" y="1835467"/>
            <a:ext cx="10953751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League of Legends, Competitive matches, 2015 to 2018:</a:t>
            </a:r>
          </a:p>
          <a:p>
            <a:pPr algn="l" fontAlgn="base"/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/>
              </a:rPr>
              <a:t>https://www.kaggle.com/chuckephron/leagueoflegends</a:t>
            </a:r>
            <a:endParaRPr lang="en-US" sz="320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endParaRPr lang="en-US" sz="320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There are five different datasets: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old.csv contains 99061 rows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ills.csv contains 191070 rows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atchinfo.csv contains 7621 rows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mosters.csv 44249 rows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tructures.csv 121387 rows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070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dirty="0">
                <a:solidFill>
                  <a:srgbClr val="50575C"/>
                </a:solidFill>
              </a:rPr>
              <a:t>Program In Scala - 95.6%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1843087"/>
            <a:ext cx="10515601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preprocessing</a:t>
            </a:r>
          </a:p>
          <a:p>
            <a:endParaRPr lang="en-US" sz="1600" dirty="0"/>
          </a:p>
          <a:p>
            <a:r>
              <a:rPr lang="en-US" sz="3200" dirty="0"/>
              <a:t>Spark Mllib </a:t>
            </a:r>
          </a:p>
          <a:p>
            <a:r>
              <a:rPr lang="en-US" sz="1600" dirty="0"/>
              <a:t> </a:t>
            </a:r>
          </a:p>
          <a:p>
            <a:r>
              <a:rPr lang="en-US" sz="3200" dirty="0"/>
              <a:t>Play2.X Framework </a:t>
            </a:r>
            <a:r>
              <a:rPr lang="en-US" b="1" dirty="0">
                <a:sym typeface="+mn-ea"/>
              </a:rPr>
              <a:t>*Left 4.4% part of codes are written by HTML and CSS</a:t>
            </a:r>
            <a:endParaRPr lang="en-US" b="1" dirty="0"/>
          </a:p>
          <a:p>
            <a:endParaRPr lang="en-US" sz="1600" dirty="0"/>
          </a:p>
          <a:p>
            <a:r>
              <a:rPr lang="en-US" sz="3200" dirty="0"/>
              <a:t>All unit tests</a:t>
            </a:r>
          </a:p>
          <a:p>
            <a:endParaRPr lang="en-US" sz="3200" dirty="0"/>
          </a:p>
          <a:p>
            <a:r>
              <a:rPr lang="en-US" sz="3200" dirty="0" err="1"/>
              <a:t>Github</a:t>
            </a:r>
            <a:r>
              <a:rPr lang="en-US" sz="3200" dirty="0"/>
              <a:t> Repository: </a:t>
            </a:r>
            <a:r>
              <a:rPr lang="en-US" sz="2800" dirty="0">
                <a:hlinkClick r:id="rId2"/>
              </a:rPr>
              <a:t>https://github.com/ljch9725/CSYE7200_Final_Project_Team7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Milestones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1715452"/>
            <a:ext cx="9677401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Week 1: Self-learn related Spark, Scala and Play skills. </a:t>
            </a:r>
            <a:r>
              <a:rPr lang="en-US" sz="3200" dirty="0">
                <a:sym typeface="+mn-ea"/>
              </a:rPr>
              <a:t>Clean data and do data analysis. Implement data unit test </a:t>
            </a:r>
            <a:endParaRPr lang="en-US" sz="3200" dirty="0"/>
          </a:p>
          <a:p>
            <a:r>
              <a:rPr lang="en-US" sz="3200" dirty="0"/>
              <a:t>  </a:t>
            </a:r>
          </a:p>
          <a:p>
            <a:r>
              <a:rPr lang="en-US" sz="3200" dirty="0"/>
              <a:t>Week 2-3: </a:t>
            </a:r>
            <a:r>
              <a:rPr lang="en-US" sz="3200" dirty="0">
                <a:sym typeface="+mn-ea"/>
              </a:rPr>
              <a:t>Select all possible models; train models and get the best model. Implement model unit test.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Week 4: </a:t>
            </a:r>
            <a:r>
              <a:rPr lang="en-US" sz="3200" dirty="0">
                <a:sym typeface="+mn-ea"/>
              </a:rPr>
              <a:t>Implement UI by Play framework. Add comments and optimize codes.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Week 5: Prepare 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6760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Preprocess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5" y="2275522"/>
            <a:ext cx="112490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+mn-ea"/>
              </a:rPr>
              <a:t>Select and extract useful information as </a:t>
            </a:r>
            <a:r>
              <a:rPr lang="en-US" sz="3200" dirty="0"/>
              <a:t>features from five datasets by Spark SQL</a:t>
            </a:r>
          </a:p>
          <a:p>
            <a:endParaRPr lang="en-US" sz="3200" dirty="0"/>
          </a:p>
          <a:p>
            <a:r>
              <a:rPr lang="en-US" sz="3200" dirty="0"/>
              <a:t>Training : Validation : Testing  ≈ 6 : 3 : 1</a:t>
            </a:r>
          </a:p>
          <a:p>
            <a:endParaRPr lang="en-US" sz="3200" dirty="0"/>
          </a:p>
          <a:p>
            <a:r>
              <a:rPr lang="en-US" sz="3200" dirty="0"/>
              <a:t>Standardize data by subtracting mean and over standard deviation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6760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Preprocess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1787842"/>
            <a:ext cx="1091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Prediction Data is shown below (first 6 columns):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6953" t="20565" r="43479" b="53731"/>
          <a:stretch>
            <a:fillRect/>
          </a:stretch>
        </p:blipFill>
        <p:spPr>
          <a:xfrm>
            <a:off x="790574" y="2772350"/>
            <a:ext cx="10244537" cy="29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6760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Data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2062162"/>
            <a:ext cx="109156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+mn-ea"/>
              </a:rPr>
              <a:t>Calculate the correlation of all features and label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2696210"/>
            <a:ext cx="9074785" cy="35026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91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Acceptance Criteria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90574" y="1843087"/>
            <a:ext cx="105156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Confusion Matrix: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885825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5825" y="4586089"/>
            <a:ext cx="588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Accuracy = </a:t>
            </a:r>
            <a:r>
              <a:rPr lang="en-US" sz="2400" dirty="0"/>
              <a:t>(TP + TN)/(P + N)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825" y="5389881"/>
            <a:ext cx="10953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Accuracy &gt; 70%</a:t>
            </a:r>
          </a:p>
          <a:p>
            <a:r>
              <a:rPr lang="en-US" sz="3200" dirty="0"/>
              <a:t>Response Time &lt; 2 seconds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603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Lato Extended</vt:lpstr>
      <vt:lpstr>Arial</vt:lpstr>
      <vt:lpstr>Calibri</vt:lpstr>
      <vt:lpstr>Calibri Light</vt:lpstr>
      <vt:lpstr>Office Theme</vt:lpstr>
      <vt:lpstr>Predicting Winner of LOL Match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Yihao Gu</dc:creator>
  <cp:lastModifiedBy>Yihao Gu</cp:lastModifiedBy>
  <cp:revision>24</cp:revision>
  <dcterms:created xsi:type="dcterms:W3CDTF">2021-03-20T18:51:00Z</dcterms:created>
  <dcterms:modified xsi:type="dcterms:W3CDTF">2021-04-22T15:48:11Z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0413CE5441B244A69F606DA9F4732689</vt:lpwstr>
  </property>
  <property fmtid="{D5CDD505-2E9C-101B-9397-08002B2CF9AE}" pid="3" name="KSOProductBuildVer">
    <vt:lpwstr>2052-11.1.0.10463</vt:lpwstr>
  </property>
</Properties>
</file>